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Default Extension="gif" ContentType="image/gif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6"/>
  </p:notesMasterIdLst>
  <p:sldIdLst>
    <p:sldId id="257" r:id="rId2"/>
    <p:sldId id="259" r:id="rId3"/>
    <p:sldId id="260" r:id="rId4"/>
    <p:sldId id="261" r:id="rId5"/>
    <p:sldId id="263" r:id="rId6"/>
    <p:sldId id="306" r:id="rId7"/>
    <p:sldId id="264" r:id="rId8"/>
    <p:sldId id="307" r:id="rId9"/>
    <p:sldId id="265" r:id="rId10"/>
    <p:sldId id="267" r:id="rId11"/>
    <p:sldId id="296" r:id="rId12"/>
    <p:sldId id="298" r:id="rId13"/>
    <p:sldId id="316" r:id="rId14"/>
    <p:sldId id="268" r:id="rId15"/>
    <p:sldId id="301" r:id="rId16"/>
    <p:sldId id="317" r:id="rId17"/>
    <p:sldId id="273" r:id="rId18"/>
    <p:sldId id="274" r:id="rId19"/>
    <p:sldId id="275" r:id="rId20"/>
    <p:sldId id="277" r:id="rId21"/>
    <p:sldId id="299" r:id="rId22"/>
    <p:sldId id="304" r:id="rId23"/>
    <p:sldId id="279" r:id="rId24"/>
    <p:sldId id="305" r:id="rId25"/>
    <p:sldId id="280" r:id="rId26"/>
    <p:sldId id="282" r:id="rId27"/>
    <p:sldId id="308" r:id="rId28"/>
    <p:sldId id="283" r:id="rId29"/>
    <p:sldId id="309" r:id="rId30"/>
    <p:sldId id="285" r:id="rId31"/>
    <p:sldId id="286" r:id="rId32"/>
    <p:sldId id="310" r:id="rId33"/>
    <p:sldId id="290" r:id="rId34"/>
    <p:sldId id="320" r:id="rId35"/>
    <p:sldId id="291" r:id="rId36"/>
    <p:sldId id="311" r:id="rId37"/>
    <p:sldId id="313" r:id="rId38"/>
    <p:sldId id="287" r:id="rId39"/>
    <p:sldId id="289" r:id="rId40"/>
    <p:sldId id="315" r:id="rId41"/>
    <p:sldId id="292" r:id="rId42"/>
    <p:sldId id="314" r:id="rId43"/>
    <p:sldId id="322" r:id="rId44"/>
    <p:sldId id="295" r:id="rId4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0000"/>
    <a:srgbClr val="FFFFFF"/>
    <a:srgbClr val="C6D9F1"/>
    <a:srgbClr val="00FF00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0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7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92823DD-CDCC-4F15-9CB4-FC8B39392BF4}" type="datetimeFigureOut">
              <a:rPr lang="en-US" smtClean="0"/>
              <a:pPr/>
              <a:t>12/15/2009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FF6C646-B7F5-4BBA-8B16-8232A984CA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B2EF2-E18D-48AE-A3AB-5FF2137822BD}" type="slidenum">
              <a:rPr lang="en-US"/>
              <a:pPr/>
              <a:t>19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Kleinberg graph: grid edges + one random edge per node (follows 1/d^2 distribution, d=manhattan distance)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BD3DD-9A79-46D3-9C29-EEA728E78B12}" type="slidenum">
              <a:rPr lang="en-US"/>
              <a:pPr/>
              <a:t>20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Dimensionality:</a:t>
            </a:r>
          </a:p>
          <a:p>
            <a:r>
              <a:rPr lang="en-US"/>
              <a:t>  - quality(distorsion)/space(performance) tradeoff</a:t>
            </a:r>
          </a:p>
          <a:p>
            <a:r>
              <a:rPr lang="en-US"/>
              <a:t>  - max QR at 10D, in contrast to other work, which focuses on at most 3D (visualization)</a:t>
            </a:r>
          </a:p>
          <a:p>
            <a:r>
              <a:rPr lang="en-US"/>
              <a:t>  - The axis are not assigned any semantical meaning (but maybe one could find that out? Open problem…)</a:t>
            </a:r>
          </a:p>
          <a:p>
            <a:endParaRPr lang="en-US"/>
          </a:p>
          <a:p>
            <a:r>
              <a:rPr lang="en-US"/>
              <a:t>Neighborhood lists: search a little on whether the jazz list is really good.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C646-B7F5-4BBA-8B16-8232A984CA1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C646-B7F5-4BBA-8B16-8232A984CA1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533400"/>
            <a:ext cx="9144000" cy="19812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5801" y="2971800"/>
            <a:ext cx="4191000" cy="35814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981200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Freeform 5"/>
          <p:cNvSpPr>
            <a:spLocks noEditPoints="1"/>
          </p:cNvSpPr>
          <p:nvPr/>
        </p:nvSpPr>
        <p:spPr bwMode="auto">
          <a:xfrm>
            <a:off x="76200" y="2819400"/>
            <a:ext cx="4724400" cy="4420416"/>
          </a:xfrm>
          <a:custGeom>
            <a:avLst/>
            <a:gdLst/>
            <a:ahLst/>
            <a:cxnLst>
              <a:cxn ang="0">
                <a:pos x="7993" y="1950"/>
              </a:cxn>
              <a:cxn ang="0">
                <a:pos x="9118" y="8368"/>
              </a:cxn>
              <a:cxn ang="0">
                <a:pos x="8631" y="9787"/>
              </a:cxn>
              <a:cxn ang="0">
                <a:pos x="8457" y="9702"/>
              </a:cxn>
              <a:cxn ang="0">
                <a:pos x="8075" y="11658"/>
              </a:cxn>
              <a:cxn ang="0">
                <a:pos x="7984" y="13468"/>
              </a:cxn>
              <a:cxn ang="0">
                <a:pos x="9167" y="15048"/>
              </a:cxn>
              <a:cxn ang="0">
                <a:pos x="5382" y="13536"/>
              </a:cxn>
              <a:cxn ang="0">
                <a:pos x="15" y="8111"/>
              </a:cxn>
              <a:cxn ang="0">
                <a:pos x="5535" y="2123"/>
              </a:cxn>
              <a:cxn ang="0">
                <a:pos x="7881" y="22"/>
              </a:cxn>
              <a:cxn ang="0">
                <a:pos x="15890" y="2952"/>
              </a:cxn>
              <a:cxn ang="0">
                <a:pos x="17626" y="5420"/>
              </a:cxn>
              <a:cxn ang="0">
                <a:pos x="17881" y="11998"/>
              </a:cxn>
              <a:cxn ang="0">
                <a:pos x="15083" y="7190"/>
              </a:cxn>
              <a:cxn ang="0">
                <a:pos x="13183" y="6647"/>
              </a:cxn>
              <a:cxn ang="0">
                <a:pos x="11330" y="6763"/>
              </a:cxn>
              <a:cxn ang="0">
                <a:pos x="10229" y="7575"/>
              </a:cxn>
              <a:cxn ang="0">
                <a:pos x="9526" y="8563"/>
              </a:cxn>
              <a:cxn ang="0">
                <a:pos x="8165" y="14137"/>
              </a:cxn>
              <a:cxn ang="0">
                <a:pos x="17009" y="7982"/>
              </a:cxn>
              <a:cxn ang="0">
                <a:pos x="14609" y="4986"/>
              </a:cxn>
              <a:cxn ang="0">
                <a:pos x="8754" y="1372"/>
              </a:cxn>
              <a:cxn ang="0">
                <a:pos x="6684" y="1770"/>
              </a:cxn>
              <a:cxn ang="0">
                <a:pos x="5407" y="6014"/>
              </a:cxn>
              <a:cxn ang="0">
                <a:pos x="7043" y="14477"/>
              </a:cxn>
              <a:cxn ang="0">
                <a:pos x="14776" y="7735"/>
              </a:cxn>
              <a:cxn ang="0">
                <a:pos x="13968" y="8542"/>
              </a:cxn>
              <a:cxn ang="0">
                <a:pos x="14175" y="8516"/>
              </a:cxn>
              <a:cxn ang="0">
                <a:pos x="10073" y="10851"/>
              </a:cxn>
              <a:cxn ang="0">
                <a:pos x="10444" y="12306"/>
              </a:cxn>
              <a:cxn ang="0">
                <a:pos x="10114" y="11914"/>
              </a:cxn>
              <a:cxn ang="0">
                <a:pos x="10567" y="10840"/>
              </a:cxn>
              <a:cxn ang="0">
                <a:pos x="11916" y="7504"/>
              </a:cxn>
              <a:cxn ang="0">
                <a:pos x="12000" y="8670"/>
              </a:cxn>
              <a:cxn ang="0">
                <a:pos x="11654" y="8072"/>
              </a:cxn>
              <a:cxn ang="0">
                <a:pos x="12695" y="7729"/>
              </a:cxn>
              <a:cxn ang="0">
                <a:pos x="11217" y="9663"/>
              </a:cxn>
              <a:cxn ang="0">
                <a:pos x="10372" y="8932"/>
              </a:cxn>
              <a:cxn ang="0">
                <a:pos x="11394" y="8696"/>
              </a:cxn>
              <a:cxn ang="0">
                <a:pos x="8889" y="11880"/>
              </a:cxn>
              <a:cxn ang="0">
                <a:pos x="8277" y="11158"/>
              </a:cxn>
              <a:cxn ang="0">
                <a:pos x="8756" y="10786"/>
              </a:cxn>
              <a:cxn ang="0">
                <a:pos x="7997" y="11854"/>
              </a:cxn>
              <a:cxn ang="0">
                <a:pos x="12697" y="6614"/>
              </a:cxn>
              <a:cxn ang="0">
                <a:pos x="9347" y="8938"/>
              </a:cxn>
              <a:cxn ang="0">
                <a:pos x="9833" y="8536"/>
              </a:cxn>
              <a:cxn ang="0">
                <a:pos x="8013" y="10212"/>
              </a:cxn>
              <a:cxn ang="0">
                <a:pos x="9704" y="7630"/>
              </a:cxn>
              <a:cxn ang="0">
                <a:pos x="14978" y="4567"/>
              </a:cxn>
              <a:cxn ang="0">
                <a:pos x="17426" y="4726"/>
              </a:cxn>
              <a:cxn ang="0">
                <a:pos x="2296" y="6144"/>
              </a:cxn>
              <a:cxn ang="0">
                <a:pos x="1013" y="9448"/>
              </a:cxn>
              <a:cxn ang="0">
                <a:pos x="4214" y="10887"/>
              </a:cxn>
              <a:cxn ang="0">
                <a:pos x="5556" y="7267"/>
              </a:cxn>
              <a:cxn ang="0">
                <a:pos x="11949" y="3401"/>
              </a:cxn>
              <a:cxn ang="0">
                <a:pos x="12385" y="5865"/>
              </a:cxn>
              <a:cxn ang="0">
                <a:pos x="11382" y="5900"/>
              </a:cxn>
              <a:cxn ang="0">
                <a:pos x="12838" y="2955"/>
              </a:cxn>
              <a:cxn ang="0">
                <a:pos x="8788" y="3719"/>
              </a:cxn>
              <a:cxn ang="0">
                <a:pos x="9873" y="5986"/>
              </a:cxn>
              <a:cxn ang="0">
                <a:pos x="9310" y="5842"/>
              </a:cxn>
              <a:cxn ang="0">
                <a:pos x="8426" y="3672"/>
              </a:cxn>
            </a:cxnLst>
            <a:rect l="0" t="0" r="r" b="b"/>
            <a:pathLst>
              <a:path w="17904" h="16752">
                <a:moveTo>
                  <a:pt x="7641" y="274"/>
                </a:moveTo>
                <a:lnTo>
                  <a:pt x="7597" y="275"/>
                </a:lnTo>
                <a:lnTo>
                  <a:pt x="7555" y="279"/>
                </a:lnTo>
                <a:lnTo>
                  <a:pt x="7513" y="284"/>
                </a:lnTo>
                <a:lnTo>
                  <a:pt x="7473" y="291"/>
                </a:lnTo>
                <a:lnTo>
                  <a:pt x="7432" y="300"/>
                </a:lnTo>
                <a:lnTo>
                  <a:pt x="7393" y="311"/>
                </a:lnTo>
                <a:lnTo>
                  <a:pt x="7354" y="325"/>
                </a:lnTo>
                <a:lnTo>
                  <a:pt x="7317" y="339"/>
                </a:lnTo>
                <a:lnTo>
                  <a:pt x="7279" y="356"/>
                </a:lnTo>
                <a:lnTo>
                  <a:pt x="7243" y="376"/>
                </a:lnTo>
                <a:lnTo>
                  <a:pt x="7207" y="397"/>
                </a:lnTo>
                <a:lnTo>
                  <a:pt x="7173" y="420"/>
                </a:lnTo>
                <a:lnTo>
                  <a:pt x="7139" y="445"/>
                </a:lnTo>
                <a:lnTo>
                  <a:pt x="7106" y="472"/>
                </a:lnTo>
                <a:lnTo>
                  <a:pt x="7073" y="501"/>
                </a:lnTo>
                <a:lnTo>
                  <a:pt x="7042" y="533"/>
                </a:lnTo>
                <a:lnTo>
                  <a:pt x="7012" y="566"/>
                </a:lnTo>
                <a:lnTo>
                  <a:pt x="6984" y="599"/>
                </a:lnTo>
                <a:lnTo>
                  <a:pt x="6957" y="633"/>
                </a:lnTo>
                <a:lnTo>
                  <a:pt x="6932" y="669"/>
                </a:lnTo>
                <a:lnTo>
                  <a:pt x="6910" y="705"/>
                </a:lnTo>
                <a:lnTo>
                  <a:pt x="6890" y="742"/>
                </a:lnTo>
                <a:lnTo>
                  <a:pt x="6871" y="780"/>
                </a:lnTo>
                <a:lnTo>
                  <a:pt x="6855" y="818"/>
                </a:lnTo>
                <a:lnTo>
                  <a:pt x="6839" y="857"/>
                </a:lnTo>
                <a:lnTo>
                  <a:pt x="6827" y="897"/>
                </a:lnTo>
                <a:lnTo>
                  <a:pt x="6816" y="939"/>
                </a:lnTo>
                <a:lnTo>
                  <a:pt x="6808" y="981"/>
                </a:lnTo>
                <a:lnTo>
                  <a:pt x="6800" y="1024"/>
                </a:lnTo>
                <a:lnTo>
                  <a:pt x="6796" y="1068"/>
                </a:lnTo>
                <a:lnTo>
                  <a:pt x="6793" y="1112"/>
                </a:lnTo>
                <a:lnTo>
                  <a:pt x="6792" y="1157"/>
                </a:lnTo>
                <a:lnTo>
                  <a:pt x="6792" y="1187"/>
                </a:lnTo>
                <a:lnTo>
                  <a:pt x="6793" y="1216"/>
                </a:lnTo>
                <a:lnTo>
                  <a:pt x="6796" y="1244"/>
                </a:lnTo>
                <a:lnTo>
                  <a:pt x="6799" y="1273"/>
                </a:lnTo>
                <a:lnTo>
                  <a:pt x="6804" y="1301"/>
                </a:lnTo>
                <a:lnTo>
                  <a:pt x="6808" y="1329"/>
                </a:lnTo>
                <a:lnTo>
                  <a:pt x="6814" y="1357"/>
                </a:lnTo>
                <a:lnTo>
                  <a:pt x="6820" y="1385"/>
                </a:lnTo>
                <a:lnTo>
                  <a:pt x="6828" y="1413"/>
                </a:lnTo>
                <a:lnTo>
                  <a:pt x="6836" y="1440"/>
                </a:lnTo>
                <a:lnTo>
                  <a:pt x="6846" y="1467"/>
                </a:lnTo>
                <a:lnTo>
                  <a:pt x="6856" y="1494"/>
                </a:lnTo>
                <a:lnTo>
                  <a:pt x="6867" y="1520"/>
                </a:lnTo>
                <a:lnTo>
                  <a:pt x="6880" y="1547"/>
                </a:lnTo>
                <a:lnTo>
                  <a:pt x="6892" y="1572"/>
                </a:lnTo>
                <a:lnTo>
                  <a:pt x="6906" y="1598"/>
                </a:lnTo>
                <a:lnTo>
                  <a:pt x="6921" y="1623"/>
                </a:lnTo>
                <a:lnTo>
                  <a:pt x="6936" y="1647"/>
                </a:lnTo>
                <a:lnTo>
                  <a:pt x="6951" y="1671"/>
                </a:lnTo>
                <a:lnTo>
                  <a:pt x="6968" y="1694"/>
                </a:lnTo>
                <a:lnTo>
                  <a:pt x="6985" y="1717"/>
                </a:lnTo>
                <a:lnTo>
                  <a:pt x="7003" y="1738"/>
                </a:lnTo>
                <a:lnTo>
                  <a:pt x="7021" y="1759"/>
                </a:lnTo>
                <a:lnTo>
                  <a:pt x="7040" y="1779"/>
                </a:lnTo>
                <a:lnTo>
                  <a:pt x="7060" y="1798"/>
                </a:lnTo>
                <a:lnTo>
                  <a:pt x="7080" y="1816"/>
                </a:lnTo>
                <a:lnTo>
                  <a:pt x="7100" y="1834"/>
                </a:lnTo>
                <a:lnTo>
                  <a:pt x="7122" y="1852"/>
                </a:lnTo>
                <a:lnTo>
                  <a:pt x="7144" y="1868"/>
                </a:lnTo>
                <a:lnTo>
                  <a:pt x="7167" y="1884"/>
                </a:lnTo>
                <a:lnTo>
                  <a:pt x="7191" y="1899"/>
                </a:lnTo>
                <a:lnTo>
                  <a:pt x="7214" y="1914"/>
                </a:lnTo>
                <a:lnTo>
                  <a:pt x="7239" y="1927"/>
                </a:lnTo>
                <a:lnTo>
                  <a:pt x="7263" y="1939"/>
                </a:lnTo>
                <a:lnTo>
                  <a:pt x="7288" y="1950"/>
                </a:lnTo>
                <a:lnTo>
                  <a:pt x="7314" y="1962"/>
                </a:lnTo>
                <a:lnTo>
                  <a:pt x="7340" y="1972"/>
                </a:lnTo>
                <a:lnTo>
                  <a:pt x="7365" y="1981"/>
                </a:lnTo>
                <a:lnTo>
                  <a:pt x="7391" y="1989"/>
                </a:lnTo>
                <a:lnTo>
                  <a:pt x="7418" y="1996"/>
                </a:lnTo>
                <a:lnTo>
                  <a:pt x="7445" y="2003"/>
                </a:lnTo>
                <a:lnTo>
                  <a:pt x="7472" y="2009"/>
                </a:lnTo>
                <a:lnTo>
                  <a:pt x="7498" y="2013"/>
                </a:lnTo>
                <a:lnTo>
                  <a:pt x="7526" y="2017"/>
                </a:lnTo>
                <a:lnTo>
                  <a:pt x="7554" y="2020"/>
                </a:lnTo>
                <a:lnTo>
                  <a:pt x="7583" y="2022"/>
                </a:lnTo>
                <a:lnTo>
                  <a:pt x="7611" y="2023"/>
                </a:lnTo>
                <a:lnTo>
                  <a:pt x="7641" y="2024"/>
                </a:lnTo>
                <a:lnTo>
                  <a:pt x="7670" y="2023"/>
                </a:lnTo>
                <a:lnTo>
                  <a:pt x="7698" y="2022"/>
                </a:lnTo>
                <a:lnTo>
                  <a:pt x="7726" y="2020"/>
                </a:lnTo>
                <a:lnTo>
                  <a:pt x="7754" y="2017"/>
                </a:lnTo>
                <a:lnTo>
                  <a:pt x="7782" y="2013"/>
                </a:lnTo>
                <a:lnTo>
                  <a:pt x="7810" y="2009"/>
                </a:lnTo>
                <a:lnTo>
                  <a:pt x="7836" y="2003"/>
                </a:lnTo>
                <a:lnTo>
                  <a:pt x="7863" y="1996"/>
                </a:lnTo>
                <a:lnTo>
                  <a:pt x="7889" y="1989"/>
                </a:lnTo>
                <a:lnTo>
                  <a:pt x="7916" y="1981"/>
                </a:lnTo>
                <a:lnTo>
                  <a:pt x="7942" y="1972"/>
                </a:lnTo>
                <a:lnTo>
                  <a:pt x="7967" y="1962"/>
                </a:lnTo>
                <a:lnTo>
                  <a:pt x="7993" y="1950"/>
                </a:lnTo>
                <a:lnTo>
                  <a:pt x="8018" y="1939"/>
                </a:lnTo>
                <a:lnTo>
                  <a:pt x="8042" y="1927"/>
                </a:lnTo>
                <a:lnTo>
                  <a:pt x="8067" y="1914"/>
                </a:lnTo>
                <a:lnTo>
                  <a:pt x="8090" y="1899"/>
                </a:lnTo>
                <a:lnTo>
                  <a:pt x="8114" y="1884"/>
                </a:lnTo>
                <a:lnTo>
                  <a:pt x="8136" y="1868"/>
                </a:lnTo>
                <a:lnTo>
                  <a:pt x="8159" y="1852"/>
                </a:lnTo>
                <a:lnTo>
                  <a:pt x="8180" y="1834"/>
                </a:lnTo>
                <a:lnTo>
                  <a:pt x="8201" y="1816"/>
                </a:lnTo>
                <a:lnTo>
                  <a:pt x="8221" y="1798"/>
                </a:lnTo>
                <a:lnTo>
                  <a:pt x="8241" y="1779"/>
                </a:lnTo>
                <a:lnTo>
                  <a:pt x="8260" y="1759"/>
                </a:lnTo>
                <a:lnTo>
                  <a:pt x="8278" y="1738"/>
                </a:lnTo>
                <a:lnTo>
                  <a:pt x="8296" y="1717"/>
                </a:lnTo>
                <a:lnTo>
                  <a:pt x="8313" y="1694"/>
                </a:lnTo>
                <a:lnTo>
                  <a:pt x="8330" y="1671"/>
                </a:lnTo>
                <a:lnTo>
                  <a:pt x="8346" y="1647"/>
                </a:lnTo>
                <a:lnTo>
                  <a:pt x="8360" y="1623"/>
                </a:lnTo>
                <a:lnTo>
                  <a:pt x="8375" y="1598"/>
                </a:lnTo>
                <a:lnTo>
                  <a:pt x="8389" y="1572"/>
                </a:lnTo>
                <a:lnTo>
                  <a:pt x="8401" y="1547"/>
                </a:lnTo>
                <a:lnTo>
                  <a:pt x="8414" y="1520"/>
                </a:lnTo>
                <a:lnTo>
                  <a:pt x="8425" y="1494"/>
                </a:lnTo>
                <a:lnTo>
                  <a:pt x="8435" y="1467"/>
                </a:lnTo>
                <a:lnTo>
                  <a:pt x="8444" y="1440"/>
                </a:lnTo>
                <a:lnTo>
                  <a:pt x="8453" y="1413"/>
                </a:lnTo>
                <a:lnTo>
                  <a:pt x="8461" y="1385"/>
                </a:lnTo>
                <a:lnTo>
                  <a:pt x="8467" y="1357"/>
                </a:lnTo>
                <a:lnTo>
                  <a:pt x="8473" y="1329"/>
                </a:lnTo>
                <a:lnTo>
                  <a:pt x="8478" y="1301"/>
                </a:lnTo>
                <a:lnTo>
                  <a:pt x="8482" y="1273"/>
                </a:lnTo>
                <a:lnTo>
                  <a:pt x="8485" y="1244"/>
                </a:lnTo>
                <a:lnTo>
                  <a:pt x="8488" y="1216"/>
                </a:lnTo>
                <a:lnTo>
                  <a:pt x="8489" y="1187"/>
                </a:lnTo>
                <a:lnTo>
                  <a:pt x="8489" y="1157"/>
                </a:lnTo>
                <a:lnTo>
                  <a:pt x="8489" y="1112"/>
                </a:lnTo>
                <a:lnTo>
                  <a:pt x="8485" y="1068"/>
                </a:lnTo>
                <a:lnTo>
                  <a:pt x="8480" y="1024"/>
                </a:lnTo>
                <a:lnTo>
                  <a:pt x="8473" y="981"/>
                </a:lnTo>
                <a:lnTo>
                  <a:pt x="8464" y="939"/>
                </a:lnTo>
                <a:lnTo>
                  <a:pt x="8454" y="897"/>
                </a:lnTo>
                <a:lnTo>
                  <a:pt x="8441" y="857"/>
                </a:lnTo>
                <a:lnTo>
                  <a:pt x="8426" y="818"/>
                </a:lnTo>
                <a:lnTo>
                  <a:pt x="8409" y="780"/>
                </a:lnTo>
                <a:lnTo>
                  <a:pt x="8391" y="742"/>
                </a:lnTo>
                <a:lnTo>
                  <a:pt x="8370" y="705"/>
                </a:lnTo>
                <a:lnTo>
                  <a:pt x="8348" y="669"/>
                </a:lnTo>
                <a:lnTo>
                  <a:pt x="8323" y="633"/>
                </a:lnTo>
                <a:lnTo>
                  <a:pt x="8296" y="599"/>
                </a:lnTo>
                <a:lnTo>
                  <a:pt x="8268" y="566"/>
                </a:lnTo>
                <a:lnTo>
                  <a:pt x="8238" y="533"/>
                </a:lnTo>
                <a:lnTo>
                  <a:pt x="8206" y="501"/>
                </a:lnTo>
                <a:lnTo>
                  <a:pt x="8173" y="472"/>
                </a:lnTo>
                <a:lnTo>
                  <a:pt x="8141" y="445"/>
                </a:lnTo>
                <a:lnTo>
                  <a:pt x="8106" y="420"/>
                </a:lnTo>
                <a:lnTo>
                  <a:pt x="8071" y="397"/>
                </a:lnTo>
                <a:lnTo>
                  <a:pt x="8037" y="376"/>
                </a:lnTo>
                <a:lnTo>
                  <a:pt x="8000" y="356"/>
                </a:lnTo>
                <a:lnTo>
                  <a:pt x="7963" y="339"/>
                </a:lnTo>
                <a:lnTo>
                  <a:pt x="7925" y="325"/>
                </a:lnTo>
                <a:lnTo>
                  <a:pt x="7887" y="311"/>
                </a:lnTo>
                <a:lnTo>
                  <a:pt x="7848" y="300"/>
                </a:lnTo>
                <a:lnTo>
                  <a:pt x="7807" y="291"/>
                </a:lnTo>
                <a:lnTo>
                  <a:pt x="7767" y="284"/>
                </a:lnTo>
                <a:lnTo>
                  <a:pt x="7726" y="279"/>
                </a:lnTo>
                <a:lnTo>
                  <a:pt x="7683" y="275"/>
                </a:lnTo>
                <a:lnTo>
                  <a:pt x="7641" y="274"/>
                </a:lnTo>
                <a:close/>
                <a:moveTo>
                  <a:pt x="9084" y="8051"/>
                </a:moveTo>
                <a:lnTo>
                  <a:pt x="9093" y="8054"/>
                </a:lnTo>
                <a:lnTo>
                  <a:pt x="9101" y="8057"/>
                </a:lnTo>
                <a:lnTo>
                  <a:pt x="9110" y="8060"/>
                </a:lnTo>
                <a:lnTo>
                  <a:pt x="9118" y="8066"/>
                </a:lnTo>
                <a:lnTo>
                  <a:pt x="9124" y="8072"/>
                </a:lnTo>
                <a:lnTo>
                  <a:pt x="9132" y="8077"/>
                </a:lnTo>
                <a:lnTo>
                  <a:pt x="9139" y="8085"/>
                </a:lnTo>
                <a:lnTo>
                  <a:pt x="9144" y="8093"/>
                </a:lnTo>
                <a:lnTo>
                  <a:pt x="9146" y="8093"/>
                </a:lnTo>
                <a:lnTo>
                  <a:pt x="9150" y="8101"/>
                </a:lnTo>
                <a:lnTo>
                  <a:pt x="9153" y="8109"/>
                </a:lnTo>
                <a:lnTo>
                  <a:pt x="9158" y="8116"/>
                </a:lnTo>
                <a:lnTo>
                  <a:pt x="9160" y="8124"/>
                </a:lnTo>
                <a:lnTo>
                  <a:pt x="9165" y="8138"/>
                </a:lnTo>
                <a:lnTo>
                  <a:pt x="9167" y="8152"/>
                </a:lnTo>
                <a:lnTo>
                  <a:pt x="9168" y="8168"/>
                </a:lnTo>
                <a:lnTo>
                  <a:pt x="9168" y="8184"/>
                </a:lnTo>
                <a:lnTo>
                  <a:pt x="9167" y="8201"/>
                </a:lnTo>
                <a:lnTo>
                  <a:pt x="9165" y="8219"/>
                </a:lnTo>
                <a:lnTo>
                  <a:pt x="9161" y="8238"/>
                </a:lnTo>
                <a:lnTo>
                  <a:pt x="9157" y="8259"/>
                </a:lnTo>
                <a:lnTo>
                  <a:pt x="9151" y="8279"/>
                </a:lnTo>
                <a:lnTo>
                  <a:pt x="9144" y="8300"/>
                </a:lnTo>
                <a:lnTo>
                  <a:pt x="9137" y="8322"/>
                </a:lnTo>
                <a:lnTo>
                  <a:pt x="9128" y="8345"/>
                </a:lnTo>
                <a:lnTo>
                  <a:pt x="9118" y="8368"/>
                </a:lnTo>
                <a:lnTo>
                  <a:pt x="9108" y="8392"/>
                </a:lnTo>
                <a:lnTo>
                  <a:pt x="9095" y="8415"/>
                </a:lnTo>
                <a:lnTo>
                  <a:pt x="9083" y="8440"/>
                </a:lnTo>
                <a:lnTo>
                  <a:pt x="9063" y="8476"/>
                </a:lnTo>
                <a:lnTo>
                  <a:pt x="9040" y="8511"/>
                </a:lnTo>
                <a:lnTo>
                  <a:pt x="9017" y="8549"/>
                </a:lnTo>
                <a:lnTo>
                  <a:pt x="8991" y="8587"/>
                </a:lnTo>
                <a:lnTo>
                  <a:pt x="9015" y="8575"/>
                </a:lnTo>
                <a:lnTo>
                  <a:pt x="9039" y="8565"/>
                </a:lnTo>
                <a:lnTo>
                  <a:pt x="9063" y="8556"/>
                </a:lnTo>
                <a:lnTo>
                  <a:pt x="9086" y="8548"/>
                </a:lnTo>
                <a:lnTo>
                  <a:pt x="9110" y="8542"/>
                </a:lnTo>
                <a:lnTo>
                  <a:pt x="9133" y="8536"/>
                </a:lnTo>
                <a:lnTo>
                  <a:pt x="9156" y="8533"/>
                </a:lnTo>
                <a:lnTo>
                  <a:pt x="9178" y="8529"/>
                </a:lnTo>
                <a:lnTo>
                  <a:pt x="9195" y="8529"/>
                </a:lnTo>
                <a:lnTo>
                  <a:pt x="9210" y="8528"/>
                </a:lnTo>
                <a:lnTo>
                  <a:pt x="9227" y="8529"/>
                </a:lnTo>
                <a:lnTo>
                  <a:pt x="9243" y="8530"/>
                </a:lnTo>
                <a:lnTo>
                  <a:pt x="9259" y="8532"/>
                </a:lnTo>
                <a:lnTo>
                  <a:pt x="9274" y="8535"/>
                </a:lnTo>
                <a:lnTo>
                  <a:pt x="9290" y="8538"/>
                </a:lnTo>
                <a:lnTo>
                  <a:pt x="9304" y="8542"/>
                </a:lnTo>
                <a:lnTo>
                  <a:pt x="9319" y="8547"/>
                </a:lnTo>
                <a:lnTo>
                  <a:pt x="9334" y="8553"/>
                </a:lnTo>
                <a:lnTo>
                  <a:pt x="9347" y="8560"/>
                </a:lnTo>
                <a:lnTo>
                  <a:pt x="9360" y="8566"/>
                </a:lnTo>
                <a:lnTo>
                  <a:pt x="9374" y="8575"/>
                </a:lnTo>
                <a:lnTo>
                  <a:pt x="9386" y="8584"/>
                </a:lnTo>
                <a:lnTo>
                  <a:pt x="9400" y="8593"/>
                </a:lnTo>
                <a:lnTo>
                  <a:pt x="9411" y="8604"/>
                </a:lnTo>
                <a:lnTo>
                  <a:pt x="9423" y="8617"/>
                </a:lnTo>
                <a:lnTo>
                  <a:pt x="9435" y="8630"/>
                </a:lnTo>
                <a:lnTo>
                  <a:pt x="9447" y="8645"/>
                </a:lnTo>
                <a:lnTo>
                  <a:pt x="9458" y="8660"/>
                </a:lnTo>
                <a:lnTo>
                  <a:pt x="9458" y="8660"/>
                </a:lnTo>
                <a:lnTo>
                  <a:pt x="9471" y="8683"/>
                </a:lnTo>
                <a:lnTo>
                  <a:pt x="9484" y="8706"/>
                </a:lnTo>
                <a:lnTo>
                  <a:pt x="9495" y="8732"/>
                </a:lnTo>
                <a:lnTo>
                  <a:pt x="9504" y="8758"/>
                </a:lnTo>
                <a:lnTo>
                  <a:pt x="9512" y="8783"/>
                </a:lnTo>
                <a:lnTo>
                  <a:pt x="9518" y="8811"/>
                </a:lnTo>
                <a:lnTo>
                  <a:pt x="9523" y="8839"/>
                </a:lnTo>
                <a:lnTo>
                  <a:pt x="9526" y="8868"/>
                </a:lnTo>
                <a:lnTo>
                  <a:pt x="9527" y="8899"/>
                </a:lnTo>
                <a:lnTo>
                  <a:pt x="9527" y="8929"/>
                </a:lnTo>
                <a:lnTo>
                  <a:pt x="9526" y="8959"/>
                </a:lnTo>
                <a:lnTo>
                  <a:pt x="9524" y="8990"/>
                </a:lnTo>
                <a:lnTo>
                  <a:pt x="9519" y="9022"/>
                </a:lnTo>
                <a:lnTo>
                  <a:pt x="9514" y="9054"/>
                </a:lnTo>
                <a:lnTo>
                  <a:pt x="9507" y="9085"/>
                </a:lnTo>
                <a:lnTo>
                  <a:pt x="9499" y="9118"/>
                </a:lnTo>
                <a:lnTo>
                  <a:pt x="9490" y="9148"/>
                </a:lnTo>
                <a:lnTo>
                  <a:pt x="9480" y="9179"/>
                </a:lnTo>
                <a:lnTo>
                  <a:pt x="9469" y="9210"/>
                </a:lnTo>
                <a:lnTo>
                  <a:pt x="9457" y="9240"/>
                </a:lnTo>
                <a:lnTo>
                  <a:pt x="9443" y="9270"/>
                </a:lnTo>
                <a:lnTo>
                  <a:pt x="9429" y="9300"/>
                </a:lnTo>
                <a:lnTo>
                  <a:pt x="9413" y="9331"/>
                </a:lnTo>
                <a:lnTo>
                  <a:pt x="9396" y="9361"/>
                </a:lnTo>
                <a:lnTo>
                  <a:pt x="9378" y="9390"/>
                </a:lnTo>
                <a:lnTo>
                  <a:pt x="9359" y="9419"/>
                </a:lnTo>
                <a:lnTo>
                  <a:pt x="9339" y="9448"/>
                </a:lnTo>
                <a:lnTo>
                  <a:pt x="9319" y="9476"/>
                </a:lnTo>
                <a:lnTo>
                  <a:pt x="9297" y="9504"/>
                </a:lnTo>
                <a:lnTo>
                  <a:pt x="9273" y="9531"/>
                </a:lnTo>
                <a:lnTo>
                  <a:pt x="9250" y="9558"/>
                </a:lnTo>
                <a:lnTo>
                  <a:pt x="9225" y="9583"/>
                </a:lnTo>
                <a:lnTo>
                  <a:pt x="9224" y="9583"/>
                </a:lnTo>
                <a:lnTo>
                  <a:pt x="9194" y="9615"/>
                </a:lnTo>
                <a:lnTo>
                  <a:pt x="9161" y="9644"/>
                </a:lnTo>
                <a:lnTo>
                  <a:pt x="9130" y="9671"/>
                </a:lnTo>
                <a:lnTo>
                  <a:pt x="9097" y="9696"/>
                </a:lnTo>
                <a:lnTo>
                  <a:pt x="9066" y="9718"/>
                </a:lnTo>
                <a:lnTo>
                  <a:pt x="9034" y="9738"/>
                </a:lnTo>
                <a:lnTo>
                  <a:pt x="9001" y="9756"/>
                </a:lnTo>
                <a:lnTo>
                  <a:pt x="8970" y="9771"/>
                </a:lnTo>
                <a:lnTo>
                  <a:pt x="8942" y="9784"/>
                </a:lnTo>
                <a:lnTo>
                  <a:pt x="8913" y="9794"/>
                </a:lnTo>
                <a:lnTo>
                  <a:pt x="8885" y="9803"/>
                </a:lnTo>
                <a:lnTo>
                  <a:pt x="8857" y="9808"/>
                </a:lnTo>
                <a:lnTo>
                  <a:pt x="8829" y="9814"/>
                </a:lnTo>
                <a:lnTo>
                  <a:pt x="8802" y="9816"/>
                </a:lnTo>
                <a:lnTo>
                  <a:pt x="8775" y="9817"/>
                </a:lnTo>
                <a:lnTo>
                  <a:pt x="8749" y="9817"/>
                </a:lnTo>
                <a:lnTo>
                  <a:pt x="8735" y="9816"/>
                </a:lnTo>
                <a:lnTo>
                  <a:pt x="8721" y="9814"/>
                </a:lnTo>
                <a:lnTo>
                  <a:pt x="8708" y="9812"/>
                </a:lnTo>
                <a:lnTo>
                  <a:pt x="8695" y="9809"/>
                </a:lnTo>
                <a:lnTo>
                  <a:pt x="8681" y="9806"/>
                </a:lnTo>
                <a:lnTo>
                  <a:pt x="8669" y="9802"/>
                </a:lnTo>
                <a:lnTo>
                  <a:pt x="8655" y="9797"/>
                </a:lnTo>
                <a:lnTo>
                  <a:pt x="8643" y="9793"/>
                </a:lnTo>
                <a:lnTo>
                  <a:pt x="8631" y="9787"/>
                </a:lnTo>
                <a:lnTo>
                  <a:pt x="8619" y="9782"/>
                </a:lnTo>
                <a:lnTo>
                  <a:pt x="8607" y="9775"/>
                </a:lnTo>
                <a:lnTo>
                  <a:pt x="8596" y="9768"/>
                </a:lnTo>
                <a:lnTo>
                  <a:pt x="8585" y="9760"/>
                </a:lnTo>
                <a:lnTo>
                  <a:pt x="8574" y="9751"/>
                </a:lnTo>
                <a:lnTo>
                  <a:pt x="8564" y="9743"/>
                </a:lnTo>
                <a:lnTo>
                  <a:pt x="8554" y="9733"/>
                </a:lnTo>
                <a:lnTo>
                  <a:pt x="8542" y="9723"/>
                </a:lnTo>
                <a:lnTo>
                  <a:pt x="8531" y="9711"/>
                </a:lnTo>
                <a:lnTo>
                  <a:pt x="8521" y="9699"/>
                </a:lnTo>
                <a:lnTo>
                  <a:pt x="8512" y="9686"/>
                </a:lnTo>
                <a:lnTo>
                  <a:pt x="8503" y="9673"/>
                </a:lnTo>
                <a:lnTo>
                  <a:pt x="8494" y="9658"/>
                </a:lnTo>
                <a:lnTo>
                  <a:pt x="8486" y="9644"/>
                </a:lnTo>
                <a:lnTo>
                  <a:pt x="8480" y="9629"/>
                </a:lnTo>
                <a:lnTo>
                  <a:pt x="8476" y="9623"/>
                </a:lnTo>
                <a:lnTo>
                  <a:pt x="8470" y="9601"/>
                </a:lnTo>
                <a:lnTo>
                  <a:pt x="8464" y="9579"/>
                </a:lnTo>
                <a:lnTo>
                  <a:pt x="8459" y="9557"/>
                </a:lnTo>
                <a:lnTo>
                  <a:pt x="8455" y="9533"/>
                </a:lnTo>
                <a:lnTo>
                  <a:pt x="8453" y="9508"/>
                </a:lnTo>
                <a:lnTo>
                  <a:pt x="8452" y="9484"/>
                </a:lnTo>
                <a:lnTo>
                  <a:pt x="8451" y="9458"/>
                </a:lnTo>
                <a:lnTo>
                  <a:pt x="8452" y="9432"/>
                </a:lnTo>
                <a:lnTo>
                  <a:pt x="8454" y="9407"/>
                </a:lnTo>
                <a:lnTo>
                  <a:pt x="8456" y="9380"/>
                </a:lnTo>
                <a:lnTo>
                  <a:pt x="8461" y="9352"/>
                </a:lnTo>
                <a:lnTo>
                  <a:pt x="8465" y="9325"/>
                </a:lnTo>
                <a:lnTo>
                  <a:pt x="8471" y="9297"/>
                </a:lnTo>
                <a:lnTo>
                  <a:pt x="8479" y="9269"/>
                </a:lnTo>
                <a:lnTo>
                  <a:pt x="8486" y="9241"/>
                </a:lnTo>
                <a:lnTo>
                  <a:pt x="8494" y="9213"/>
                </a:lnTo>
                <a:lnTo>
                  <a:pt x="8502" y="9191"/>
                </a:lnTo>
                <a:lnTo>
                  <a:pt x="8510" y="9168"/>
                </a:lnTo>
                <a:lnTo>
                  <a:pt x="8519" y="9146"/>
                </a:lnTo>
                <a:lnTo>
                  <a:pt x="8528" y="9124"/>
                </a:lnTo>
                <a:lnTo>
                  <a:pt x="8538" y="9101"/>
                </a:lnTo>
                <a:lnTo>
                  <a:pt x="8548" y="9080"/>
                </a:lnTo>
                <a:lnTo>
                  <a:pt x="8558" y="9057"/>
                </a:lnTo>
                <a:lnTo>
                  <a:pt x="8570" y="9035"/>
                </a:lnTo>
                <a:lnTo>
                  <a:pt x="8560" y="9041"/>
                </a:lnTo>
                <a:lnTo>
                  <a:pt x="8553" y="9045"/>
                </a:lnTo>
                <a:lnTo>
                  <a:pt x="8540" y="9052"/>
                </a:lnTo>
                <a:lnTo>
                  <a:pt x="8528" y="9057"/>
                </a:lnTo>
                <a:lnTo>
                  <a:pt x="8517" y="9062"/>
                </a:lnTo>
                <a:lnTo>
                  <a:pt x="8506" y="9066"/>
                </a:lnTo>
                <a:lnTo>
                  <a:pt x="8494" y="9070"/>
                </a:lnTo>
                <a:lnTo>
                  <a:pt x="8483" y="9073"/>
                </a:lnTo>
                <a:lnTo>
                  <a:pt x="8473" y="9074"/>
                </a:lnTo>
                <a:lnTo>
                  <a:pt x="8463" y="9075"/>
                </a:lnTo>
                <a:lnTo>
                  <a:pt x="8444" y="9077"/>
                </a:lnTo>
                <a:lnTo>
                  <a:pt x="8427" y="9074"/>
                </a:lnTo>
                <a:lnTo>
                  <a:pt x="8419" y="9073"/>
                </a:lnTo>
                <a:lnTo>
                  <a:pt x="8412" y="9071"/>
                </a:lnTo>
                <a:lnTo>
                  <a:pt x="8404" y="9068"/>
                </a:lnTo>
                <a:lnTo>
                  <a:pt x="8396" y="9064"/>
                </a:lnTo>
                <a:lnTo>
                  <a:pt x="8398" y="9077"/>
                </a:lnTo>
                <a:lnTo>
                  <a:pt x="8400" y="9089"/>
                </a:lnTo>
                <a:lnTo>
                  <a:pt x="8400" y="9089"/>
                </a:lnTo>
                <a:lnTo>
                  <a:pt x="8400" y="9102"/>
                </a:lnTo>
                <a:lnTo>
                  <a:pt x="8399" y="9116"/>
                </a:lnTo>
                <a:lnTo>
                  <a:pt x="8399" y="9116"/>
                </a:lnTo>
                <a:lnTo>
                  <a:pt x="8397" y="9122"/>
                </a:lnTo>
                <a:lnTo>
                  <a:pt x="8396" y="9131"/>
                </a:lnTo>
                <a:lnTo>
                  <a:pt x="8393" y="9140"/>
                </a:lnTo>
                <a:lnTo>
                  <a:pt x="8389" y="9150"/>
                </a:lnTo>
                <a:lnTo>
                  <a:pt x="8384" y="9177"/>
                </a:lnTo>
                <a:lnTo>
                  <a:pt x="8376" y="9207"/>
                </a:lnTo>
                <a:lnTo>
                  <a:pt x="8366" y="9241"/>
                </a:lnTo>
                <a:lnTo>
                  <a:pt x="8354" y="9279"/>
                </a:lnTo>
                <a:lnTo>
                  <a:pt x="8340" y="9318"/>
                </a:lnTo>
                <a:lnTo>
                  <a:pt x="8324" y="9361"/>
                </a:lnTo>
                <a:lnTo>
                  <a:pt x="8307" y="9406"/>
                </a:lnTo>
                <a:lnTo>
                  <a:pt x="8288" y="9451"/>
                </a:lnTo>
                <a:lnTo>
                  <a:pt x="8273" y="9488"/>
                </a:lnTo>
                <a:lnTo>
                  <a:pt x="8256" y="9526"/>
                </a:lnTo>
                <a:lnTo>
                  <a:pt x="8239" y="9564"/>
                </a:lnTo>
                <a:lnTo>
                  <a:pt x="8221" y="9604"/>
                </a:lnTo>
                <a:lnTo>
                  <a:pt x="8235" y="9600"/>
                </a:lnTo>
                <a:lnTo>
                  <a:pt x="8249" y="9597"/>
                </a:lnTo>
                <a:lnTo>
                  <a:pt x="8263" y="9595"/>
                </a:lnTo>
                <a:lnTo>
                  <a:pt x="8277" y="9594"/>
                </a:lnTo>
                <a:lnTo>
                  <a:pt x="8296" y="9595"/>
                </a:lnTo>
                <a:lnTo>
                  <a:pt x="8316" y="9597"/>
                </a:lnTo>
                <a:lnTo>
                  <a:pt x="8335" y="9600"/>
                </a:lnTo>
                <a:lnTo>
                  <a:pt x="8353" y="9607"/>
                </a:lnTo>
                <a:lnTo>
                  <a:pt x="8371" y="9615"/>
                </a:lnTo>
                <a:lnTo>
                  <a:pt x="8388" y="9625"/>
                </a:lnTo>
                <a:lnTo>
                  <a:pt x="8404" y="9637"/>
                </a:lnTo>
                <a:lnTo>
                  <a:pt x="8419" y="9652"/>
                </a:lnTo>
                <a:lnTo>
                  <a:pt x="8429" y="9663"/>
                </a:lnTo>
                <a:lnTo>
                  <a:pt x="8439" y="9675"/>
                </a:lnTo>
                <a:lnTo>
                  <a:pt x="8448" y="9689"/>
                </a:lnTo>
                <a:lnTo>
                  <a:pt x="8457" y="9702"/>
                </a:lnTo>
                <a:lnTo>
                  <a:pt x="8465" y="9718"/>
                </a:lnTo>
                <a:lnTo>
                  <a:pt x="8473" y="9733"/>
                </a:lnTo>
                <a:lnTo>
                  <a:pt x="8480" y="9750"/>
                </a:lnTo>
                <a:lnTo>
                  <a:pt x="8486" y="9769"/>
                </a:lnTo>
                <a:lnTo>
                  <a:pt x="8486" y="9769"/>
                </a:lnTo>
                <a:lnTo>
                  <a:pt x="8494" y="9792"/>
                </a:lnTo>
                <a:lnTo>
                  <a:pt x="8502" y="9816"/>
                </a:lnTo>
                <a:lnTo>
                  <a:pt x="8508" y="9841"/>
                </a:lnTo>
                <a:lnTo>
                  <a:pt x="8513" y="9867"/>
                </a:lnTo>
                <a:lnTo>
                  <a:pt x="8517" y="9892"/>
                </a:lnTo>
                <a:lnTo>
                  <a:pt x="8520" y="9920"/>
                </a:lnTo>
                <a:lnTo>
                  <a:pt x="8522" y="9948"/>
                </a:lnTo>
                <a:lnTo>
                  <a:pt x="8523" y="9976"/>
                </a:lnTo>
                <a:lnTo>
                  <a:pt x="8525" y="10005"/>
                </a:lnTo>
                <a:lnTo>
                  <a:pt x="8523" y="10034"/>
                </a:lnTo>
                <a:lnTo>
                  <a:pt x="8522" y="10065"/>
                </a:lnTo>
                <a:lnTo>
                  <a:pt x="8520" y="10095"/>
                </a:lnTo>
                <a:lnTo>
                  <a:pt x="8517" y="10125"/>
                </a:lnTo>
                <a:lnTo>
                  <a:pt x="8512" y="10156"/>
                </a:lnTo>
                <a:lnTo>
                  <a:pt x="8508" y="10187"/>
                </a:lnTo>
                <a:lnTo>
                  <a:pt x="8501" y="10218"/>
                </a:lnTo>
                <a:lnTo>
                  <a:pt x="8494" y="10248"/>
                </a:lnTo>
                <a:lnTo>
                  <a:pt x="8488" y="10279"/>
                </a:lnTo>
                <a:lnTo>
                  <a:pt x="8479" y="10310"/>
                </a:lnTo>
                <a:lnTo>
                  <a:pt x="8470" y="10340"/>
                </a:lnTo>
                <a:lnTo>
                  <a:pt x="8461" y="10370"/>
                </a:lnTo>
                <a:lnTo>
                  <a:pt x="8450" y="10400"/>
                </a:lnTo>
                <a:lnTo>
                  <a:pt x="8438" y="10431"/>
                </a:lnTo>
                <a:lnTo>
                  <a:pt x="8427" y="10460"/>
                </a:lnTo>
                <a:lnTo>
                  <a:pt x="8414" y="10489"/>
                </a:lnTo>
                <a:lnTo>
                  <a:pt x="8400" y="10518"/>
                </a:lnTo>
                <a:lnTo>
                  <a:pt x="8387" y="10546"/>
                </a:lnTo>
                <a:lnTo>
                  <a:pt x="8371" y="10573"/>
                </a:lnTo>
                <a:lnTo>
                  <a:pt x="8356" y="10600"/>
                </a:lnTo>
                <a:lnTo>
                  <a:pt x="8340" y="10626"/>
                </a:lnTo>
                <a:lnTo>
                  <a:pt x="8323" y="10652"/>
                </a:lnTo>
                <a:lnTo>
                  <a:pt x="8305" y="10677"/>
                </a:lnTo>
                <a:lnTo>
                  <a:pt x="8284" y="10707"/>
                </a:lnTo>
                <a:lnTo>
                  <a:pt x="8262" y="10735"/>
                </a:lnTo>
                <a:lnTo>
                  <a:pt x="8240" y="10761"/>
                </a:lnTo>
                <a:lnTo>
                  <a:pt x="8218" y="10784"/>
                </a:lnTo>
                <a:lnTo>
                  <a:pt x="8196" y="10805"/>
                </a:lnTo>
                <a:lnTo>
                  <a:pt x="8173" y="10824"/>
                </a:lnTo>
                <a:lnTo>
                  <a:pt x="8152" y="10840"/>
                </a:lnTo>
                <a:lnTo>
                  <a:pt x="8130" y="10854"/>
                </a:lnTo>
                <a:lnTo>
                  <a:pt x="8111" y="10864"/>
                </a:lnTo>
                <a:lnTo>
                  <a:pt x="8093" y="10873"/>
                </a:lnTo>
                <a:lnTo>
                  <a:pt x="8074" y="10879"/>
                </a:lnTo>
                <a:lnTo>
                  <a:pt x="8055" y="10885"/>
                </a:lnTo>
                <a:lnTo>
                  <a:pt x="8037" y="10888"/>
                </a:lnTo>
                <a:lnTo>
                  <a:pt x="8018" y="10890"/>
                </a:lnTo>
                <a:lnTo>
                  <a:pt x="8000" y="10890"/>
                </a:lnTo>
                <a:lnTo>
                  <a:pt x="7982" y="10889"/>
                </a:lnTo>
                <a:lnTo>
                  <a:pt x="7968" y="10887"/>
                </a:lnTo>
                <a:lnTo>
                  <a:pt x="7954" y="10885"/>
                </a:lnTo>
                <a:lnTo>
                  <a:pt x="7940" y="10880"/>
                </a:lnTo>
                <a:lnTo>
                  <a:pt x="7928" y="10876"/>
                </a:lnTo>
                <a:lnTo>
                  <a:pt x="7915" y="10869"/>
                </a:lnTo>
                <a:lnTo>
                  <a:pt x="7902" y="10863"/>
                </a:lnTo>
                <a:lnTo>
                  <a:pt x="7891" y="10855"/>
                </a:lnTo>
                <a:lnTo>
                  <a:pt x="7879" y="10846"/>
                </a:lnTo>
                <a:lnTo>
                  <a:pt x="7884" y="10888"/>
                </a:lnTo>
                <a:lnTo>
                  <a:pt x="7888" y="10932"/>
                </a:lnTo>
                <a:lnTo>
                  <a:pt x="7890" y="10979"/>
                </a:lnTo>
                <a:lnTo>
                  <a:pt x="7891" y="11026"/>
                </a:lnTo>
                <a:lnTo>
                  <a:pt x="7890" y="11075"/>
                </a:lnTo>
                <a:lnTo>
                  <a:pt x="7889" y="11125"/>
                </a:lnTo>
                <a:lnTo>
                  <a:pt x="7886" y="11176"/>
                </a:lnTo>
                <a:lnTo>
                  <a:pt x="7882" y="11226"/>
                </a:lnTo>
                <a:lnTo>
                  <a:pt x="7877" y="11277"/>
                </a:lnTo>
                <a:lnTo>
                  <a:pt x="7870" y="11327"/>
                </a:lnTo>
                <a:lnTo>
                  <a:pt x="7863" y="11377"/>
                </a:lnTo>
                <a:lnTo>
                  <a:pt x="7854" y="11425"/>
                </a:lnTo>
                <a:lnTo>
                  <a:pt x="7844" y="11472"/>
                </a:lnTo>
                <a:lnTo>
                  <a:pt x="7834" y="11517"/>
                </a:lnTo>
                <a:lnTo>
                  <a:pt x="7823" y="11561"/>
                </a:lnTo>
                <a:lnTo>
                  <a:pt x="7811" y="11601"/>
                </a:lnTo>
                <a:lnTo>
                  <a:pt x="7823" y="11594"/>
                </a:lnTo>
                <a:lnTo>
                  <a:pt x="7836" y="11589"/>
                </a:lnTo>
                <a:lnTo>
                  <a:pt x="7849" y="11584"/>
                </a:lnTo>
                <a:lnTo>
                  <a:pt x="7862" y="11581"/>
                </a:lnTo>
                <a:lnTo>
                  <a:pt x="7876" y="11579"/>
                </a:lnTo>
                <a:lnTo>
                  <a:pt x="7890" y="11578"/>
                </a:lnTo>
                <a:lnTo>
                  <a:pt x="7903" y="11578"/>
                </a:lnTo>
                <a:lnTo>
                  <a:pt x="7917" y="11578"/>
                </a:lnTo>
                <a:lnTo>
                  <a:pt x="7935" y="11580"/>
                </a:lnTo>
                <a:lnTo>
                  <a:pt x="7953" y="11584"/>
                </a:lnTo>
                <a:lnTo>
                  <a:pt x="7971" y="11589"/>
                </a:lnTo>
                <a:lnTo>
                  <a:pt x="7987" y="11597"/>
                </a:lnTo>
                <a:lnTo>
                  <a:pt x="8005" y="11604"/>
                </a:lnTo>
                <a:lnTo>
                  <a:pt x="8022" y="11614"/>
                </a:lnTo>
                <a:lnTo>
                  <a:pt x="8039" y="11627"/>
                </a:lnTo>
                <a:lnTo>
                  <a:pt x="8056" y="11640"/>
                </a:lnTo>
                <a:lnTo>
                  <a:pt x="8075" y="11658"/>
                </a:lnTo>
                <a:lnTo>
                  <a:pt x="8094" y="11678"/>
                </a:lnTo>
                <a:lnTo>
                  <a:pt x="8113" y="11701"/>
                </a:lnTo>
                <a:lnTo>
                  <a:pt x="8131" y="11726"/>
                </a:lnTo>
                <a:lnTo>
                  <a:pt x="8149" y="11753"/>
                </a:lnTo>
                <a:lnTo>
                  <a:pt x="8165" y="11783"/>
                </a:lnTo>
                <a:lnTo>
                  <a:pt x="8182" y="11816"/>
                </a:lnTo>
                <a:lnTo>
                  <a:pt x="8198" y="11851"/>
                </a:lnTo>
                <a:lnTo>
                  <a:pt x="8210" y="11879"/>
                </a:lnTo>
                <a:lnTo>
                  <a:pt x="8222" y="11907"/>
                </a:lnTo>
                <a:lnTo>
                  <a:pt x="8234" y="11936"/>
                </a:lnTo>
                <a:lnTo>
                  <a:pt x="8244" y="11966"/>
                </a:lnTo>
                <a:lnTo>
                  <a:pt x="8253" y="11995"/>
                </a:lnTo>
                <a:lnTo>
                  <a:pt x="8262" y="12026"/>
                </a:lnTo>
                <a:lnTo>
                  <a:pt x="8269" y="12057"/>
                </a:lnTo>
                <a:lnTo>
                  <a:pt x="8277" y="12088"/>
                </a:lnTo>
                <a:lnTo>
                  <a:pt x="8283" y="12119"/>
                </a:lnTo>
                <a:lnTo>
                  <a:pt x="8288" y="12151"/>
                </a:lnTo>
                <a:lnTo>
                  <a:pt x="8293" y="12182"/>
                </a:lnTo>
                <a:lnTo>
                  <a:pt x="8297" y="12213"/>
                </a:lnTo>
                <a:lnTo>
                  <a:pt x="8301" y="12245"/>
                </a:lnTo>
                <a:lnTo>
                  <a:pt x="8303" y="12277"/>
                </a:lnTo>
                <a:lnTo>
                  <a:pt x="8305" y="12308"/>
                </a:lnTo>
                <a:lnTo>
                  <a:pt x="8306" y="12339"/>
                </a:lnTo>
                <a:lnTo>
                  <a:pt x="8306" y="12371"/>
                </a:lnTo>
                <a:lnTo>
                  <a:pt x="8305" y="12402"/>
                </a:lnTo>
                <a:lnTo>
                  <a:pt x="8304" y="12434"/>
                </a:lnTo>
                <a:lnTo>
                  <a:pt x="8301" y="12464"/>
                </a:lnTo>
                <a:lnTo>
                  <a:pt x="8299" y="12494"/>
                </a:lnTo>
                <a:lnTo>
                  <a:pt x="8294" y="12524"/>
                </a:lnTo>
                <a:lnTo>
                  <a:pt x="8290" y="12553"/>
                </a:lnTo>
                <a:lnTo>
                  <a:pt x="8284" y="12581"/>
                </a:lnTo>
                <a:lnTo>
                  <a:pt x="8277" y="12609"/>
                </a:lnTo>
                <a:lnTo>
                  <a:pt x="8269" y="12636"/>
                </a:lnTo>
                <a:lnTo>
                  <a:pt x="8262" y="12663"/>
                </a:lnTo>
                <a:lnTo>
                  <a:pt x="8253" y="12688"/>
                </a:lnTo>
                <a:lnTo>
                  <a:pt x="8243" y="12712"/>
                </a:lnTo>
                <a:lnTo>
                  <a:pt x="8231" y="12735"/>
                </a:lnTo>
                <a:lnTo>
                  <a:pt x="8220" y="12757"/>
                </a:lnTo>
                <a:lnTo>
                  <a:pt x="8208" y="12778"/>
                </a:lnTo>
                <a:lnTo>
                  <a:pt x="8199" y="12794"/>
                </a:lnTo>
                <a:lnTo>
                  <a:pt x="8189" y="12809"/>
                </a:lnTo>
                <a:lnTo>
                  <a:pt x="8179" y="12822"/>
                </a:lnTo>
                <a:lnTo>
                  <a:pt x="8169" y="12834"/>
                </a:lnTo>
                <a:lnTo>
                  <a:pt x="8158" y="12847"/>
                </a:lnTo>
                <a:lnTo>
                  <a:pt x="8146" y="12857"/>
                </a:lnTo>
                <a:lnTo>
                  <a:pt x="8135" y="12867"/>
                </a:lnTo>
                <a:lnTo>
                  <a:pt x="8123" y="12876"/>
                </a:lnTo>
                <a:lnTo>
                  <a:pt x="8105" y="12887"/>
                </a:lnTo>
                <a:lnTo>
                  <a:pt x="8087" y="12896"/>
                </a:lnTo>
                <a:lnTo>
                  <a:pt x="8068" y="12903"/>
                </a:lnTo>
                <a:lnTo>
                  <a:pt x="8049" y="12907"/>
                </a:lnTo>
                <a:lnTo>
                  <a:pt x="8030" y="12910"/>
                </a:lnTo>
                <a:lnTo>
                  <a:pt x="8011" y="12910"/>
                </a:lnTo>
                <a:lnTo>
                  <a:pt x="7991" y="12909"/>
                </a:lnTo>
                <a:lnTo>
                  <a:pt x="7972" y="12906"/>
                </a:lnTo>
                <a:lnTo>
                  <a:pt x="7959" y="12903"/>
                </a:lnTo>
                <a:lnTo>
                  <a:pt x="7947" y="12898"/>
                </a:lnTo>
                <a:lnTo>
                  <a:pt x="7935" y="12892"/>
                </a:lnTo>
                <a:lnTo>
                  <a:pt x="7923" y="12887"/>
                </a:lnTo>
                <a:lnTo>
                  <a:pt x="7933" y="12927"/>
                </a:lnTo>
                <a:lnTo>
                  <a:pt x="7942" y="12965"/>
                </a:lnTo>
                <a:lnTo>
                  <a:pt x="7950" y="13004"/>
                </a:lnTo>
                <a:lnTo>
                  <a:pt x="7959" y="13042"/>
                </a:lnTo>
                <a:lnTo>
                  <a:pt x="7970" y="13091"/>
                </a:lnTo>
                <a:lnTo>
                  <a:pt x="7978" y="13136"/>
                </a:lnTo>
                <a:lnTo>
                  <a:pt x="7986" y="13181"/>
                </a:lnTo>
                <a:lnTo>
                  <a:pt x="7993" y="13223"/>
                </a:lnTo>
                <a:lnTo>
                  <a:pt x="7997" y="13261"/>
                </a:lnTo>
                <a:lnTo>
                  <a:pt x="8002" y="13296"/>
                </a:lnTo>
                <a:lnTo>
                  <a:pt x="8004" y="13328"/>
                </a:lnTo>
                <a:lnTo>
                  <a:pt x="8004" y="13355"/>
                </a:lnTo>
                <a:lnTo>
                  <a:pt x="8006" y="13366"/>
                </a:lnTo>
                <a:lnTo>
                  <a:pt x="8008" y="13376"/>
                </a:lnTo>
                <a:lnTo>
                  <a:pt x="8008" y="13393"/>
                </a:lnTo>
                <a:lnTo>
                  <a:pt x="8006" y="13409"/>
                </a:lnTo>
                <a:lnTo>
                  <a:pt x="8005" y="13416"/>
                </a:lnTo>
                <a:lnTo>
                  <a:pt x="8003" y="13423"/>
                </a:lnTo>
                <a:lnTo>
                  <a:pt x="8001" y="13430"/>
                </a:lnTo>
                <a:lnTo>
                  <a:pt x="7997" y="13436"/>
                </a:lnTo>
                <a:lnTo>
                  <a:pt x="7994" y="13442"/>
                </a:lnTo>
                <a:lnTo>
                  <a:pt x="7991" y="13447"/>
                </a:lnTo>
                <a:lnTo>
                  <a:pt x="7986" y="13453"/>
                </a:lnTo>
                <a:lnTo>
                  <a:pt x="7982" y="13458"/>
                </a:lnTo>
                <a:lnTo>
                  <a:pt x="7976" y="13462"/>
                </a:lnTo>
                <a:lnTo>
                  <a:pt x="7971" y="13467"/>
                </a:lnTo>
                <a:lnTo>
                  <a:pt x="7964" y="13470"/>
                </a:lnTo>
                <a:lnTo>
                  <a:pt x="7957" y="13473"/>
                </a:lnTo>
                <a:lnTo>
                  <a:pt x="7961" y="13482"/>
                </a:lnTo>
                <a:lnTo>
                  <a:pt x="7964" y="13490"/>
                </a:lnTo>
                <a:lnTo>
                  <a:pt x="7967" y="13486"/>
                </a:lnTo>
                <a:lnTo>
                  <a:pt x="7971" y="13481"/>
                </a:lnTo>
                <a:lnTo>
                  <a:pt x="7971" y="13481"/>
                </a:lnTo>
                <a:lnTo>
                  <a:pt x="7977" y="13474"/>
                </a:lnTo>
                <a:lnTo>
                  <a:pt x="7984" y="13468"/>
                </a:lnTo>
                <a:lnTo>
                  <a:pt x="7990" y="13462"/>
                </a:lnTo>
                <a:lnTo>
                  <a:pt x="7997" y="13456"/>
                </a:lnTo>
                <a:lnTo>
                  <a:pt x="8004" y="13452"/>
                </a:lnTo>
                <a:lnTo>
                  <a:pt x="8011" y="13449"/>
                </a:lnTo>
                <a:lnTo>
                  <a:pt x="8019" y="13445"/>
                </a:lnTo>
                <a:lnTo>
                  <a:pt x="8027" y="13443"/>
                </a:lnTo>
                <a:lnTo>
                  <a:pt x="8034" y="13441"/>
                </a:lnTo>
                <a:lnTo>
                  <a:pt x="8042" y="13440"/>
                </a:lnTo>
                <a:lnTo>
                  <a:pt x="8050" y="13439"/>
                </a:lnTo>
                <a:lnTo>
                  <a:pt x="8059" y="13439"/>
                </a:lnTo>
                <a:lnTo>
                  <a:pt x="8068" y="13439"/>
                </a:lnTo>
                <a:lnTo>
                  <a:pt x="8077" y="13440"/>
                </a:lnTo>
                <a:lnTo>
                  <a:pt x="8086" y="13442"/>
                </a:lnTo>
                <a:lnTo>
                  <a:pt x="8095" y="13444"/>
                </a:lnTo>
                <a:lnTo>
                  <a:pt x="8105" y="13447"/>
                </a:lnTo>
                <a:lnTo>
                  <a:pt x="8114" y="13451"/>
                </a:lnTo>
                <a:lnTo>
                  <a:pt x="8124" y="13455"/>
                </a:lnTo>
                <a:lnTo>
                  <a:pt x="8134" y="13461"/>
                </a:lnTo>
                <a:lnTo>
                  <a:pt x="8144" y="13467"/>
                </a:lnTo>
                <a:lnTo>
                  <a:pt x="8154" y="13474"/>
                </a:lnTo>
                <a:lnTo>
                  <a:pt x="8164" y="13481"/>
                </a:lnTo>
                <a:lnTo>
                  <a:pt x="8175" y="13490"/>
                </a:lnTo>
                <a:lnTo>
                  <a:pt x="8187" y="13500"/>
                </a:lnTo>
                <a:lnTo>
                  <a:pt x="8199" y="13511"/>
                </a:lnTo>
                <a:lnTo>
                  <a:pt x="8212" y="13525"/>
                </a:lnTo>
                <a:lnTo>
                  <a:pt x="8225" y="13539"/>
                </a:lnTo>
                <a:lnTo>
                  <a:pt x="8253" y="13571"/>
                </a:lnTo>
                <a:lnTo>
                  <a:pt x="8281" y="13608"/>
                </a:lnTo>
                <a:lnTo>
                  <a:pt x="8311" y="13648"/>
                </a:lnTo>
                <a:lnTo>
                  <a:pt x="8341" y="13694"/>
                </a:lnTo>
                <a:lnTo>
                  <a:pt x="8372" y="13743"/>
                </a:lnTo>
                <a:lnTo>
                  <a:pt x="8403" y="13797"/>
                </a:lnTo>
                <a:lnTo>
                  <a:pt x="8403" y="13797"/>
                </a:lnTo>
                <a:lnTo>
                  <a:pt x="8433" y="13847"/>
                </a:lnTo>
                <a:lnTo>
                  <a:pt x="8461" y="13897"/>
                </a:lnTo>
                <a:lnTo>
                  <a:pt x="8486" y="13948"/>
                </a:lnTo>
                <a:lnTo>
                  <a:pt x="8511" y="13997"/>
                </a:lnTo>
                <a:lnTo>
                  <a:pt x="8532" y="14045"/>
                </a:lnTo>
                <a:lnTo>
                  <a:pt x="8553" y="14093"/>
                </a:lnTo>
                <a:lnTo>
                  <a:pt x="8570" y="14139"/>
                </a:lnTo>
                <a:lnTo>
                  <a:pt x="8586" y="14184"/>
                </a:lnTo>
                <a:lnTo>
                  <a:pt x="8594" y="14210"/>
                </a:lnTo>
                <a:lnTo>
                  <a:pt x="8601" y="14234"/>
                </a:lnTo>
                <a:lnTo>
                  <a:pt x="8607" y="14259"/>
                </a:lnTo>
                <a:lnTo>
                  <a:pt x="8613" y="14282"/>
                </a:lnTo>
                <a:lnTo>
                  <a:pt x="8617" y="14306"/>
                </a:lnTo>
                <a:lnTo>
                  <a:pt x="8621" y="14328"/>
                </a:lnTo>
                <a:lnTo>
                  <a:pt x="8624" y="14349"/>
                </a:lnTo>
                <a:lnTo>
                  <a:pt x="8625" y="14371"/>
                </a:lnTo>
                <a:lnTo>
                  <a:pt x="8626" y="14391"/>
                </a:lnTo>
                <a:lnTo>
                  <a:pt x="8626" y="14410"/>
                </a:lnTo>
                <a:lnTo>
                  <a:pt x="8625" y="14428"/>
                </a:lnTo>
                <a:lnTo>
                  <a:pt x="8623" y="14445"/>
                </a:lnTo>
                <a:lnTo>
                  <a:pt x="8621" y="14460"/>
                </a:lnTo>
                <a:lnTo>
                  <a:pt x="8616" y="14475"/>
                </a:lnTo>
                <a:lnTo>
                  <a:pt x="8612" y="14488"/>
                </a:lnTo>
                <a:lnTo>
                  <a:pt x="8605" y="14500"/>
                </a:lnTo>
                <a:lnTo>
                  <a:pt x="8602" y="14508"/>
                </a:lnTo>
                <a:lnTo>
                  <a:pt x="8596" y="14515"/>
                </a:lnTo>
                <a:lnTo>
                  <a:pt x="8592" y="14522"/>
                </a:lnTo>
                <a:lnTo>
                  <a:pt x="8586" y="14528"/>
                </a:lnTo>
                <a:lnTo>
                  <a:pt x="8579" y="14534"/>
                </a:lnTo>
                <a:lnTo>
                  <a:pt x="8573" y="14540"/>
                </a:lnTo>
                <a:lnTo>
                  <a:pt x="8566" y="14544"/>
                </a:lnTo>
                <a:lnTo>
                  <a:pt x="8559" y="14549"/>
                </a:lnTo>
                <a:lnTo>
                  <a:pt x="8551" y="14552"/>
                </a:lnTo>
                <a:lnTo>
                  <a:pt x="8545" y="14555"/>
                </a:lnTo>
                <a:lnTo>
                  <a:pt x="8537" y="14558"/>
                </a:lnTo>
                <a:lnTo>
                  <a:pt x="8530" y="14559"/>
                </a:lnTo>
                <a:lnTo>
                  <a:pt x="8553" y="14591"/>
                </a:lnTo>
                <a:lnTo>
                  <a:pt x="8575" y="14622"/>
                </a:lnTo>
                <a:lnTo>
                  <a:pt x="8597" y="14655"/>
                </a:lnTo>
                <a:lnTo>
                  <a:pt x="8621" y="14686"/>
                </a:lnTo>
                <a:lnTo>
                  <a:pt x="8644" y="14718"/>
                </a:lnTo>
                <a:lnTo>
                  <a:pt x="8668" y="14749"/>
                </a:lnTo>
                <a:lnTo>
                  <a:pt x="8691" y="14780"/>
                </a:lnTo>
                <a:lnTo>
                  <a:pt x="8716" y="14812"/>
                </a:lnTo>
                <a:lnTo>
                  <a:pt x="8736" y="14837"/>
                </a:lnTo>
                <a:lnTo>
                  <a:pt x="8756" y="14862"/>
                </a:lnTo>
                <a:lnTo>
                  <a:pt x="8776" y="14888"/>
                </a:lnTo>
                <a:lnTo>
                  <a:pt x="8796" y="14912"/>
                </a:lnTo>
                <a:lnTo>
                  <a:pt x="8818" y="14937"/>
                </a:lnTo>
                <a:lnTo>
                  <a:pt x="8838" y="14962"/>
                </a:lnTo>
                <a:lnTo>
                  <a:pt x="8859" y="14986"/>
                </a:lnTo>
                <a:lnTo>
                  <a:pt x="8880" y="15011"/>
                </a:lnTo>
                <a:lnTo>
                  <a:pt x="8921" y="15016"/>
                </a:lnTo>
                <a:lnTo>
                  <a:pt x="8962" y="15022"/>
                </a:lnTo>
                <a:lnTo>
                  <a:pt x="9002" y="15028"/>
                </a:lnTo>
                <a:lnTo>
                  <a:pt x="9044" y="15033"/>
                </a:lnTo>
                <a:lnTo>
                  <a:pt x="9084" y="15038"/>
                </a:lnTo>
                <a:lnTo>
                  <a:pt x="9125" y="15042"/>
                </a:lnTo>
                <a:lnTo>
                  <a:pt x="9167" y="15047"/>
                </a:lnTo>
                <a:lnTo>
                  <a:pt x="9208" y="15051"/>
                </a:lnTo>
                <a:lnTo>
                  <a:pt x="9167" y="15048"/>
                </a:lnTo>
                <a:lnTo>
                  <a:pt x="9127" y="15043"/>
                </a:lnTo>
                <a:lnTo>
                  <a:pt x="9086" y="15040"/>
                </a:lnTo>
                <a:lnTo>
                  <a:pt x="9046" y="15035"/>
                </a:lnTo>
                <a:lnTo>
                  <a:pt x="9006" y="15031"/>
                </a:lnTo>
                <a:lnTo>
                  <a:pt x="8965" y="15025"/>
                </a:lnTo>
                <a:lnTo>
                  <a:pt x="8924" y="15021"/>
                </a:lnTo>
                <a:lnTo>
                  <a:pt x="8885" y="15015"/>
                </a:lnTo>
                <a:lnTo>
                  <a:pt x="8965" y="15107"/>
                </a:lnTo>
                <a:lnTo>
                  <a:pt x="9048" y="15195"/>
                </a:lnTo>
                <a:lnTo>
                  <a:pt x="9133" y="15282"/>
                </a:lnTo>
                <a:lnTo>
                  <a:pt x="9221" y="15367"/>
                </a:lnTo>
                <a:lnTo>
                  <a:pt x="9310" y="15449"/>
                </a:lnTo>
                <a:lnTo>
                  <a:pt x="9401" y="15529"/>
                </a:lnTo>
                <a:lnTo>
                  <a:pt x="9492" y="15607"/>
                </a:lnTo>
                <a:lnTo>
                  <a:pt x="9586" y="15682"/>
                </a:lnTo>
                <a:lnTo>
                  <a:pt x="9683" y="15756"/>
                </a:lnTo>
                <a:lnTo>
                  <a:pt x="9780" y="15827"/>
                </a:lnTo>
                <a:lnTo>
                  <a:pt x="9879" y="15896"/>
                </a:lnTo>
                <a:lnTo>
                  <a:pt x="9979" y="15962"/>
                </a:lnTo>
                <a:lnTo>
                  <a:pt x="10081" y="16026"/>
                </a:lnTo>
                <a:lnTo>
                  <a:pt x="10185" y="16087"/>
                </a:lnTo>
                <a:lnTo>
                  <a:pt x="10289" y="16147"/>
                </a:lnTo>
                <a:lnTo>
                  <a:pt x="10396" y="16203"/>
                </a:lnTo>
                <a:lnTo>
                  <a:pt x="10503" y="16257"/>
                </a:lnTo>
                <a:lnTo>
                  <a:pt x="10611" y="16309"/>
                </a:lnTo>
                <a:lnTo>
                  <a:pt x="10722" y="16357"/>
                </a:lnTo>
                <a:lnTo>
                  <a:pt x="10833" y="16404"/>
                </a:lnTo>
                <a:lnTo>
                  <a:pt x="10945" y="16448"/>
                </a:lnTo>
                <a:lnTo>
                  <a:pt x="11058" y="16489"/>
                </a:lnTo>
                <a:lnTo>
                  <a:pt x="11173" y="16527"/>
                </a:lnTo>
                <a:lnTo>
                  <a:pt x="11288" y="16564"/>
                </a:lnTo>
                <a:lnTo>
                  <a:pt x="11405" y="16596"/>
                </a:lnTo>
                <a:lnTo>
                  <a:pt x="11521" y="16627"/>
                </a:lnTo>
                <a:lnTo>
                  <a:pt x="11640" y="16655"/>
                </a:lnTo>
                <a:lnTo>
                  <a:pt x="11758" y="16680"/>
                </a:lnTo>
                <a:lnTo>
                  <a:pt x="11878" y="16703"/>
                </a:lnTo>
                <a:lnTo>
                  <a:pt x="11999" y="16722"/>
                </a:lnTo>
                <a:lnTo>
                  <a:pt x="12120" y="16739"/>
                </a:lnTo>
                <a:lnTo>
                  <a:pt x="12242" y="16752"/>
                </a:lnTo>
                <a:lnTo>
                  <a:pt x="12242" y="16752"/>
                </a:lnTo>
                <a:lnTo>
                  <a:pt x="12117" y="16740"/>
                </a:lnTo>
                <a:lnTo>
                  <a:pt x="11992" y="16724"/>
                </a:lnTo>
                <a:lnTo>
                  <a:pt x="11868" y="16706"/>
                </a:lnTo>
                <a:lnTo>
                  <a:pt x="11745" y="16685"/>
                </a:lnTo>
                <a:lnTo>
                  <a:pt x="11622" y="16660"/>
                </a:lnTo>
                <a:lnTo>
                  <a:pt x="11501" y="16633"/>
                </a:lnTo>
                <a:lnTo>
                  <a:pt x="11380" y="16603"/>
                </a:lnTo>
                <a:lnTo>
                  <a:pt x="11260" y="16571"/>
                </a:lnTo>
                <a:lnTo>
                  <a:pt x="11142" y="16535"/>
                </a:lnTo>
                <a:lnTo>
                  <a:pt x="11023" y="16496"/>
                </a:lnTo>
                <a:lnTo>
                  <a:pt x="10907" y="16455"/>
                </a:lnTo>
                <a:lnTo>
                  <a:pt x="10792" y="16412"/>
                </a:lnTo>
                <a:lnTo>
                  <a:pt x="10676" y="16365"/>
                </a:lnTo>
                <a:lnTo>
                  <a:pt x="10563" y="16316"/>
                </a:lnTo>
                <a:lnTo>
                  <a:pt x="10451" y="16264"/>
                </a:lnTo>
                <a:lnTo>
                  <a:pt x="10341" y="16209"/>
                </a:lnTo>
                <a:lnTo>
                  <a:pt x="10231" y="16152"/>
                </a:lnTo>
                <a:lnTo>
                  <a:pt x="10122" y="16093"/>
                </a:lnTo>
                <a:lnTo>
                  <a:pt x="10016" y="16030"/>
                </a:lnTo>
                <a:lnTo>
                  <a:pt x="9911" y="15965"/>
                </a:lnTo>
                <a:lnTo>
                  <a:pt x="9807" y="15898"/>
                </a:lnTo>
                <a:lnTo>
                  <a:pt x="9705" y="15829"/>
                </a:lnTo>
                <a:lnTo>
                  <a:pt x="9604" y="15756"/>
                </a:lnTo>
                <a:lnTo>
                  <a:pt x="9506" y="15682"/>
                </a:lnTo>
                <a:lnTo>
                  <a:pt x="9409" y="15605"/>
                </a:lnTo>
                <a:lnTo>
                  <a:pt x="9313" y="15526"/>
                </a:lnTo>
                <a:lnTo>
                  <a:pt x="9221" y="15444"/>
                </a:lnTo>
                <a:lnTo>
                  <a:pt x="9129" y="15360"/>
                </a:lnTo>
                <a:lnTo>
                  <a:pt x="9038" y="15274"/>
                </a:lnTo>
                <a:lnTo>
                  <a:pt x="8951" y="15185"/>
                </a:lnTo>
                <a:lnTo>
                  <a:pt x="8865" y="15094"/>
                </a:lnTo>
                <a:lnTo>
                  <a:pt x="8781" y="15001"/>
                </a:lnTo>
                <a:lnTo>
                  <a:pt x="8612" y="14974"/>
                </a:lnTo>
                <a:lnTo>
                  <a:pt x="8443" y="14943"/>
                </a:lnTo>
                <a:lnTo>
                  <a:pt x="8275" y="14908"/>
                </a:lnTo>
                <a:lnTo>
                  <a:pt x="8109" y="14869"/>
                </a:lnTo>
                <a:lnTo>
                  <a:pt x="7944" y="14825"/>
                </a:lnTo>
                <a:lnTo>
                  <a:pt x="7780" y="14779"/>
                </a:lnTo>
                <a:lnTo>
                  <a:pt x="7617" y="14729"/>
                </a:lnTo>
                <a:lnTo>
                  <a:pt x="7456" y="14674"/>
                </a:lnTo>
                <a:lnTo>
                  <a:pt x="7296" y="14616"/>
                </a:lnTo>
                <a:lnTo>
                  <a:pt x="7138" y="14554"/>
                </a:lnTo>
                <a:lnTo>
                  <a:pt x="6981" y="14488"/>
                </a:lnTo>
                <a:lnTo>
                  <a:pt x="6827" y="14419"/>
                </a:lnTo>
                <a:lnTo>
                  <a:pt x="6674" y="14346"/>
                </a:lnTo>
                <a:lnTo>
                  <a:pt x="6522" y="14270"/>
                </a:lnTo>
                <a:lnTo>
                  <a:pt x="6373" y="14191"/>
                </a:lnTo>
                <a:lnTo>
                  <a:pt x="6225" y="14108"/>
                </a:lnTo>
                <a:lnTo>
                  <a:pt x="6078" y="14020"/>
                </a:lnTo>
                <a:lnTo>
                  <a:pt x="5935" y="13930"/>
                </a:lnTo>
                <a:lnTo>
                  <a:pt x="5794" y="13837"/>
                </a:lnTo>
                <a:lnTo>
                  <a:pt x="5654" y="13740"/>
                </a:lnTo>
                <a:lnTo>
                  <a:pt x="5517" y="13639"/>
                </a:lnTo>
                <a:lnTo>
                  <a:pt x="5382" y="13536"/>
                </a:lnTo>
                <a:lnTo>
                  <a:pt x="5250" y="13428"/>
                </a:lnTo>
                <a:lnTo>
                  <a:pt x="5119" y="13319"/>
                </a:lnTo>
                <a:lnTo>
                  <a:pt x="4992" y="13205"/>
                </a:lnTo>
                <a:lnTo>
                  <a:pt x="4868" y="13088"/>
                </a:lnTo>
                <a:lnTo>
                  <a:pt x="4745" y="12970"/>
                </a:lnTo>
                <a:lnTo>
                  <a:pt x="4625" y="12847"/>
                </a:lnTo>
                <a:lnTo>
                  <a:pt x="4508" y="12721"/>
                </a:lnTo>
                <a:lnTo>
                  <a:pt x="4394" y="12591"/>
                </a:lnTo>
                <a:lnTo>
                  <a:pt x="4284" y="12460"/>
                </a:lnTo>
                <a:lnTo>
                  <a:pt x="4175" y="12325"/>
                </a:lnTo>
                <a:lnTo>
                  <a:pt x="4120" y="12256"/>
                </a:lnTo>
                <a:lnTo>
                  <a:pt x="4068" y="12184"/>
                </a:lnTo>
                <a:lnTo>
                  <a:pt x="4015" y="12114"/>
                </a:lnTo>
                <a:lnTo>
                  <a:pt x="3963" y="12042"/>
                </a:lnTo>
                <a:lnTo>
                  <a:pt x="3913" y="11970"/>
                </a:lnTo>
                <a:lnTo>
                  <a:pt x="3864" y="11898"/>
                </a:lnTo>
                <a:lnTo>
                  <a:pt x="3815" y="11825"/>
                </a:lnTo>
                <a:lnTo>
                  <a:pt x="3768" y="11751"/>
                </a:lnTo>
                <a:lnTo>
                  <a:pt x="3704" y="11761"/>
                </a:lnTo>
                <a:lnTo>
                  <a:pt x="3640" y="11769"/>
                </a:lnTo>
                <a:lnTo>
                  <a:pt x="3575" y="11776"/>
                </a:lnTo>
                <a:lnTo>
                  <a:pt x="3510" y="11781"/>
                </a:lnTo>
                <a:lnTo>
                  <a:pt x="3444" y="11786"/>
                </a:lnTo>
                <a:lnTo>
                  <a:pt x="3378" y="11789"/>
                </a:lnTo>
                <a:lnTo>
                  <a:pt x="3312" y="11790"/>
                </a:lnTo>
                <a:lnTo>
                  <a:pt x="3245" y="11791"/>
                </a:lnTo>
                <a:lnTo>
                  <a:pt x="3162" y="11790"/>
                </a:lnTo>
                <a:lnTo>
                  <a:pt x="3079" y="11787"/>
                </a:lnTo>
                <a:lnTo>
                  <a:pt x="2997" y="11782"/>
                </a:lnTo>
                <a:lnTo>
                  <a:pt x="2916" y="11776"/>
                </a:lnTo>
                <a:lnTo>
                  <a:pt x="2836" y="11768"/>
                </a:lnTo>
                <a:lnTo>
                  <a:pt x="2756" y="11757"/>
                </a:lnTo>
                <a:lnTo>
                  <a:pt x="2677" y="11744"/>
                </a:lnTo>
                <a:lnTo>
                  <a:pt x="2598" y="11730"/>
                </a:lnTo>
                <a:lnTo>
                  <a:pt x="2521" y="11714"/>
                </a:lnTo>
                <a:lnTo>
                  <a:pt x="2444" y="11696"/>
                </a:lnTo>
                <a:lnTo>
                  <a:pt x="2369" y="11676"/>
                </a:lnTo>
                <a:lnTo>
                  <a:pt x="2293" y="11654"/>
                </a:lnTo>
                <a:lnTo>
                  <a:pt x="2219" y="11630"/>
                </a:lnTo>
                <a:lnTo>
                  <a:pt x="2145" y="11604"/>
                </a:lnTo>
                <a:lnTo>
                  <a:pt x="2072" y="11576"/>
                </a:lnTo>
                <a:lnTo>
                  <a:pt x="2001" y="11547"/>
                </a:lnTo>
                <a:lnTo>
                  <a:pt x="1929" y="11516"/>
                </a:lnTo>
                <a:lnTo>
                  <a:pt x="1859" y="11482"/>
                </a:lnTo>
                <a:lnTo>
                  <a:pt x="1789" y="11448"/>
                </a:lnTo>
                <a:lnTo>
                  <a:pt x="1720" y="11410"/>
                </a:lnTo>
                <a:lnTo>
                  <a:pt x="1652" y="11371"/>
                </a:lnTo>
                <a:lnTo>
                  <a:pt x="1585" y="11330"/>
                </a:lnTo>
                <a:lnTo>
                  <a:pt x="1517" y="11288"/>
                </a:lnTo>
                <a:lnTo>
                  <a:pt x="1451" y="11243"/>
                </a:lnTo>
                <a:lnTo>
                  <a:pt x="1386" y="11196"/>
                </a:lnTo>
                <a:lnTo>
                  <a:pt x="1322" y="11148"/>
                </a:lnTo>
                <a:lnTo>
                  <a:pt x="1258" y="11098"/>
                </a:lnTo>
                <a:lnTo>
                  <a:pt x="1195" y="11045"/>
                </a:lnTo>
                <a:lnTo>
                  <a:pt x="1132" y="10990"/>
                </a:lnTo>
                <a:lnTo>
                  <a:pt x="1071" y="10934"/>
                </a:lnTo>
                <a:lnTo>
                  <a:pt x="1010" y="10876"/>
                </a:lnTo>
                <a:lnTo>
                  <a:pt x="951" y="10817"/>
                </a:lnTo>
                <a:lnTo>
                  <a:pt x="892" y="10755"/>
                </a:lnTo>
                <a:lnTo>
                  <a:pt x="836" y="10694"/>
                </a:lnTo>
                <a:lnTo>
                  <a:pt x="781" y="10630"/>
                </a:lnTo>
                <a:lnTo>
                  <a:pt x="728" y="10566"/>
                </a:lnTo>
                <a:lnTo>
                  <a:pt x="677" y="10502"/>
                </a:lnTo>
                <a:lnTo>
                  <a:pt x="628" y="10436"/>
                </a:lnTo>
                <a:lnTo>
                  <a:pt x="581" y="10370"/>
                </a:lnTo>
                <a:lnTo>
                  <a:pt x="535" y="10303"/>
                </a:lnTo>
                <a:lnTo>
                  <a:pt x="491" y="10236"/>
                </a:lnTo>
                <a:lnTo>
                  <a:pt x="450" y="10166"/>
                </a:lnTo>
                <a:lnTo>
                  <a:pt x="410" y="10097"/>
                </a:lnTo>
                <a:lnTo>
                  <a:pt x="372" y="10027"/>
                </a:lnTo>
                <a:lnTo>
                  <a:pt x="336" y="9956"/>
                </a:lnTo>
                <a:lnTo>
                  <a:pt x="301" y="9883"/>
                </a:lnTo>
                <a:lnTo>
                  <a:pt x="269" y="9811"/>
                </a:lnTo>
                <a:lnTo>
                  <a:pt x="238" y="9737"/>
                </a:lnTo>
                <a:lnTo>
                  <a:pt x="209" y="9663"/>
                </a:lnTo>
                <a:lnTo>
                  <a:pt x="182" y="9588"/>
                </a:lnTo>
                <a:lnTo>
                  <a:pt x="157" y="9511"/>
                </a:lnTo>
                <a:lnTo>
                  <a:pt x="134" y="9435"/>
                </a:lnTo>
                <a:lnTo>
                  <a:pt x="113" y="9356"/>
                </a:lnTo>
                <a:lnTo>
                  <a:pt x="93" y="9278"/>
                </a:lnTo>
                <a:lnTo>
                  <a:pt x="75" y="9198"/>
                </a:lnTo>
                <a:lnTo>
                  <a:pt x="59" y="9118"/>
                </a:lnTo>
                <a:lnTo>
                  <a:pt x="46" y="9037"/>
                </a:lnTo>
                <a:lnTo>
                  <a:pt x="34" y="8956"/>
                </a:lnTo>
                <a:lnTo>
                  <a:pt x="23" y="8873"/>
                </a:lnTo>
                <a:lnTo>
                  <a:pt x="15" y="8789"/>
                </a:lnTo>
                <a:lnTo>
                  <a:pt x="8" y="8705"/>
                </a:lnTo>
                <a:lnTo>
                  <a:pt x="3" y="8619"/>
                </a:lnTo>
                <a:lnTo>
                  <a:pt x="1" y="8534"/>
                </a:lnTo>
                <a:lnTo>
                  <a:pt x="0" y="8446"/>
                </a:lnTo>
                <a:lnTo>
                  <a:pt x="1" y="8361"/>
                </a:lnTo>
                <a:lnTo>
                  <a:pt x="3" y="8278"/>
                </a:lnTo>
                <a:lnTo>
                  <a:pt x="9" y="8194"/>
                </a:lnTo>
                <a:lnTo>
                  <a:pt x="15" y="8111"/>
                </a:lnTo>
                <a:lnTo>
                  <a:pt x="23" y="8029"/>
                </a:lnTo>
                <a:lnTo>
                  <a:pt x="34" y="7949"/>
                </a:lnTo>
                <a:lnTo>
                  <a:pt x="46" y="7868"/>
                </a:lnTo>
                <a:lnTo>
                  <a:pt x="60" y="7789"/>
                </a:lnTo>
                <a:lnTo>
                  <a:pt x="76" y="7709"/>
                </a:lnTo>
                <a:lnTo>
                  <a:pt x="94" y="7631"/>
                </a:lnTo>
                <a:lnTo>
                  <a:pt x="113" y="7554"/>
                </a:lnTo>
                <a:lnTo>
                  <a:pt x="135" y="7477"/>
                </a:lnTo>
                <a:lnTo>
                  <a:pt x="159" y="7401"/>
                </a:lnTo>
                <a:lnTo>
                  <a:pt x="184" y="7326"/>
                </a:lnTo>
                <a:lnTo>
                  <a:pt x="210" y="7252"/>
                </a:lnTo>
                <a:lnTo>
                  <a:pt x="239" y="7180"/>
                </a:lnTo>
                <a:lnTo>
                  <a:pt x="271" y="7107"/>
                </a:lnTo>
                <a:lnTo>
                  <a:pt x="303" y="7035"/>
                </a:lnTo>
                <a:lnTo>
                  <a:pt x="338" y="6964"/>
                </a:lnTo>
                <a:lnTo>
                  <a:pt x="375" y="6893"/>
                </a:lnTo>
                <a:lnTo>
                  <a:pt x="413" y="6824"/>
                </a:lnTo>
                <a:lnTo>
                  <a:pt x="454" y="6756"/>
                </a:lnTo>
                <a:lnTo>
                  <a:pt x="496" y="6687"/>
                </a:lnTo>
                <a:lnTo>
                  <a:pt x="540" y="6620"/>
                </a:lnTo>
                <a:lnTo>
                  <a:pt x="586" y="6554"/>
                </a:lnTo>
                <a:lnTo>
                  <a:pt x="634" y="6488"/>
                </a:lnTo>
                <a:lnTo>
                  <a:pt x="684" y="6423"/>
                </a:lnTo>
                <a:lnTo>
                  <a:pt x="735" y="6359"/>
                </a:lnTo>
                <a:lnTo>
                  <a:pt x="789" y="6296"/>
                </a:lnTo>
                <a:lnTo>
                  <a:pt x="844" y="6233"/>
                </a:lnTo>
                <a:lnTo>
                  <a:pt x="902" y="6171"/>
                </a:lnTo>
                <a:lnTo>
                  <a:pt x="961" y="6110"/>
                </a:lnTo>
                <a:lnTo>
                  <a:pt x="1019" y="6052"/>
                </a:lnTo>
                <a:lnTo>
                  <a:pt x="1079" y="5996"/>
                </a:lnTo>
                <a:lnTo>
                  <a:pt x="1138" y="5942"/>
                </a:lnTo>
                <a:lnTo>
                  <a:pt x="1198" y="5889"/>
                </a:lnTo>
                <a:lnTo>
                  <a:pt x="1260" y="5838"/>
                </a:lnTo>
                <a:lnTo>
                  <a:pt x="1323" y="5789"/>
                </a:lnTo>
                <a:lnTo>
                  <a:pt x="1385" y="5742"/>
                </a:lnTo>
                <a:lnTo>
                  <a:pt x="1448" y="5696"/>
                </a:lnTo>
                <a:lnTo>
                  <a:pt x="1513" y="5652"/>
                </a:lnTo>
                <a:lnTo>
                  <a:pt x="1578" y="5611"/>
                </a:lnTo>
                <a:lnTo>
                  <a:pt x="1644" y="5571"/>
                </a:lnTo>
                <a:lnTo>
                  <a:pt x="1710" y="5533"/>
                </a:lnTo>
                <a:lnTo>
                  <a:pt x="1777" y="5496"/>
                </a:lnTo>
                <a:lnTo>
                  <a:pt x="1844" y="5461"/>
                </a:lnTo>
                <a:lnTo>
                  <a:pt x="1913" y="5427"/>
                </a:lnTo>
                <a:lnTo>
                  <a:pt x="1983" y="5396"/>
                </a:lnTo>
                <a:lnTo>
                  <a:pt x="2052" y="5367"/>
                </a:lnTo>
                <a:lnTo>
                  <a:pt x="2123" y="5339"/>
                </a:lnTo>
                <a:lnTo>
                  <a:pt x="2194" y="5313"/>
                </a:lnTo>
                <a:lnTo>
                  <a:pt x="2266" y="5289"/>
                </a:lnTo>
                <a:lnTo>
                  <a:pt x="2340" y="5266"/>
                </a:lnTo>
                <a:lnTo>
                  <a:pt x="2413" y="5246"/>
                </a:lnTo>
                <a:lnTo>
                  <a:pt x="2488" y="5227"/>
                </a:lnTo>
                <a:lnTo>
                  <a:pt x="2563" y="5210"/>
                </a:lnTo>
                <a:lnTo>
                  <a:pt x="2637" y="5195"/>
                </a:lnTo>
                <a:lnTo>
                  <a:pt x="2714" y="5181"/>
                </a:lnTo>
                <a:lnTo>
                  <a:pt x="2791" y="5170"/>
                </a:lnTo>
                <a:lnTo>
                  <a:pt x="2869" y="5160"/>
                </a:lnTo>
                <a:lnTo>
                  <a:pt x="2947" y="5152"/>
                </a:lnTo>
                <a:lnTo>
                  <a:pt x="3027" y="5145"/>
                </a:lnTo>
                <a:lnTo>
                  <a:pt x="3106" y="5141"/>
                </a:lnTo>
                <a:lnTo>
                  <a:pt x="3187" y="5139"/>
                </a:lnTo>
                <a:lnTo>
                  <a:pt x="3231" y="5035"/>
                </a:lnTo>
                <a:lnTo>
                  <a:pt x="3276" y="4932"/>
                </a:lnTo>
                <a:lnTo>
                  <a:pt x="3323" y="4830"/>
                </a:lnTo>
                <a:lnTo>
                  <a:pt x="3372" y="4728"/>
                </a:lnTo>
                <a:lnTo>
                  <a:pt x="3422" y="4627"/>
                </a:lnTo>
                <a:lnTo>
                  <a:pt x="3474" y="4527"/>
                </a:lnTo>
                <a:lnTo>
                  <a:pt x="3528" y="4427"/>
                </a:lnTo>
                <a:lnTo>
                  <a:pt x="3583" y="4327"/>
                </a:lnTo>
                <a:lnTo>
                  <a:pt x="3640" y="4230"/>
                </a:lnTo>
                <a:lnTo>
                  <a:pt x="3698" y="4133"/>
                </a:lnTo>
                <a:lnTo>
                  <a:pt x="3759" y="4035"/>
                </a:lnTo>
                <a:lnTo>
                  <a:pt x="3820" y="3940"/>
                </a:lnTo>
                <a:lnTo>
                  <a:pt x="3884" y="3845"/>
                </a:lnTo>
                <a:lnTo>
                  <a:pt x="3949" y="3751"/>
                </a:lnTo>
                <a:lnTo>
                  <a:pt x="4016" y="3658"/>
                </a:lnTo>
                <a:lnTo>
                  <a:pt x="4084" y="3565"/>
                </a:lnTo>
                <a:lnTo>
                  <a:pt x="4154" y="3475"/>
                </a:lnTo>
                <a:lnTo>
                  <a:pt x="4225" y="3384"/>
                </a:lnTo>
                <a:lnTo>
                  <a:pt x="4298" y="3294"/>
                </a:lnTo>
                <a:lnTo>
                  <a:pt x="4373" y="3206"/>
                </a:lnTo>
                <a:lnTo>
                  <a:pt x="4450" y="3119"/>
                </a:lnTo>
                <a:lnTo>
                  <a:pt x="4527" y="3031"/>
                </a:lnTo>
                <a:lnTo>
                  <a:pt x="4607" y="2946"/>
                </a:lnTo>
                <a:lnTo>
                  <a:pt x="4689" y="2862"/>
                </a:lnTo>
                <a:lnTo>
                  <a:pt x="4771" y="2779"/>
                </a:lnTo>
                <a:lnTo>
                  <a:pt x="4855" y="2697"/>
                </a:lnTo>
                <a:lnTo>
                  <a:pt x="4942" y="2616"/>
                </a:lnTo>
                <a:lnTo>
                  <a:pt x="5029" y="2537"/>
                </a:lnTo>
                <a:lnTo>
                  <a:pt x="5118" y="2457"/>
                </a:lnTo>
                <a:lnTo>
                  <a:pt x="5209" y="2380"/>
                </a:lnTo>
                <a:lnTo>
                  <a:pt x="5302" y="2304"/>
                </a:lnTo>
                <a:lnTo>
                  <a:pt x="5396" y="2229"/>
                </a:lnTo>
                <a:lnTo>
                  <a:pt x="5465" y="2175"/>
                </a:lnTo>
                <a:lnTo>
                  <a:pt x="5535" y="2123"/>
                </a:lnTo>
                <a:lnTo>
                  <a:pt x="5605" y="2071"/>
                </a:lnTo>
                <a:lnTo>
                  <a:pt x="5676" y="2021"/>
                </a:lnTo>
                <a:lnTo>
                  <a:pt x="5746" y="1971"/>
                </a:lnTo>
                <a:lnTo>
                  <a:pt x="5818" y="1921"/>
                </a:lnTo>
                <a:lnTo>
                  <a:pt x="5889" y="1874"/>
                </a:lnTo>
                <a:lnTo>
                  <a:pt x="5962" y="1827"/>
                </a:lnTo>
                <a:lnTo>
                  <a:pt x="6035" y="1782"/>
                </a:lnTo>
                <a:lnTo>
                  <a:pt x="6108" y="1737"/>
                </a:lnTo>
                <a:lnTo>
                  <a:pt x="6180" y="1692"/>
                </a:lnTo>
                <a:lnTo>
                  <a:pt x="6254" y="1649"/>
                </a:lnTo>
                <a:lnTo>
                  <a:pt x="6329" y="1607"/>
                </a:lnTo>
                <a:lnTo>
                  <a:pt x="6403" y="1567"/>
                </a:lnTo>
                <a:lnTo>
                  <a:pt x="6478" y="1526"/>
                </a:lnTo>
                <a:lnTo>
                  <a:pt x="6553" y="1487"/>
                </a:lnTo>
                <a:lnTo>
                  <a:pt x="6542" y="1447"/>
                </a:lnTo>
                <a:lnTo>
                  <a:pt x="6533" y="1407"/>
                </a:lnTo>
                <a:lnTo>
                  <a:pt x="6524" y="1365"/>
                </a:lnTo>
                <a:lnTo>
                  <a:pt x="6517" y="1324"/>
                </a:lnTo>
                <a:lnTo>
                  <a:pt x="6513" y="1281"/>
                </a:lnTo>
                <a:lnTo>
                  <a:pt x="6508" y="1239"/>
                </a:lnTo>
                <a:lnTo>
                  <a:pt x="6506" y="1195"/>
                </a:lnTo>
                <a:lnTo>
                  <a:pt x="6506" y="1151"/>
                </a:lnTo>
                <a:lnTo>
                  <a:pt x="6506" y="1124"/>
                </a:lnTo>
                <a:lnTo>
                  <a:pt x="6507" y="1096"/>
                </a:lnTo>
                <a:lnTo>
                  <a:pt x="6508" y="1068"/>
                </a:lnTo>
                <a:lnTo>
                  <a:pt x="6510" y="1041"/>
                </a:lnTo>
                <a:lnTo>
                  <a:pt x="6513" y="1013"/>
                </a:lnTo>
                <a:lnTo>
                  <a:pt x="6516" y="986"/>
                </a:lnTo>
                <a:lnTo>
                  <a:pt x="6520" y="959"/>
                </a:lnTo>
                <a:lnTo>
                  <a:pt x="6525" y="933"/>
                </a:lnTo>
                <a:lnTo>
                  <a:pt x="6529" y="906"/>
                </a:lnTo>
                <a:lnTo>
                  <a:pt x="6535" y="881"/>
                </a:lnTo>
                <a:lnTo>
                  <a:pt x="6541" y="855"/>
                </a:lnTo>
                <a:lnTo>
                  <a:pt x="6547" y="829"/>
                </a:lnTo>
                <a:lnTo>
                  <a:pt x="6555" y="803"/>
                </a:lnTo>
                <a:lnTo>
                  <a:pt x="6563" y="779"/>
                </a:lnTo>
                <a:lnTo>
                  <a:pt x="6572" y="754"/>
                </a:lnTo>
                <a:lnTo>
                  <a:pt x="6581" y="730"/>
                </a:lnTo>
                <a:lnTo>
                  <a:pt x="6590" y="705"/>
                </a:lnTo>
                <a:lnTo>
                  <a:pt x="6601" y="680"/>
                </a:lnTo>
                <a:lnTo>
                  <a:pt x="6611" y="657"/>
                </a:lnTo>
                <a:lnTo>
                  <a:pt x="6622" y="633"/>
                </a:lnTo>
                <a:lnTo>
                  <a:pt x="6635" y="610"/>
                </a:lnTo>
                <a:lnTo>
                  <a:pt x="6647" y="586"/>
                </a:lnTo>
                <a:lnTo>
                  <a:pt x="6660" y="563"/>
                </a:lnTo>
                <a:lnTo>
                  <a:pt x="6674" y="540"/>
                </a:lnTo>
                <a:lnTo>
                  <a:pt x="6688" y="518"/>
                </a:lnTo>
                <a:lnTo>
                  <a:pt x="6704" y="496"/>
                </a:lnTo>
                <a:lnTo>
                  <a:pt x="6720" y="473"/>
                </a:lnTo>
                <a:lnTo>
                  <a:pt x="6735" y="452"/>
                </a:lnTo>
                <a:lnTo>
                  <a:pt x="6752" y="430"/>
                </a:lnTo>
                <a:lnTo>
                  <a:pt x="6769" y="408"/>
                </a:lnTo>
                <a:lnTo>
                  <a:pt x="6787" y="388"/>
                </a:lnTo>
                <a:lnTo>
                  <a:pt x="6806" y="367"/>
                </a:lnTo>
                <a:lnTo>
                  <a:pt x="6826" y="345"/>
                </a:lnTo>
                <a:lnTo>
                  <a:pt x="6847" y="322"/>
                </a:lnTo>
                <a:lnTo>
                  <a:pt x="6870" y="301"/>
                </a:lnTo>
                <a:lnTo>
                  <a:pt x="6891" y="281"/>
                </a:lnTo>
                <a:lnTo>
                  <a:pt x="6913" y="261"/>
                </a:lnTo>
                <a:lnTo>
                  <a:pt x="6936" y="242"/>
                </a:lnTo>
                <a:lnTo>
                  <a:pt x="6958" y="224"/>
                </a:lnTo>
                <a:lnTo>
                  <a:pt x="6981" y="206"/>
                </a:lnTo>
                <a:lnTo>
                  <a:pt x="7005" y="189"/>
                </a:lnTo>
                <a:lnTo>
                  <a:pt x="7030" y="173"/>
                </a:lnTo>
                <a:lnTo>
                  <a:pt x="7053" y="158"/>
                </a:lnTo>
                <a:lnTo>
                  <a:pt x="7078" y="143"/>
                </a:lnTo>
                <a:lnTo>
                  <a:pt x="7102" y="130"/>
                </a:lnTo>
                <a:lnTo>
                  <a:pt x="7128" y="116"/>
                </a:lnTo>
                <a:lnTo>
                  <a:pt x="7154" y="104"/>
                </a:lnTo>
                <a:lnTo>
                  <a:pt x="7180" y="92"/>
                </a:lnTo>
                <a:lnTo>
                  <a:pt x="7205" y="81"/>
                </a:lnTo>
                <a:lnTo>
                  <a:pt x="7232" y="70"/>
                </a:lnTo>
                <a:lnTo>
                  <a:pt x="7259" y="60"/>
                </a:lnTo>
                <a:lnTo>
                  <a:pt x="7287" y="51"/>
                </a:lnTo>
                <a:lnTo>
                  <a:pt x="7314" y="44"/>
                </a:lnTo>
                <a:lnTo>
                  <a:pt x="7342" y="36"/>
                </a:lnTo>
                <a:lnTo>
                  <a:pt x="7371" y="29"/>
                </a:lnTo>
                <a:lnTo>
                  <a:pt x="7399" y="22"/>
                </a:lnTo>
                <a:lnTo>
                  <a:pt x="7428" y="18"/>
                </a:lnTo>
                <a:lnTo>
                  <a:pt x="7457" y="13"/>
                </a:lnTo>
                <a:lnTo>
                  <a:pt x="7487" y="9"/>
                </a:lnTo>
                <a:lnTo>
                  <a:pt x="7517" y="6"/>
                </a:lnTo>
                <a:lnTo>
                  <a:pt x="7548" y="3"/>
                </a:lnTo>
                <a:lnTo>
                  <a:pt x="7578" y="1"/>
                </a:lnTo>
                <a:lnTo>
                  <a:pt x="7609" y="0"/>
                </a:lnTo>
                <a:lnTo>
                  <a:pt x="7641" y="0"/>
                </a:lnTo>
                <a:lnTo>
                  <a:pt x="7672" y="0"/>
                </a:lnTo>
                <a:lnTo>
                  <a:pt x="7703" y="1"/>
                </a:lnTo>
                <a:lnTo>
                  <a:pt x="7733" y="3"/>
                </a:lnTo>
                <a:lnTo>
                  <a:pt x="7764" y="6"/>
                </a:lnTo>
                <a:lnTo>
                  <a:pt x="7794" y="9"/>
                </a:lnTo>
                <a:lnTo>
                  <a:pt x="7823" y="12"/>
                </a:lnTo>
                <a:lnTo>
                  <a:pt x="7852" y="18"/>
                </a:lnTo>
                <a:lnTo>
                  <a:pt x="7881" y="22"/>
                </a:lnTo>
                <a:lnTo>
                  <a:pt x="7909" y="29"/>
                </a:lnTo>
                <a:lnTo>
                  <a:pt x="7938" y="36"/>
                </a:lnTo>
                <a:lnTo>
                  <a:pt x="7965" y="44"/>
                </a:lnTo>
                <a:lnTo>
                  <a:pt x="7993" y="51"/>
                </a:lnTo>
                <a:lnTo>
                  <a:pt x="8020" y="60"/>
                </a:lnTo>
                <a:lnTo>
                  <a:pt x="8047" y="69"/>
                </a:lnTo>
                <a:lnTo>
                  <a:pt x="8074" y="81"/>
                </a:lnTo>
                <a:lnTo>
                  <a:pt x="8099" y="92"/>
                </a:lnTo>
                <a:lnTo>
                  <a:pt x="8126" y="103"/>
                </a:lnTo>
                <a:lnTo>
                  <a:pt x="8151" y="115"/>
                </a:lnTo>
                <a:lnTo>
                  <a:pt x="8177" y="129"/>
                </a:lnTo>
                <a:lnTo>
                  <a:pt x="8201" y="142"/>
                </a:lnTo>
                <a:lnTo>
                  <a:pt x="8226" y="157"/>
                </a:lnTo>
                <a:lnTo>
                  <a:pt x="8250" y="172"/>
                </a:lnTo>
                <a:lnTo>
                  <a:pt x="8274" y="188"/>
                </a:lnTo>
                <a:lnTo>
                  <a:pt x="8297" y="205"/>
                </a:lnTo>
                <a:lnTo>
                  <a:pt x="8321" y="223"/>
                </a:lnTo>
                <a:lnTo>
                  <a:pt x="8343" y="241"/>
                </a:lnTo>
                <a:lnTo>
                  <a:pt x="8366" y="260"/>
                </a:lnTo>
                <a:lnTo>
                  <a:pt x="8388" y="280"/>
                </a:lnTo>
                <a:lnTo>
                  <a:pt x="8410" y="300"/>
                </a:lnTo>
                <a:lnTo>
                  <a:pt x="8432" y="321"/>
                </a:lnTo>
                <a:lnTo>
                  <a:pt x="8453" y="342"/>
                </a:lnTo>
                <a:lnTo>
                  <a:pt x="8473" y="365"/>
                </a:lnTo>
                <a:lnTo>
                  <a:pt x="8494" y="388"/>
                </a:lnTo>
                <a:lnTo>
                  <a:pt x="8514" y="413"/>
                </a:lnTo>
                <a:lnTo>
                  <a:pt x="8535" y="438"/>
                </a:lnTo>
                <a:lnTo>
                  <a:pt x="8553" y="462"/>
                </a:lnTo>
                <a:lnTo>
                  <a:pt x="8570" y="487"/>
                </a:lnTo>
                <a:lnTo>
                  <a:pt x="8588" y="513"/>
                </a:lnTo>
                <a:lnTo>
                  <a:pt x="8604" y="538"/>
                </a:lnTo>
                <a:lnTo>
                  <a:pt x="8620" y="564"/>
                </a:lnTo>
                <a:lnTo>
                  <a:pt x="8635" y="590"/>
                </a:lnTo>
                <a:lnTo>
                  <a:pt x="8649" y="617"/>
                </a:lnTo>
                <a:lnTo>
                  <a:pt x="8662" y="643"/>
                </a:lnTo>
                <a:lnTo>
                  <a:pt x="8674" y="670"/>
                </a:lnTo>
                <a:lnTo>
                  <a:pt x="8687" y="698"/>
                </a:lnTo>
                <a:lnTo>
                  <a:pt x="8698" y="726"/>
                </a:lnTo>
                <a:lnTo>
                  <a:pt x="8708" y="754"/>
                </a:lnTo>
                <a:lnTo>
                  <a:pt x="8718" y="782"/>
                </a:lnTo>
                <a:lnTo>
                  <a:pt x="8942" y="751"/>
                </a:lnTo>
                <a:lnTo>
                  <a:pt x="9167" y="727"/>
                </a:lnTo>
                <a:lnTo>
                  <a:pt x="9392" y="709"/>
                </a:lnTo>
                <a:lnTo>
                  <a:pt x="9618" y="699"/>
                </a:lnTo>
                <a:lnTo>
                  <a:pt x="9843" y="697"/>
                </a:lnTo>
                <a:lnTo>
                  <a:pt x="10068" y="701"/>
                </a:lnTo>
                <a:lnTo>
                  <a:pt x="10293" y="712"/>
                </a:lnTo>
                <a:lnTo>
                  <a:pt x="10516" y="730"/>
                </a:lnTo>
                <a:lnTo>
                  <a:pt x="10740" y="754"/>
                </a:lnTo>
                <a:lnTo>
                  <a:pt x="10963" y="787"/>
                </a:lnTo>
                <a:lnTo>
                  <a:pt x="11184" y="825"/>
                </a:lnTo>
                <a:lnTo>
                  <a:pt x="11405" y="871"/>
                </a:lnTo>
                <a:lnTo>
                  <a:pt x="11624" y="923"/>
                </a:lnTo>
                <a:lnTo>
                  <a:pt x="11842" y="983"/>
                </a:lnTo>
                <a:lnTo>
                  <a:pt x="12057" y="1049"/>
                </a:lnTo>
                <a:lnTo>
                  <a:pt x="12271" y="1122"/>
                </a:lnTo>
                <a:lnTo>
                  <a:pt x="12482" y="1202"/>
                </a:lnTo>
                <a:lnTo>
                  <a:pt x="12693" y="1288"/>
                </a:lnTo>
                <a:lnTo>
                  <a:pt x="12900" y="1382"/>
                </a:lnTo>
                <a:lnTo>
                  <a:pt x="13103" y="1482"/>
                </a:lnTo>
                <a:lnTo>
                  <a:pt x="13305" y="1589"/>
                </a:lnTo>
                <a:lnTo>
                  <a:pt x="13504" y="1702"/>
                </a:lnTo>
                <a:lnTo>
                  <a:pt x="13699" y="1822"/>
                </a:lnTo>
                <a:lnTo>
                  <a:pt x="13891" y="1949"/>
                </a:lnTo>
                <a:lnTo>
                  <a:pt x="14079" y="2083"/>
                </a:lnTo>
                <a:lnTo>
                  <a:pt x="14264" y="2222"/>
                </a:lnTo>
                <a:lnTo>
                  <a:pt x="14445" y="2369"/>
                </a:lnTo>
                <a:lnTo>
                  <a:pt x="14622" y="2522"/>
                </a:lnTo>
                <a:lnTo>
                  <a:pt x="14794" y="2681"/>
                </a:lnTo>
                <a:lnTo>
                  <a:pt x="14963" y="2848"/>
                </a:lnTo>
                <a:lnTo>
                  <a:pt x="15127" y="3020"/>
                </a:lnTo>
                <a:lnTo>
                  <a:pt x="15286" y="3199"/>
                </a:lnTo>
                <a:lnTo>
                  <a:pt x="15310" y="3183"/>
                </a:lnTo>
                <a:lnTo>
                  <a:pt x="15336" y="3166"/>
                </a:lnTo>
                <a:lnTo>
                  <a:pt x="15361" y="3150"/>
                </a:lnTo>
                <a:lnTo>
                  <a:pt x="15386" y="3136"/>
                </a:lnTo>
                <a:lnTo>
                  <a:pt x="15412" y="3120"/>
                </a:lnTo>
                <a:lnTo>
                  <a:pt x="15438" y="3106"/>
                </a:lnTo>
                <a:lnTo>
                  <a:pt x="15465" y="3093"/>
                </a:lnTo>
                <a:lnTo>
                  <a:pt x="15491" y="3080"/>
                </a:lnTo>
                <a:lnTo>
                  <a:pt x="15518" y="3067"/>
                </a:lnTo>
                <a:lnTo>
                  <a:pt x="15545" y="3055"/>
                </a:lnTo>
                <a:lnTo>
                  <a:pt x="15572" y="3044"/>
                </a:lnTo>
                <a:lnTo>
                  <a:pt x="15600" y="3033"/>
                </a:lnTo>
                <a:lnTo>
                  <a:pt x="15628" y="3021"/>
                </a:lnTo>
                <a:lnTo>
                  <a:pt x="15656" y="3012"/>
                </a:lnTo>
                <a:lnTo>
                  <a:pt x="15684" y="3002"/>
                </a:lnTo>
                <a:lnTo>
                  <a:pt x="15713" y="2993"/>
                </a:lnTo>
                <a:lnTo>
                  <a:pt x="15742" y="2986"/>
                </a:lnTo>
                <a:lnTo>
                  <a:pt x="15771" y="2978"/>
                </a:lnTo>
                <a:lnTo>
                  <a:pt x="15800" y="2970"/>
                </a:lnTo>
                <a:lnTo>
                  <a:pt x="15829" y="2964"/>
                </a:lnTo>
                <a:lnTo>
                  <a:pt x="15860" y="2958"/>
                </a:lnTo>
                <a:lnTo>
                  <a:pt x="15890" y="2952"/>
                </a:lnTo>
                <a:lnTo>
                  <a:pt x="15920" y="2946"/>
                </a:lnTo>
                <a:lnTo>
                  <a:pt x="15950" y="2942"/>
                </a:lnTo>
                <a:lnTo>
                  <a:pt x="15982" y="2939"/>
                </a:lnTo>
                <a:lnTo>
                  <a:pt x="16013" y="2935"/>
                </a:lnTo>
                <a:lnTo>
                  <a:pt x="16044" y="2932"/>
                </a:lnTo>
                <a:lnTo>
                  <a:pt x="16076" y="2930"/>
                </a:lnTo>
                <a:lnTo>
                  <a:pt x="16139" y="2926"/>
                </a:lnTo>
                <a:lnTo>
                  <a:pt x="16204" y="2925"/>
                </a:lnTo>
                <a:lnTo>
                  <a:pt x="16250" y="2926"/>
                </a:lnTo>
                <a:lnTo>
                  <a:pt x="16295" y="2927"/>
                </a:lnTo>
                <a:lnTo>
                  <a:pt x="16339" y="2930"/>
                </a:lnTo>
                <a:lnTo>
                  <a:pt x="16382" y="2933"/>
                </a:lnTo>
                <a:lnTo>
                  <a:pt x="16426" y="2939"/>
                </a:lnTo>
                <a:lnTo>
                  <a:pt x="16468" y="2944"/>
                </a:lnTo>
                <a:lnTo>
                  <a:pt x="16511" y="2951"/>
                </a:lnTo>
                <a:lnTo>
                  <a:pt x="16552" y="2959"/>
                </a:lnTo>
                <a:lnTo>
                  <a:pt x="16594" y="2967"/>
                </a:lnTo>
                <a:lnTo>
                  <a:pt x="16634" y="2977"/>
                </a:lnTo>
                <a:lnTo>
                  <a:pt x="16674" y="2988"/>
                </a:lnTo>
                <a:lnTo>
                  <a:pt x="16715" y="2999"/>
                </a:lnTo>
                <a:lnTo>
                  <a:pt x="16754" y="3012"/>
                </a:lnTo>
                <a:lnTo>
                  <a:pt x="16793" y="3026"/>
                </a:lnTo>
                <a:lnTo>
                  <a:pt x="16831" y="3042"/>
                </a:lnTo>
                <a:lnTo>
                  <a:pt x="16869" y="3057"/>
                </a:lnTo>
                <a:lnTo>
                  <a:pt x="16906" y="3074"/>
                </a:lnTo>
                <a:lnTo>
                  <a:pt x="16943" y="3092"/>
                </a:lnTo>
                <a:lnTo>
                  <a:pt x="16980" y="3111"/>
                </a:lnTo>
                <a:lnTo>
                  <a:pt x="17016" y="3131"/>
                </a:lnTo>
                <a:lnTo>
                  <a:pt x="17051" y="3152"/>
                </a:lnTo>
                <a:lnTo>
                  <a:pt x="17086" y="3175"/>
                </a:lnTo>
                <a:lnTo>
                  <a:pt x="17121" y="3198"/>
                </a:lnTo>
                <a:lnTo>
                  <a:pt x="17154" y="3222"/>
                </a:lnTo>
                <a:lnTo>
                  <a:pt x="17188" y="3247"/>
                </a:lnTo>
                <a:lnTo>
                  <a:pt x="17221" y="3273"/>
                </a:lnTo>
                <a:lnTo>
                  <a:pt x="17254" y="3301"/>
                </a:lnTo>
                <a:lnTo>
                  <a:pt x="17286" y="3329"/>
                </a:lnTo>
                <a:lnTo>
                  <a:pt x="17318" y="3358"/>
                </a:lnTo>
                <a:lnTo>
                  <a:pt x="17349" y="3390"/>
                </a:lnTo>
                <a:lnTo>
                  <a:pt x="17379" y="3421"/>
                </a:lnTo>
                <a:lnTo>
                  <a:pt x="17409" y="3453"/>
                </a:lnTo>
                <a:lnTo>
                  <a:pt x="17436" y="3484"/>
                </a:lnTo>
                <a:lnTo>
                  <a:pt x="17462" y="3514"/>
                </a:lnTo>
                <a:lnTo>
                  <a:pt x="17487" y="3544"/>
                </a:lnTo>
                <a:lnTo>
                  <a:pt x="17511" y="3575"/>
                </a:lnTo>
                <a:lnTo>
                  <a:pt x="17535" y="3608"/>
                </a:lnTo>
                <a:lnTo>
                  <a:pt x="17557" y="3639"/>
                </a:lnTo>
                <a:lnTo>
                  <a:pt x="17578" y="3672"/>
                </a:lnTo>
                <a:lnTo>
                  <a:pt x="17600" y="3704"/>
                </a:lnTo>
                <a:lnTo>
                  <a:pt x="17620" y="3738"/>
                </a:lnTo>
                <a:lnTo>
                  <a:pt x="17639" y="3770"/>
                </a:lnTo>
                <a:lnTo>
                  <a:pt x="17657" y="3804"/>
                </a:lnTo>
                <a:lnTo>
                  <a:pt x="17673" y="3838"/>
                </a:lnTo>
                <a:lnTo>
                  <a:pt x="17690" y="3873"/>
                </a:lnTo>
                <a:lnTo>
                  <a:pt x="17706" y="3908"/>
                </a:lnTo>
                <a:lnTo>
                  <a:pt x="17720" y="3942"/>
                </a:lnTo>
                <a:lnTo>
                  <a:pt x="17735" y="3977"/>
                </a:lnTo>
                <a:lnTo>
                  <a:pt x="17748" y="4013"/>
                </a:lnTo>
                <a:lnTo>
                  <a:pt x="17761" y="4050"/>
                </a:lnTo>
                <a:lnTo>
                  <a:pt x="17772" y="4086"/>
                </a:lnTo>
                <a:lnTo>
                  <a:pt x="17782" y="4123"/>
                </a:lnTo>
                <a:lnTo>
                  <a:pt x="17792" y="4159"/>
                </a:lnTo>
                <a:lnTo>
                  <a:pt x="17801" y="4198"/>
                </a:lnTo>
                <a:lnTo>
                  <a:pt x="17809" y="4234"/>
                </a:lnTo>
                <a:lnTo>
                  <a:pt x="17816" y="4272"/>
                </a:lnTo>
                <a:lnTo>
                  <a:pt x="17822" y="4312"/>
                </a:lnTo>
                <a:lnTo>
                  <a:pt x="17828" y="4351"/>
                </a:lnTo>
                <a:lnTo>
                  <a:pt x="17832" y="4390"/>
                </a:lnTo>
                <a:lnTo>
                  <a:pt x="17837" y="4429"/>
                </a:lnTo>
                <a:lnTo>
                  <a:pt x="17839" y="4468"/>
                </a:lnTo>
                <a:lnTo>
                  <a:pt x="17841" y="4509"/>
                </a:lnTo>
                <a:lnTo>
                  <a:pt x="17842" y="4550"/>
                </a:lnTo>
                <a:lnTo>
                  <a:pt x="17844" y="4590"/>
                </a:lnTo>
                <a:lnTo>
                  <a:pt x="17842" y="4632"/>
                </a:lnTo>
                <a:lnTo>
                  <a:pt x="17841" y="4672"/>
                </a:lnTo>
                <a:lnTo>
                  <a:pt x="17839" y="4712"/>
                </a:lnTo>
                <a:lnTo>
                  <a:pt x="17836" y="4753"/>
                </a:lnTo>
                <a:lnTo>
                  <a:pt x="17832" y="4793"/>
                </a:lnTo>
                <a:lnTo>
                  <a:pt x="17827" y="4832"/>
                </a:lnTo>
                <a:lnTo>
                  <a:pt x="17821" y="4871"/>
                </a:lnTo>
                <a:lnTo>
                  <a:pt x="17814" y="4910"/>
                </a:lnTo>
                <a:lnTo>
                  <a:pt x="17807" y="4948"/>
                </a:lnTo>
                <a:lnTo>
                  <a:pt x="17799" y="4986"/>
                </a:lnTo>
                <a:lnTo>
                  <a:pt x="17789" y="5024"/>
                </a:lnTo>
                <a:lnTo>
                  <a:pt x="17779" y="5063"/>
                </a:lnTo>
                <a:lnTo>
                  <a:pt x="17767" y="5099"/>
                </a:lnTo>
                <a:lnTo>
                  <a:pt x="17755" y="5136"/>
                </a:lnTo>
                <a:lnTo>
                  <a:pt x="17743" y="5173"/>
                </a:lnTo>
                <a:lnTo>
                  <a:pt x="17728" y="5209"/>
                </a:lnTo>
                <a:lnTo>
                  <a:pt x="17714" y="5245"/>
                </a:lnTo>
                <a:lnTo>
                  <a:pt x="17698" y="5281"/>
                </a:lnTo>
                <a:lnTo>
                  <a:pt x="17681" y="5315"/>
                </a:lnTo>
                <a:lnTo>
                  <a:pt x="17663" y="5351"/>
                </a:lnTo>
                <a:lnTo>
                  <a:pt x="17646" y="5386"/>
                </a:lnTo>
                <a:lnTo>
                  <a:pt x="17626" y="5420"/>
                </a:lnTo>
                <a:lnTo>
                  <a:pt x="17606" y="5454"/>
                </a:lnTo>
                <a:lnTo>
                  <a:pt x="17585" y="5488"/>
                </a:lnTo>
                <a:lnTo>
                  <a:pt x="17563" y="5520"/>
                </a:lnTo>
                <a:lnTo>
                  <a:pt x="17540" y="5554"/>
                </a:lnTo>
                <a:lnTo>
                  <a:pt x="17517" y="5586"/>
                </a:lnTo>
                <a:lnTo>
                  <a:pt x="17492" y="5619"/>
                </a:lnTo>
                <a:lnTo>
                  <a:pt x="17466" y="5651"/>
                </a:lnTo>
                <a:lnTo>
                  <a:pt x="17440" y="5682"/>
                </a:lnTo>
                <a:lnTo>
                  <a:pt x="17413" y="5714"/>
                </a:lnTo>
                <a:lnTo>
                  <a:pt x="17385" y="5745"/>
                </a:lnTo>
                <a:lnTo>
                  <a:pt x="17353" y="5778"/>
                </a:lnTo>
                <a:lnTo>
                  <a:pt x="17321" y="5810"/>
                </a:lnTo>
                <a:lnTo>
                  <a:pt x="17289" y="5840"/>
                </a:lnTo>
                <a:lnTo>
                  <a:pt x="17255" y="5869"/>
                </a:lnTo>
                <a:lnTo>
                  <a:pt x="17220" y="5898"/>
                </a:lnTo>
                <a:lnTo>
                  <a:pt x="17187" y="5925"/>
                </a:lnTo>
                <a:lnTo>
                  <a:pt x="17151" y="5952"/>
                </a:lnTo>
                <a:lnTo>
                  <a:pt x="17115" y="5977"/>
                </a:lnTo>
                <a:lnTo>
                  <a:pt x="17079" y="6000"/>
                </a:lnTo>
                <a:lnTo>
                  <a:pt x="17042" y="6023"/>
                </a:lnTo>
                <a:lnTo>
                  <a:pt x="17004" y="6045"/>
                </a:lnTo>
                <a:lnTo>
                  <a:pt x="16966" y="6065"/>
                </a:lnTo>
                <a:lnTo>
                  <a:pt x="16927" y="6084"/>
                </a:lnTo>
                <a:lnTo>
                  <a:pt x="16888" y="6102"/>
                </a:lnTo>
                <a:lnTo>
                  <a:pt x="16848" y="6120"/>
                </a:lnTo>
                <a:lnTo>
                  <a:pt x="16807" y="6136"/>
                </a:lnTo>
                <a:lnTo>
                  <a:pt x="16825" y="6211"/>
                </a:lnTo>
                <a:lnTo>
                  <a:pt x="16843" y="6287"/>
                </a:lnTo>
                <a:lnTo>
                  <a:pt x="16860" y="6362"/>
                </a:lnTo>
                <a:lnTo>
                  <a:pt x="16877" y="6438"/>
                </a:lnTo>
                <a:lnTo>
                  <a:pt x="16891" y="6514"/>
                </a:lnTo>
                <a:lnTo>
                  <a:pt x="16906" y="6590"/>
                </a:lnTo>
                <a:lnTo>
                  <a:pt x="16919" y="6667"/>
                </a:lnTo>
                <a:lnTo>
                  <a:pt x="16933" y="6743"/>
                </a:lnTo>
                <a:lnTo>
                  <a:pt x="16944" y="6821"/>
                </a:lnTo>
                <a:lnTo>
                  <a:pt x="16955" y="6897"/>
                </a:lnTo>
                <a:lnTo>
                  <a:pt x="16966" y="6974"/>
                </a:lnTo>
                <a:lnTo>
                  <a:pt x="16975" y="7051"/>
                </a:lnTo>
                <a:lnTo>
                  <a:pt x="16984" y="7128"/>
                </a:lnTo>
                <a:lnTo>
                  <a:pt x="16992" y="7205"/>
                </a:lnTo>
                <a:lnTo>
                  <a:pt x="16999" y="7284"/>
                </a:lnTo>
                <a:lnTo>
                  <a:pt x="17005" y="7361"/>
                </a:lnTo>
                <a:lnTo>
                  <a:pt x="17010" y="7438"/>
                </a:lnTo>
                <a:lnTo>
                  <a:pt x="17014" y="7517"/>
                </a:lnTo>
                <a:lnTo>
                  <a:pt x="17018" y="7595"/>
                </a:lnTo>
                <a:lnTo>
                  <a:pt x="17021" y="7672"/>
                </a:lnTo>
                <a:lnTo>
                  <a:pt x="17023" y="7750"/>
                </a:lnTo>
                <a:lnTo>
                  <a:pt x="17024" y="7829"/>
                </a:lnTo>
                <a:lnTo>
                  <a:pt x="17024" y="7907"/>
                </a:lnTo>
                <a:lnTo>
                  <a:pt x="17023" y="7984"/>
                </a:lnTo>
                <a:lnTo>
                  <a:pt x="17022" y="8063"/>
                </a:lnTo>
                <a:lnTo>
                  <a:pt x="17020" y="8141"/>
                </a:lnTo>
                <a:lnTo>
                  <a:pt x="17017" y="8219"/>
                </a:lnTo>
                <a:lnTo>
                  <a:pt x="17012" y="8298"/>
                </a:lnTo>
                <a:lnTo>
                  <a:pt x="17008" y="8376"/>
                </a:lnTo>
                <a:lnTo>
                  <a:pt x="17002" y="8454"/>
                </a:lnTo>
                <a:lnTo>
                  <a:pt x="16995" y="8533"/>
                </a:lnTo>
                <a:lnTo>
                  <a:pt x="16988" y="8611"/>
                </a:lnTo>
                <a:lnTo>
                  <a:pt x="17057" y="8714"/>
                </a:lnTo>
                <a:lnTo>
                  <a:pt x="17123" y="8819"/>
                </a:lnTo>
                <a:lnTo>
                  <a:pt x="17187" y="8924"/>
                </a:lnTo>
                <a:lnTo>
                  <a:pt x="17248" y="9032"/>
                </a:lnTo>
                <a:lnTo>
                  <a:pt x="17306" y="9140"/>
                </a:lnTo>
                <a:lnTo>
                  <a:pt x="17362" y="9250"/>
                </a:lnTo>
                <a:lnTo>
                  <a:pt x="17416" y="9361"/>
                </a:lnTo>
                <a:lnTo>
                  <a:pt x="17466" y="9473"/>
                </a:lnTo>
                <a:lnTo>
                  <a:pt x="17515" y="9586"/>
                </a:lnTo>
                <a:lnTo>
                  <a:pt x="17559" y="9699"/>
                </a:lnTo>
                <a:lnTo>
                  <a:pt x="17602" y="9814"/>
                </a:lnTo>
                <a:lnTo>
                  <a:pt x="17642" y="9930"/>
                </a:lnTo>
                <a:lnTo>
                  <a:pt x="17679" y="10047"/>
                </a:lnTo>
                <a:lnTo>
                  <a:pt x="17713" y="10164"/>
                </a:lnTo>
                <a:lnTo>
                  <a:pt x="17744" y="10283"/>
                </a:lnTo>
                <a:lnTo>
                  <a:pt x="17773" y="10401"/>
                </a:lnTo>
                <a:lnTo>
                  <a:pt x="17799" y="10521"/>
                </a:lnTo>
                <a:lnTo>
                  <a:pt x="17822" y="10641"/>
                </a:lnTo>
                <a:lnTo>
                  <a:pt x="17842" y="10762"/>
                </a:lnTo>
                <a:lnTo>
                  <a:pt x="17859" y="10883"/>
                </a:lnTo>
                <a:lnTo>
                  <a:pt x="17874" y="11005"/>
                </a:lnTo>
                <a:lnTo>
                  <a:pt x="17886" y="11127"/>
                </a:lnTo>
                <a:lnTo>
                  <a:pt x="17895" y="11250"/>
                </a:lnTo>
                <a:lnTo>
                  <a:pt x="17901" y="11372"/>
                </a:lnTo>
                <a:lnTo>
                  <a:pt x="17904" y="11495"/>
                </a:lnTo>
                <a:lnTo>
                  <a:pt x="17904" y="11619"/>
                </a:lnTo>
                <a:lnTo>
                  <a:pt x="17902" y="11742"/>
                </a:lnTo>
                <a:lnTo>
                  <a:pt x="17895" y="11865"/>
                </a:lnTo>
                <a:lnTo>
                  <a:pt x="17887" y="11989"/>
                </a:lnTo>
                <a:lnTo>
                  <a:pt x="17875" y="12112"/>
                </a:lnTo>
                <a:lnTo>
                  <a:pt x="17860" y="12237"/>
                </a:lnTo>
                <a:lnTo>
                  <a:pt x="17842" y="12360"/>
                </a:lnTo>
                <a:lnTo>
                  <a:pt x="17842" y="12360"/>
                </a:lnTo>
                <a:lnTo>
                  <a:pt x="17858" y="12239"/>
                </a:lnTo>
                <a:lnTo>
                  <a:pt x="17872" y="12119"/>
                </a:lnTo>
                <a:lnTo>
                  <a:pt x="17881" y="11998"/>
                </a:lnTo>
                <a:lnTo>
                  <a:pt x="17888" y="11877"/>
                </a:lnTo>
                <a:lnTo>
                  <a:pt x="17892" y="11758"/>
                </a:lnTo>
                <a:lnTo>
                  <a:pt x="17893" y="11637"/>
                </a:lnTo>
                <a:lnTo>
                  <a:pt x="17892" y="11517"/>
                </a:lnTo>
                <a:lnTo>
                  <a:pt x="17887" y="11397"/>
                </a:lnTo>
                <a:lnTo>
                  <a:pt x="17881" y="11278"/>
                </a:lnTo>
                <a:lnTo>
                  <a:pt x="17870" y="11159"/>
                </a:lnTo>
                <a:lnTo>
                  <a:pt x="17858" y="11040"/>
                </a:lnTo>
                <a:lnTo>
                  <a:pt x="17842" y="10922"/>
                </a:lnTo>
                <a:lnTo>
                  <a:pt x="17825" y="10803"/>
                </a:lnTo>
                <a:lnTo>
                  <a:pt x="17803" y="10686"/>
                </a:lnTo>
                <a:lnTo>
                  <a:pt x="17780" y="10569"/>
                </a:lnTo>
                <a:lnTo>
                  <a:pt x="17753" y="10453"/>
                </a:lnTo>
                <a:lnTo>
                  <a:pt x="17725" y="10338"/>
                </a:lnTo>
                <a:lnTo>
                  <a:pt x="17693" y="10222"/>
                </a:lnTo>
                <a:lnTo>
                  <a:pt x="17659" y="10108"/>
                </a:lnTo>
                <a:lnTo>
                  <a:pt x="17622" y="9995"/>
                </a:lnTo>
                <a:lnTo>
                  <a:pt x="17582" y="9882"/>
                </a:lnTo>
                <a:lnTo>
                  <a:pt x="17540" y="9770"/>
                </a:lnTo>
                <a:lnTo>
                  <a:pt x="17494" y="9660"/>
                </a:lnTo>
                <a:lnTo>
                  <a:pt x="17447" y="9550"/>
                </a:lnTo>
                <a:lnTo>
                  <a:pt x="17397" y="9441"/>
                </a:lnTo>
                <a:lnTo>
                  <a:pt x="17346" y="9334"/>
                </a:lnTo>
                <a:lnTo>
                  <a:pt x="17290" y="9228"/>
                </a:lnTo>
                <a:lnTo>
                  <a:pt x="17233" y="9122"/>
                </a:lnTo>
                <a:lnTo>
                  <a:pt x="17172" y="9018"/>
                </a:lnTo>
                <a:lnTo>
                  <a:pt x="17110" y="8915"/>
                </a:lnTo>
                <a:lnTo>
                  <a:pt x="17045" y="8814"/>
                </a:lnTo>
                <a:lnTo>
                  <a:pt x="16976" y="8714"/>
                </a:lnTo>
                <a:lnTo>
                  <a:pt x="16973" y="8749"/>
                </a:lnTo>
                <a:lnTo>
                  <a:pt x="16969" y="8782"/>
                </a:lnTo>
                <a:lnTo>
                  <a:pt x="16964" y="8817"/>
                </a:lnTo>
                <a:lnTo>
                  <a:pt x="16960" y="8852"/>
                </a:lnTo>
                <a:lnTo>
                  <a:pt x="16955" y="8885"/>
                </a:lnTo>
                <a:lnTo>
                  <a:pt x="16949" y="8920"/>
                </a:lnTo>
                <a:lnTo>
                  <a:pt x="16945" y="8955"/>
                </a:lnTo>
                <a:lnTo>
                  <a:pt x="16939" y="8988"/>
                </a:lnTo>
                <a:lnTo>
                  <a:pt x="16944" y="8953"/>
                </a:lnTo>
                <a:lnTo>
                  <a:pt x="16949" y="8919"/>
                </a:lnTo>
                <a:lnTo>
                  <a:pt x="16954" y="8884"/>
                </a:lnTo>
                <a:lnTo>
                  <a:pt x="16957" y="8848"/>
                </a:lnTo>
                <a:lnTo>
                  <a:pt x="16962" y="8814"/>
                </a:lnTo>
                <a:lnTo>
                  <a:pt x="16966" y="8779"/>
                </a:lnTo>
                <a:lnTo>
                  <a:pt x="16970" y="8744"/>
                </a:lnTo>
                <a:lnTo>
                  <a:pt x="16973" y="8709"/>
                </a:lnTo>
                <a:lnTo>
                  <a:pt x="16952" y="8679"/>
                </a:lnTo>
                <a:lnTo>
                  <a:pt x="16930" y="8649"/>
                </a:lnTo>
                <a:lnTo>
                  <a:pt x="16909" y="8619"/>
                </a:lnTo>
                <a:lnTo>
                  <a:pt x="16888" y="8590"/>
                </a:lnTo>
                <a:lnTo>
                  <a:pt x="16866" y="8561"/>
                </a:lnTo>
                <a:lnTo>
                  <a:pt x="16843" y="8530"/>
                </a:lnTo>
                <a:lnTo>
                  <a:pt x="16821" y="8501"/>
                </a:lnTo>
                <a:lnTo>
                  <a:pt x="16798" y="8472"/>
                </a:lnTo>
                <a:lnTo>
                  <a:pt x="16754" y="8416"/>
                </a:lnTo>
                <a:lnTo>
                  <a:pt x="16708" y="8360"/>
                </a:lnTo>
                <a:lnTo>
                  <a:pt x="16662" y="8306"/>
                </a:lnTo>
                <a:lnTo>
                  <a:pt x="16615" y="8252"/>
                </a:lnTo>
                <a:lnTo>
                  <a:pt x="16568" y="8198"/>
                </a:lnTo>
                <a:lnTo>
                  <a:pt x="16520" y="8145"/>
                </a:lnTo>
                <a:lnTo>
                  <a:pt x="16471" y="8094"/>
                </a:lnTo>
                <a:lnTo>
                  <a:pt x="16421" y="8043"/>
                </a:lnTo>
                <a:lnTo>
                  <a:pt x="16372" y="7993"/>
                </a:lnTo>
                <a:lnTo>
                  <a:pt x="16322" y="7944"/>
                </a:lnTo>
                <a:lnTo>
                  <a:pt x="16271" y="7895"/>
                </a:lnTo>
                <a:lnTo>
                  <a:pt x="16220" y="7848"/>
                </a:lnTo>
                <a:lnTo>
                  <a:pt x="16167" y="7801"/>
                </a:lnTo>
                <a:lnTo>
                  <a:pt x="16115" y="7755"/>
                </a:lnTo>
                <a:lnTo>
                  <a:pt x="16062" y="7709"/>
                </a:lnTo>
                <a:lnTo>
                  <a:pt x="16008" y="7665"/>
                </a:lnTo>
                <a:lnTo>
                  <a:pt x="15955" y="7622"/>
                </a:lnTo>
                <a:lnTo>
                  <a:pt x="15900" y="7579"/>
                </a:lnTo>
                <a:lnTo>
                  <a:pt x="15845" y="7537"/>
                </a:lnTo>
                <a:lnTo>
                  <a:pt x="15790" y="7496"/>
                </a:lnTo>
                <a:lnTo>
                  <a:pt x="15734" y="7456"/>
                </a:lnTo>
                <a:lnTo>
                  <a:pt x="15678" y="7416"/>
                </a:lnTo>
                <a:lnTo>
                  <a:pt x="15621" y="7378"/>
                </a:lnTo>
                <a:lnTo>
                  <a:pt x="15564" y="7340"/>
                </a:lnTo>
                <a:lnTo>
                  <a:pt x="15506" y="7303"/>
                </a:lnTo>
                <a:lnTo>
                  <a:pt x="15449" y="7266"/>
                </a:lnTo>
                <a:lnTo>
                  <a:pt x="15390" y="7231"/>
                </a:lnTo>
                <a:lnTo>
                  <a:pt x="15331" y="7197"/>
                </a:lnTo>
                <a:lnTo>
                  <a:pt x="15272" y="7163"/>
                </a:lnTo>
                <a:lnTo>
                  <a:pt x="15213" y="7131"/>
                </a:lnTo>
                <a:lnTo>
                  <a:pt x="15152" y="7098"/>
                </a:lnTo>
                <a:lnTo>
                  <a:pt x="15092" y="7067"/>
                </a:lnTo>
                <a:lnTo>
                  <a:pt x="15095" y="7077"/>
                </a:lnTo>
                <a:lnTo>
                  <a:pt x="15098" y="7087"/>
                </a:lnTo>
                <a:lnTo>
                  <a:pt x="15099" y="7096"/>
                </a:lnTo>
                <a:lnTo>
                  <a:pt x="15100" y="7106"/>
                </a:lnTo>
                <a:lnTo>
                  <a:pt x="15100" y="7124"/>
                </a:lnTo>
                <a:lnTo>
                  <a:pt x="15099" y="7142"/>
                </a:lnTo>
                <a:lnTo>
                  <a:pt x="15095" y="7158"/>
                </a:lnTo>
                <a:lnTo>
                  <a:pt x="15090" y="7174"/>
                </a:lnTo>
                <a:lnTo>
                  <a:pt x="15083" y="7190"/>
                </a:lnTo>
                <a:lnTo>
                  <a:pt x="15073" y="7204"/>
                </a:lnTo>
                <a:lnTo>
                  <a:pt x="15062" y="7219"/>
                </a:lnTo>
                <a:lnTo>
                  <a:pt x="15049" y="7232"/>
                </a:lnTo>
                <a:lnTo>
                  <a:pt x="15039" y="7240"/>
                </a:lnTo>
                <a:lnTo>
                  <a:pt x="15028" y="7248"/>
                </a:lnTo>
                <a:lnTo>
                  <a:pt x="15016" y="7256"/>
                </a:lnTo>
                <a:lnTo>
                  <a:pt x="15004" y="7263"/>
                </a:lnTo>
                <a:lnTo>
                  <a:pt x="14989" y="7269"/>
                </a:lnTo>
                <a:lnTo>
                  <a:pt x="14974" y="7275"/>
                </a:lnTo>
                <a:lnTo>
                  <a:pt x="14960" y="7280"/>
                </a:lnTo>
                <a:lnTo>
                  <a:pt x="14943" y="7285"/>
                </a:lnTo>
                <a:lnTo>
                  <a:pt x="14922" y="7292"/>
                </a:lnTo>
                <a:lnTo>
                  <a:pt x="14899" y="7296"/>
                </a:lnTo>
                <a:lnTo>
                  <a:pt x="14876" y="7301"/>
                </a:lnTo>
                <a:lnTo>
                  <a:pt x="14852" y="7304"/>
                </a:lnTo>
                <a:lnTo>
                  <a:pt x="14828" y="7306"/>
                </a:lnTo>
                <a:lnTo>
                  <a:pt x="14802" y="7307"/>
                </a:lnTo>
                <a:lnTo>
                  <a:pt x="14776" y="7308"/>
                </a:lnTo>
                <a:lnTo>
                  <a:pt x="14750" y="7308"/>
                </a:lnTo>
                <a:lnTo>
                  <a:pt x="14722" y="7307"/>
                </a:lnTo>
                <a:lnTo>
                  <a:pt x="14694" y="7305"/>
                </a:lnTo>
                <a:lnTo>
                  <a:pt x="14666" y="7303"/>
                </a:lnTo>
                <a:lnTo>
                  <a:pt x="14637" y="7298"/>
                </a:lnTo>
                <a:lnTo>
                  <a:pt x="14607" y="7294"/>
                </a:lnTo>
                <a:lnTo>
                  <a:pt x="14578" y="7289"/>
                </a:lnTo>
                <a:lnTo>
                  <a:pt x="14548" y="7283"/>
                </a:lnTo>
                <a:lnTo>
                  <a:pt x="14519" y="7276"/>
                </a:lnTo>
                <a:lnTo>
                  <a:pt x="14490" y="7269"/>
                </a:lnTo>
                <a:lnTo>
                  <a:pt x="14461" y="7261"/>
                </a:lnTo>
                <a:lnTo>
                  <a:pt x="14432" y="7252"/>
                </a:lnTo>
                <a:lnTo>
                  <a:pt x="14403" y="7242"/>
                </a:lnTo>
                <a:lnTo>
                  <a:pt x="14375" y="7232"/>
                </a:lnTo>
                <a:lnTo>
                  <a:pt x="14346" y="7222"/>
                </a:lnTo>
                <a:lnTo>
                  <a:pt x="14316" y="7211"/>
                </a:lnTo>
                <a:lnTo>
                  <a:pt x="14289" y="7199"/>
                </a:lnTo>
                <a:lnTo>
                  <a:pt x="14261" y="7186"/>
                </a:lnTo>
                <a:lnTo>
                  <a:pt x="14233" y="7173"/>
                </a:lnTo>
                <a:lnTo>
                  <a:pt x="14206" y="7160"/>
                </a:lnTo>
                <a:lnTo>
                  <a:pt x="14179" y="7145"/>
                </a:lnTo>
                <a:lnTo>
                  <a:pt x="14153" y="7131"/>
                </a:lnTo>
                <a:lnTo>
                  <a:pt x="14127" y="7115"/>
                </a:lnTo>
                <a:lnTo>
                  <a:pt x="14102" y="7099"/>
                </a:lnTo>
                <a:lnTo>
                  <a:pt x="14077" y="7082"/>
                </a:lnTo>
                <a:lnTo>
                  <a:pt x="14043" y="7059"/>
                </a:lnTo>
                <a:lnTo>
                  <a:pt x="14011" y="7037"/>
                </a:lnTo>
                <a:lnTo>
                  <a:pt x="13983" y="7013"/>
                </a:lnTo>
                <a:lnTo>
                  <a:pt x="13957" y="6991"/>
                </a:lnTo>
                <a:lnTo>
                  <a:pt x="13934" y="6968"/>
                </a:lnTo>
                <a:lnTo>
                  <a:pt x="13915" y="6946"/>
                </a:lnTo>
                <a:lnTo>
                  <a:pt x="13897" y="6923"/>
                </a:lnTo>
                <a:lnTo>
                  <a:pt x="13883" y="6901"/>
                </a:lnTo>
                <a:lnTo>
                  <a:pt x="13874" y="6885"/>
                </a:lnTo>
                <a:lnTo>
                  <a:pt x="13867" y="6870"/>
                </a:lnTo>
                <a:lnTo>
                  <a:pt x="13861" y="6854"/>
                </a:lnTo>
                <a:lnTo>
                  <a:pt x="13857" y="6838"/>
                </a:lnTo>
                <a:lnTo>
                  <a:pt x="13853" y="6823"/>
                </a:lnTo>
                <a:lnTo>
                  <a:pt x="13851" y="6807"/>
                </a:lnTo>
                <a:lnTo>
                  <a:pt x="13851" y="6791"/>
                </a:lnTo>
                <a:lnTo>
                  <a:pt x="13852" y="6777"/>
                </a:lnTo>
                <a:lnTo>
                  <a:pt x="13854" y="6760"/>
                </a:lnTo>
                <a:lnTo>
                  <a:pt x="13859" y="6743"/>
                </a:lnTo>
                <a:lnTo>
                  <a:pt x="13864" y="6728"/>
                </a:lnTo>
                <a:lnTo>
                  <a:pt x="13872" y="6713"/>
                </a:lnTo>
                <a:lnTo>
                  <a:pt x="13881" y="6699"/>
                </a:lnTo>
                <a:lnTo>
                  <a:pt x="13892" y="6685"/>
                </a:lnTo>
                <a:lnTo>
                  <a:pt x="13905" y="6673"/>
                </a:lnTo>
                <a:lnTo>
                  <a:pt x="13918" y="6661"/>
                </a:lnTo>
                <a:lnTo>
                  <a:pt x="13930" y="6653"/>
                </a:lnTo>
                <a:lnTo>
                  <a:pt x="13943" y="6645"/>
                </a:lnTo>
                <a:lnTo>
                  <a:pt x="13889" y="6633"/>
                </a:lnTo>
                <a:lnTo>
                  <a:pt x="13836" y="6621"/>
                </a:lnTo>
                <a:lnTo>
                  <a:pt x="13783" y="6610"/>
                </a:lnTo>
                <a:lnTo>
                  <a:pt x="13730" y="6599"/>
                </a:lnTo>
                <a:lnTo>
                  <a:pt x="13676" y="6589"/>
                </a:lnTo>
                <a:lnTo>
                  <a:pt x="13623" y="6580"/>
                </a:lnTo>
                <a:lnTo>
                  <a:pt x="13569" y="6571"/>
                </a:lnTo>
                <a:lnTo>
                  <a:pt x="13515" y="6563"/>
                </a:lnTo>
                <a:lnTo>
                  <a:pt x="13462" y="6555"/>
                </a:lnTo>
                <a:lnTo>
                  <a:pt x="13408" y="6547"/>
                </a:lnTo>
                <a:lnTo>
                  <a:pt x="13353" y="6541"/>
                </a:lnTo>
                <a:lnTo>
                  <a:pt x="13299" y="6535"/>
                </a:lnTo>
                <a:lnTo>
                  <a:pt x="13246" y="6530"/>
                </a:lnTo>
                <a:lnTo>
                  <a:pt x="13191" y="6525"/>
                </a:lnTo>
                <a:lnTo>
                  <a:pt x="13137" y="6521"/>
                </a:lnTo>
                <a:lnTo>
                  <a:pt x="13082" y="6517"/>
                </a:lnTo>
                <a:lnTo>
                  <a:pt x="13100" y="6528"/>
                </a:lnTo>
                <a:lnTo>
                  <a:pt x="13116" y="6542"/>
                </a:lnTo>
                <a:lnTo>
                  <a:pt x="13129" y="6555"/>
                </a:lnTo>
                <a:lnTo>
                  <a:pt x="13143" y="6569"/>
                </a:lnTo>
                <a:lnTo>
                  <a:pt x="13154" y="6583"/>
                </a:lnTo>
                <a:lnTo>
                  <a:pt x="13164" y="6599"/>
                </a:lnTo>
                <a:lnTo>
                  <a:pt x="13172" y="6615"/>
                </a:lnTo>
                <a:lnTo>
                  <a:pt x="13178" y="6630"/>
                </a:lnTo>
                <a:lnTo>
                  <a:pt x="13183" y="6647"/>
                </a:lnTo>
                <a:lnTo>
                  <a:pt x="13186" y="6663"/>
                </a:lnTo>
                <a:lnTo>
                  <a:pt x="13187" y="6681"/>
                </a:lnTo>
                <a:lnTo>
                  <a:pt x="13187" y="6697"/>
                </a:lnTo>
                <a:lnTo>
                  <a:pt x="13185" y="6713"/>
                </a:lnTo>
                <a:lnTo>
                  <a:pt x="13182" y="6730"/>
                </a:lnTo>
                <a:lnTo>
                  <a:pt x="13177" y="6746"/>
                </a:lnTo>
                <a:lnTo>
                  <a:pt x="13172" y="6761"/>
                </a:lnTo>
                <a:lnTo>
                  <a:pt x="13164" y="6776"/>
                </a:lnTo>
                <a:lnTo>
                  <a:pt x="13155" y="6791"/>
                </a:lnTo>
                <a:lnTo>
                  <a:pt x="13144" y="6806"/>
                </a:lnTo>
                <a:lnTo>
                  <a:pt x="13131" y="6821"/>
                </a:lnTo>
                <a:lnTo>
                  <a:pt x="13115" y="6837"/>
                </a:lnTo>
                <a:lnTo>
                  <a:pt x="13096" y="6854"/>
                </a:lnTo>
                <a:lnTo>
                  <a:pt x="13073" y="6871"/>
                </a:lnTo>
                <a:lnTo>
                  <a:pt x="13050" y="6887"/>
                </a:lnTo>
                <a:lnTo>
                  <a:pt x="13023" y="6902"/>
                </a:lnTo>
                <a:lnTo>
                  <a:pt x="12993" y="6917"/>
                </a:lnTo>
                <a:lnTo>
                  <a:pt x="12961" y="6931"/>
                </a:lnTo>
                <a:lnTo>
                  <a:pt x="12927" y="6945"/>
                </a:lnTo>
                <a:lnTo>
                  <a:pt x="12900" y="6956"/>
                </a:lnTo>
                <a:lnTo>
                  <a:pt x="12873" y="6966"/>
                </a:lnTo>
                <a:lnTo>
                  <a:pt x="12845" y="6975"/>
                </a:lnTo>
                <a:lnTo>
                  <a:pt x="12816" y="6984"/>
                </a:lnTo>
                <a:lnTo>
                  <a:pt x="12788" y="6992"/>
                </a:lnTo>
                <a:lnTo>
                  <a:pt x="12758" y="6998"/>
                </a:lnTo>
                <a:lnTo>
                  <a:pt x="12729" y="7005"/>
                </a:lnTo>
                <a:lnTo>
                  <a:pt x="12698" y="7011"/>
                </a:lnTo>
                <a:lnTo>
                  <a:pt x="12668" y="7015"/>
                </a:lnTo>
                <a:lnTo>
                  <a:pt x="12637" y="7020"/>
                </a:lnTo>
                <a:lnTo>
                  <a:pt x="12607" y="7023"/>
                </a:lnTo>
                <a:lnTo>
                  <a:pt x="12575" y="7026"/>
                </a:lnTo>
                <a:lnTo>
                  <a:pt x="12545" y="7029"/>
                </a:lnTo>
                <a:lnTo>
                  <a:pt x="12514" y="7031"/>
                </a:lnTo>
                <a:lnTo>
                  <a:pt x="12484" y="7031"/>
                </a:lnTo>
                <a:lnTo>
                  <a:pt x="12453" y="7031"/>
                </a:lnTo>
                <a:lnTo>
                  <a:pt x="12422" y="7031"/>
                </a:lnTo>
                <a:lnTo>
                  <a:pt x="12391" y="7030"/>
                </a:lnTo>
                <a:lnTo>
                  <a:pt x="12359" y="7028"/>
                </a:lnTo>
                <a:lnTo>
                  <a:pt x="12329" y="7024"/>
                </a:lnTo>
                <a:lnTo>
                  <a:pt x="12299" y="7021"/>
                </a:lnTo>
                <a:lnTo>
                  <a:pt x="12269" y="7016"/>
                </a:lnTo>
                <a:lnTo>
                  <a:pt x="12240" y="7012"/>
                </a:lnTo>
                <a:lnTo>
                  <a:pt x="12212" y="7006"/>
                </a:lnTo>
                <a:lnTo>
                  <a:pt x="12184" y="7000"/>
                </a:lnTo>
                <a:lnTo>
                  <a:pt x="12157" y="6993"/>
                </a:lnTo>
                <a:lnTo>
                  <a:pt x="12130" y="6984"/>
                </a:lnTo>
                <a:lnTo>
                  <a:pt x="12105" y="6976"/>
                </a:lnTo>
                <a:lnTo>
                  <a:pt x="12081" y="6966"/>
                </a:lnTo>
                <a:lnTo>
                  <a:pt x="12057" y="6956"/>
                </a:lnTo>
                <a:lnTo>
                  <a:pt x="12035" y="6945"/>
                </a:lnTo>
                <a:lnTo>
                  <a:pt x="12014" y="6934"/>
                </a:lnTo>
                <a:lnTo>
                  <a:pt x="12014" y="6934"/>
                </a:lnTo>
                <a:lnTo>
                  <a:pt x="11996" y="6923"/>
                </a:lnTo>
                <a:lnTo>
                  <a:pt x="11979" y="6913"/>
                </a:lnTo>
                <a:lnTo>
                  <a:pt x="11964" y="6903"/>
                </a:lnTo>
                <a:lnTo>
                  <a:pt x="11950" y="6892"/>
                </a:lnTo>
                <a:lnTo>
                  <a:pt x="11936" y="6881"/>
                </a:lnTo>
                <a:lnTo>
                  <a:pt x="11925" y="6870"/>
                </a:lnTo>
                <a:lnTo>
                  <a:pt x="11915" y="6857"/>
                </a:lnTo>
                <a:lnTo>
                  <a:pt x="11905" y="6846"/>
                </a:lnTo>
                <a:lnTo>
                  <a:pt x="11895" y="6829"/>
                </a:lnTo>
                <a:lnTo>
                  <a:pt x="11887" y="6814"/>
                </a:lnTo>
                <a:lnTo>
                  <a:pt x="11880" y="6797"/>
                </a:lnTo>
                <a:lnTo>
                  <a:pt x="11876" y="6780"/>
                </a:lnTo>
                <a:lnTo>
                  <a:pt x="11874" y="6762"/>
                </a:lnTo>
                <a:lnTo>
                  <a:pt x="11873" y="6746"/>
                </a:lnTo>
                <a:lnTo>
                  <a:pt x="11874" y="6728"/>
                </a:lnTo>
                <a:lnTo>
                  <a:pt x="11877" y="6711"/>
                </a:lnTo>
                <a:lnTo>
                  <a:pt x="11877" y="6710"/>
                </a:lnTo>
                <a:lnTo>
                  <a:pt x="11882" y="6695"/>
                </a:lnTo>
                <a:lnTo>
                  <a:pt x="11886" y="6681"/>
                </a:lnTo>
                <a:lnTo>
                  <a:pt x="11893" y="6666"/>
                </a:lnTo>
                <a:lnTo>
                  <a:pt x="11902" y="6653"/>
                </a:lnTo>
                <a:lnTo>
                  <a:pt x="11911" y="6638"/>
                </a:lnTo>
                <a:lnTo>
                  <a:pt x="11921" y="6625"/>
                </a:lnTo>
                <a:lnTo>
                  <a:pt x="11933" y="6612"/>
                </a:lnTo>
                <a:lnTo>
                  <a:pt x="11946" y="6599"/>
                </a:lnTo>
                <a:lnTo>
                  <a:pt x="11958" y="6590"/>
                </a:lnTo>
                <a:lnTo>
                  <a:pt x="11969" y="6580"/>
                </a:lnTo>
                <a:lnTo>
                  <a:pt x="11981" y="6571"/>
                </a:lnTo>
                <a:lnTo>
                  <a:pt x="11995" y="6562"/>
                </a:lnTo>
                <a:lnTo>
                  <a:pt x="11910" y="6575"/>
                </a:lnTo>
                <a:lnTo>
                  <a:pt x="11823" y="6591"/>
                </a:lnTo>
                <a:lnTo>
                  <a:pt x="11738" y="6607"/>
                </a:lnTo>
                <a:lnTo>
                  <a:pt x="11653" y="6625"/>
                </a:lnTo>
                <a:lnTo>
                  <a:pt x="11568" y="6645"/>
                </a:lnTo>
                <a:lnTo>
                  <a:pt x="11483" y="6665"/>
                </a:lnTo>
                <a:lnTo>
                  <a:pt x="11399" y="6687"/>
                </a:lnTo>
                <a:lnTo>
                  <a:pt x="11315" y="6711"/>
                </a:lnTo>
                <a:lnTo>
                  <a:pt x="11321" y="6721"/>
                </a:lnTo>
                <a:lnTo>
                  <a:pt x="11324" y="6731"/>
                </a:lnTo>
                <a:lnTo>
                  <a:pt x="11328" y="6741"/>
                </a:lnTo>
                <a:lnTo>
                  <a:pt x="11329" y="6752"/>
                </a:lnTo>
                <a:lnTo>
                  <a:pt x="11330" y="6763"/>
                </a:lnTo>
                <a:lnTo>
                  <a:pt x="11329" y="6776"/>
                </a:lnTo>
                <a:lnTo>
                  <a:pt x="11328" y="6788"/>
                </a:lnTo>
                <a:lnTo>
                  <a:pt x="11324" y="6800"/>
                </a:lnTo>
                <a:lnTo>
                  <a:pt x="11322" y="6809"/>
                </a:lnTo>
                <a:lnTo>
                  <a:pt x="11318" y="6818"/>
                </a:lnTo>
                <a:lnTo>
                  <a:pt x="11313" y="6827"/>
                </a:lnTo>
                <a:lnTo>
                  <a:pt x="11309" y="6836"/>
                </a:lnTo>
                <a:lnTo>
                  <a:pt x="11302" y="6845"/>
                </a:lnTo>
                <a:lnTo>
                  <a:pt x="11295" y="6855"/>
                </a:lnTo>
                <a:lnTo>
                  <a:pt x="11288" y="6864"/>
                </a:lnTo>
                <a:lnTo>
                  <a:pt x="11280" y="6873"/>
                </a:lnTo>
                <a:lnTo>
                  <a:pt x="11259" y="6894"/>
                </a:lnTo>
                <a:lnTo>
                  <a:pt x="11234" y="6917"/>
                </a:lnTo>
                <a:lnTo>
                  <a:pt x="11202" y="6940"/>
                </a:lnTo>
                <a:lnTo>
                  <a:pt x="11168" y="6965"/>
                </a:lnTo>
                <a:lnTo>
                  <a:pt x="11128" y="6991"/>
                </a:lnTo>
                <a:lnTo>
                  <a:pt x="11085" y="7017"/>
                </a:lnTo>
                <a:lnTo>
                  <a:pt x="11037" y="7044"/>
                </a:lnTo>
                <a:lnTo>
                  <a:pt x="10985" y="7071"/>
                </a:lnTo>
                <a:lnTo>
                  <a:pt x="10985" y="7071"/>
                </a:lnTo>
                <a:lnTo>
                  <a:pt x="10934" y="7098"/>
                </a:lnTo>
                <a:lnTo>
                  <a:pt x="10882" y="7124"/>
                </a:lnTo>
                <a:lnTo>
                  <a:pt x="10832" y="7148"/>
                </a:lnTo>
                <a:lnTo>
                  <a:pt x="10780" y="7171"/>
                </a:lnTo>
                <a:lnTo>
                  <a:pt x="10730" y="7191"/>
                </a:lnTo>
                <a:lnTo>
                  <a:pt x="10681" y="7210"/>
                </a:lnTo>
                <a:lnTo>
                  <a:pt x="10634" y="7227"/>
                </a:lnTo>
                <a:lnTo>
                  <a:pt x="10587" y="7241"/>
                </a:lnTo>
                <a:lnTo>
                  <a:pt x="10561" y="7249"/>
                </a:lnTo>
                <a:lnTo>
                  <a:pt x="10535" y="7256"/>
                </a:lnTo>
                <a:lnTo>
                  <a:pt x="10511" y="7261"/>
                </a:lnTo>
                <a:lnTo>
                  <a:pt x="10486" y="7267"/>
                </a:lnTo>
                <a:lnTo>
                  <a:pt x="10463" y="7272"/>
                </a:lnTo>
                <a:lnTo>
                  <a:pt x="10439" y="7275"/>
                </a:lnTo>
                <a:lnTo>
                  <a:pt x="10417" y="7278"/>
                </a:lnTo>
                <a:lnTo>
                  <a:pt x="10396" y="7280"/>
                </a:lnTo>
                <a:lnTo>
                  <a:pt x="10375" y="7282"/>
                </a:lnTo>
                <a:lnTo>
                  <a:pt x="10356" y="7282"/>
                </a:lnTo>
                <a:lnTo>
                  <a:pt x="10337" y="7282"/>
                </a:lnTo>
                <a:lnTo>
                  <a:pt x="10321" y="7280"/>
                </a:lnTo>
                <a:lnTo>
                  <a:pt x="10304" y="7278"/>
                </a:lnTo>
                <a:lnTo>
                  <a:pt x="10289" y="7276"/>
                </a:lnTo>
                <a:lnTo>
                  <a:pt x="10275" y="7273"/>
                </a:lnTo>
                <a:lnTo>
                  <a:pt x="10262" y="7268"/>
                </a:lnTo>
                <a:lnTo>
                  <a:pt x="10252" y="7264"/>
                </a:lnTo>
                <a:lnTo>
                  <a:pt x="10242" y="7258"/>
                </a:lnTo>
                <a:lnTo>
                  <a:pt x="10233" y="7251"/>
                </a:lnTo>
                <a:lnTo>
                  <a:pt x="10224" y="7245"/>
                </a:lnTo>
                <a:lnTo>
                  <a:pt x="10219" y="7239"/>
                </a:lnTo>
                <a:lnTo>
                  <a:pt x="10213" y="7232"/>
                </a:lnTo>
                <a:lnTo>
                  <a:pt x="10208" y="7226"/>
                </a:lnTo>
                <a:lnTo>
                  <a:pt x="10204" y="7219"/>
                </a:lnTo>
                <a:lnTo>
                  <a:pt x="10200" y="7212"/>
                </a:lnTo>
                <a:lnTo>
                  <a:pt x="10197" y="7205"/>
                </a:lnTo>
                <a:lnTo>
                  <a:pt x="10194" y="7199"/>
                </a:lnTo>
                <a:lnTo>
                  <a:pt x="10193" y="7192"/>
                </a:lnTo>
                <a:lnTo>
                  <a:pt x="10176" y="7201"/>
                </a:lnTo>
                <a:lnTo>
                  <a:pt x="10159" y="7211"/>
                </a:lnTo>
                <a:lnTo>
                  <a:pt x="10143" y="7221"/>
                </a:lnTo>
                <a:lnTo>
                  <a:pt x="10126" y="7230"/>
                </a:lnTo>
                <a:lnTo>
                  <a:pt x="10143" y="7239"/>
                </a:lnTo>
                <a:lnTo>
                  <a:pt x="10152" y="7246"/>
                </a:lnTo>
                <a:lnTo>
                  <a:pt x="10161" y="7252"/>
                </a:lnTo>
                <a:lnTo>
                  <a:pt x="10168" y="7260"/>
                </a:lnTo>
                <a:lnTo>
                  <a:pt x="10175" y="7269"/>
                </a:lnTo>
                <a:lnTo>
                  <a:pt x="10180" y="7276"/>
                </a:lnTo>
                <a:lnTo>
                  <a:pt x="10185" y="7284"/>
                </a:lnTo>
                <a:lnTo>
                  <a:pt x="10188" y="7292"/>
                </a:lnTo>
                <a:lnTo>
                  <a:pt x="10192" y="7299"/>
                </a:lnTo>
                <a:lnTo>
                  <a:pt x="10197" y="7315"/>
                </a:lnTo>
                <a:lnTo>
                  <a:pt x="10202" y="7332"/>
                </a:lnTo>
                <a:lnTo>
                  <a:pt x="10203" y="7350"/>
                </a:lnTo>
                <a:lnTo>
                  <a:pt x="10203" y="7369"/>
                </a:lnTo>
                <a:lnTo>
                  <a:pt x="10200" y="7388"/>
                </a:lnTo>
                <a:lnTo>
                  <a:pt x="10195" y="7408"/>
                </a:lnTo>
                <a:lnTo>
                  <a:pt x="10192" y="7421"/>
                </a:lnTo>
                <a:lnTo>
                  <a:pt x="10186" y="7435"/>
                </a:lnTo>
                <a:lnTo>
                  <a:pt x="10181" y="7449"/>
                </a:lnTo>
                <a:lnTo>
                  <a:pt x="10174" y="7464"/>
                </a:lnTo>
                <a:lnTo>
                  <a:pt x="10166" y="7479"/>
                </a:lnTo>
                <a:lnTo>
                  <a:pt x="10158" y="7494"/>
                </a:lnTo>
                <a:lnTo>
                  <a:pt x="10148" y="7510"/>
                </a:lnTo>
                <a:lnTo>
                  <a:pt x="10138" y="7526"/>
                </a:lnTo>
                <a:lnTo>
                  <a:pt x="10121" y="7551"/>
                </a:lnTo>
                <a:lnTo>
                  <a:pt x="10102" y="7577"/>
                </a:lnTo>
                <a:lnTo>
                  <a:pt x="10080" y="7603"/>
                </a:lnTo>
                <a:lnTo>
                  <a:pt x="10056" y="7630"/>
                </a:lnTo>
                <a:lnTo>
                  <a:pt x="10082" y="7620"/>
                </a:lnTo>
                <a:lnTo>
                  <a:pt x="10107" y="7611"/>
                </a:lnTo>
                <a:lnTo>
                  <a:pt x="10131" y="7602"/>
                </a:lnTo>
                <a:lnTo>
                  <a:pt x="10156" y="7594"/>
                </a:lnTo>
                <a:lnTo>
                  <a:pt x="10181" y="7587"/>
                </a:lnTo>
                <a:lnTo>
                  <a:pt x="10205" y="7580"/>
                </a:lnTo>
                <a:lnTo>
                  <a:pt x="10229" y="7575"/>
                </a:lnTo>
                <a:lnTo>
                  <a:pt x="10253" y="7570"/>
                </a:lnTo>
                <a:lnTo>
                  <a:pt x="10282" y="7566"/>
                </a:lnTo>
                <a:lnTo>
                  <a:pt x="10310" y="7562"/>
                </a:lnTo>
                <a:lnTo>
                  <a:pt x="10338" y="7560"/>
                </a:lnTo>
                <a:lnTo>
                  <a:pt x="10366" y="7559"/>
                </a:lnTo>
                <a:lnTo>
                  <a:pt x="10393" y="7559"/>
                </a:lnTo>
                <a:lnTo>
                  <a:pt x="10420" y="7561"/>
                </a:lnTo>
                <a:lnTo>
                  <a:pt x="10446" y="7565"/>
                </a:lnTo>
                <a:lnTo>
                  <a:pt x="10472" y="7568"/>
                </a:lnTo>
                <a:lnTo>
                  <a:pt x="10496" y="7575"/>
                </a:lnTo>
                <a:lnTo>
                  <a:pt x="10520" y="7581"/>
                </a:lnTo>
                <a:lnTo>
                  <a:pt x="10543" y="7589"/>
                </a:lnTo>
                <a:lnTo>
                  <a:pt x="10566" y="7599"/>
                </a:lnTo>
                <a:lnTo>
                  <a:pt x="10587" y="7611"/>
                </a:lnTo>
                <a:lnTo>
                  <a:pt x="10607" y="7623"/>
                </a:lnTo>
                <a:lnTo>
                  <a:pt x="10626" y="7637"/>
                </a:lnTo>
                <a:lnTo>
                  <a:pt x="10644" y="7652"/>
                </a:lnTo>
                <a:lnTo>
                  <a:pt x="10647" y="7655"/>
                </a:lnTo>
                <a:lnTo>
                  <a:pt x="10662" y="7671"/>
                </a:lnTo>
                <a:lnTo>
                  <a:pt x="10675" y="7687"/>
                </a:lnTo>
                <a:lnTo>
                  <a:pt x="10689" y="7705"/>
                </a:lnTo>
                <a:lnTo>
                  <a:pt x="10701" y="7724"/>
                </a:lnTo>
                <a:lnTo>
                  <a:pt x="10712" y="7744"/>
                </a:lnTo>
                <a:lnTo>
                  <a:pt x="10721" y="7764"/>
                </a:lnTo>
                <a:lnTo>
                  <a:pt x="10730" y="7785"/>
                </a:lnTo>
                <a:lnTo>
                  <a:pt x="10737" y="7806"/>
                </a:lnTo>
                <a:lnTo>
                  <a:pt x="10742" y="7829"/>
                </a:lnTo>
                <a:lnTo>
                  <a:pt x="10747" y="7851"/>
                </a:lnTo>
                <a:lnTo>
                  <a:pt x="10749" y="7874"/>
                </a:lnTo>
                <a:lnTo>
                  <a:pt x="10751" y="7897"/>
                </a:lnTo>
                <a:lnTo>
                  <a:pt x="10751" y="7922"/>
                </a:lnTo>
                <a:lnTo>
                  <a:pt x="10751" y="7945"/>
                </a:lnTo>
                <a:lnTo>
                  <a:pt x="10749" y="7970"/>
                </a:lnTo>
                <a:lnTo>
                  <a:pt x="10746" y="7994"/>
                </a:lnTo>
                <a:lnTo>
                  <a:pt x="10741" y="8019"/>
                </a:lnTo>
                <a:lnTo>
                  <a:pt x="10736" y="8045"/>
                </a:lnTo>
                <a:lnTo>
                  <a:pt x="10729" y="8067"/>
                </a:lnTo>
                <a:lnTo>
                  <a:pt x="10722" y="8091"/>
                </a:lnTo>
                <a:lnTo>
                  <a:pt x="10714" y="8114"/>
                </a:lnTo>
                <a:lnTo>
                  <a:pt x="10704" y="8137"/>
                </a:lnTo>
                <a:lnTo>
                  <a:pt x="10694" y="8160"/>
                </a:lnTo>
                <a:lnTo>
                  <a:pt x="10683" y="8184"/>
                </a:lnTo>
                <a:lnTo>
                  <a:pt x="10671" y="8207"/>
                </a:lnTo>
                <a:lnTo>
                  <a:pt x="10657" y="8231"/>
                </a:lnTo>
                <a:lnTo>
                  <a:pt x="10643" y="8253"/>
                </a:lnTo>
                <a:lnTo>
                  <a:pt x="10628" y="8276"/>
                </a:lnTo>
                <a:lnTo>
                  <a:pt x="10611" y="8300"/>
                </a:lnTo>
                <a:lnTo>
                  <a:pt x="10595" y="8322"/>
                </a:lnTo>
                <a:lnTo>
                  <a:pt x="10577" y="8345"/>
                </a:lnTo>
                <a:lnTo>
                  <a:pt x="10558" y="8367"/>
                </a:lnTo>
                <a:lnTo>
                  <a:pt x="10538" y="8389"/>
                </a:lnTo>
                <a:lnTo>
                  <a:pt x="10516" y="8411"/>
                </a:lnTo>
                <a:lnTo>
                  <a:pt x="10494" y="8433"/>
                </a:lnTo>
                <a:lnTo>
                  <a:pt x="10469" y="8455"/>
                </a:lnTo>
                <a:lnTo>
                  <a:pt x="10445" y="8477"/>
                </a:lnTo>
                <a:lnTo>
                  <a:pt x="10420" y="8497"/>
                </a:lnTo>
                <a:lnTo>
                  <a:pt x="10406" y="8508"/>
                </a:lnTo>
                <a:lnTo>
                  <a:pt x="10391" y="8519"/>
                </a:lnTo>
                <a:lnTo>
                  <a:pt x="10376" y="8532"/>
                </a:lnTo>
                <a:lnTo>
                  <a:pt x="10360" y="8543"/>
                </a:lnTo>
                <a:lnTo>
                  <a:pt x="10333" y="8562"/>
                </a:lnTo>
                <a:lnTo>
                  <a:pt x="10305" y="8581"/>
                </a:lnTo>
                <a:lnTo>
                  <a:pt x="10277" y="8598"/>
                </a:lnTo>
                <a:lnTo>
                  <a:pt x="10248" y="8613"/>
                </a:lnTo>
                <a:lnTo>
                  <a:pt x="10220" y="8628"/>
                </a:lnTo>
                <a:lnTo>
                  <a:pt x="10192" y="8642"/>
                </a:lnTo>
                <a:lnTo>
                  <a:pt x="10163" y="8655"/>
                </a:lnTo>
                <a:lnTo>
                  <a:pt x="10135" y="8666"/>
                </a:lnTo>
                <a:lnTo>
                  <a:pt x="10107" y="8676"/>
                </a:lnTo>
                <a:lnTo>
                  <a:pt x="10079" y="8686"/>
                </a:lnTo>
                <a:lnTo>
                  <a:pt x="10051" y="8694"/>
                </a:lnTo>
                <a:lnTo>
                  <a:pt x="10023" y="8701"/>
                </a:lnTo>
                <a:lnTo>
                  <a:pt x="9995" y="8707"/>
                </a:lnTo>
                <a:lnTo>
                  <a:pt x="9968" y="8712"/>
                </a:lnTo>
                <a:lnTo>
                  <a:pt x="9941" y="8715"/>
                </a:lnTo>
                <a:lnTo>
                  <a:pt x="9914" y="8717"/>
                </a:lnTo>
                <a:lnTo>
                  <a:pt x="9886" y="8720"/>
                </a:lnTo>
                <a:lnTo>
                  <a:pt x="9857" y="8720"/>
                </a:lnTo>
                <a:lnTo>
                  <a:pt x="9830" y="8718"/>
                </a:lnTo>
                <a:lnTo>
                  <a:pt x="9804" y="8716"/>
                </a:lnTo>
                <a:lnTo>
                  <a:pt x="9777" y="8712"/>
                </a:lnTo>
                <a:lnTo>
                  <a:pt x="9751" y="8706"/>
                </a:lnTo>
                <a:lnTo>
                  <a:pt x="9726" y="8701"/>
                </a:lnTo>
                <a:lnTo>
                  <a:pt x="9702" y="8693"/>
                </a:lnTo>
                <a:lnTo>
                  <a:pt x="9678" y="8683"/>
                </a:lnTo>
                <a:lnTo>
                  <a:pt x="9656" y="8673"/>
                </a:lnTo>
                <a:lnTo>
                  <a:pt x="9635" y="8661"/>
                </a:lnTo>
                <a:lnTo>
                  <a:pt x="9613" y="8648"/>
                </a:lnTo>
                <a:lnTo>
                  <a:pt x="9593" y="8633"/>
                </a:lnTo>
                <a:lnTo>
                  <a:pt x="9575" y="8618"/>
                </a:lnTo>
                <a:lnTo>
                  <a:pt x="9557" y="8600"/>
                </a:lnTo>
                <a:lnTo>
                  <a:pt x="9541" y="8582"/>
                </a:lnTo>
                <a:lnTo>
                  <a:pt x="9534" y="8574"/>
                </a:lnTo>
                <a:lnTo>
                  <a:pt x="9526" y="8563"/>
                </a:lnTo>
                <a:lnTo>
                  <a:pt x="9526" y="8563"/>
                </a:lnTo>
                <a:lnTo>
                  <a:pt x="9513" y="8543"/>
                </a:lnTo>
                <a:lnTo>
                  <a:pt x="9501" y="8521"/>
                </a:lnTo>
                <a:lnTo>
                  <a:pt x="9491" y="8500"/>
                </a:lnTo>
                <a:lnTo>
                  <a:pt x="9482" y="8478"/>
                </a:lnTo>
                <a:lnTo>
                  <a:pt x="9476" y="8454"/>
                </a:lnTo>
                <a:lnTo>
                  <a:pt x="9471" y="8431"/>
                </a:lnTo>
                <a:lnTo>
                  <a:pt x="9468" y="8406"/>
                </a:lnTo>
                <a:lnTo>
                  <a:pt x="9466" y="8382"/>
                </a:lnTo>
                <a:lnTo>
                  <a:pt x="9466" y="8356"/>
                </a:lnTo>
                <a:lnTo>
                  <a:pt x="9467" y="8330"/>
                </a:lnTo>
                <a:lnTo>
                  <a:pt x="9470" y="8304"/>
                </a:lnTo>
                <a:lnTo>
                  <a:pt x="9475" y="8278"/>
                </a:lnTo>
                <a:lnTo>
                  <a:pt x="9480" y="8251"/>
                </a:lnTo>
                <a:lnTo>
                  <a:pt x="9488" y="8224"/>
                </a:lnTo>
                <a:lnTo>
                  <a:pt x="9496" y="8197"/>
                </a:lnTo>
                <a:lnTo>
                  <a:pt x="9507" y="8170"/>
                </a:lnTo>
                <a:lnTo>
                  <a:pt x="9516" y="8148"/>
                </a:lnTo>
                <a:lnTo>
                  <a:pt x="9526" y="8126"/>
                </a:lnTo>
                <a:lnTo>
                  <a:pt x="9536" y="8104"/>
                </a:lnTo>
                <a:lnTo>
                  <a:pt x="9548" y="8082"/>
                </a:lnTo>
                <a:lnTo>
                  <a:pt x="9561" y="8060"/>
                </a:lnTo>
                <a:lnTo>
                  <a:pt x="9574" y="8038"/>
                </a:lnTo>
                <a:lnTo>
                  <a:pt x="9589" y="8017"/>
                </a:lnTo>
                <a:lnTo>
                  <a:pt x="9603" y="7994"/>
                </a:lnTo>
                <a:lnTo>
                  <a:pt x="9590" y="8002"/>
                </a:lnTo>
                <a:lnTo>
                  <a:pt x="9576" y="8010"/>
                </a:lnTo>
                <a:lnTo>
                  <a:pt x="9563" y="8017"/>
                </a:lnTo>
                <a:lnTo>
                  <a:pt x="9550" y="8025"/>
                </a:lnTo>
                <a:lnTo>
                  <a:pt x="9524" y="8037"/>
                </a:lnTo>
                <a:lnTo>
                  <a:pt x="9499" y="8048"/>
                </a:lnTo>
                <a:lnTo>
                  <a:pt x="9475" y="8058"/>
                </a:lnTo>
                <a:lnTo>
                  <a:pt x="9451" y="8067"/>
                </a:lnTo>
                <a:lnTo>
                  <a:pt x="9429" y="8075"/>
                </a:lnTo>
                <a:lnTo>
                  <a:pt x="9406" y="8082"/>
                </a:lnTo>
                <a:lnTo>
                  <a:pt x="9386" y="8087"/>
                </a:lnTo>
                <a:lnTo>
                  <a:pt x="9366" y="8091"/>
                </a:lnTo>
                <a:lnTo>
                  <a:pt x="9351" y="8093"/>
                </a:lnTo>
                <a:lnTo>
                  <a:pt x="9338" y="8095"/>
                </a:lnTo>
                <a:lnTo>
                  <a:pt x="9325" y="8096"/>
                </a:lnTo>
                <a:lnTo>
                  <a:pt x="9312" y="8096"/>
                </a:lnTo>
                <a:lnTo>
                  <a:pt x="9299" y="8095"/>
                </a:lnTo>
                <a:lnTo>
                  <a:pt x="9288" y="8094"/>
                </a:lnTo>
                <a:lnTo>
                  <a:pt x="9275" y="8093"/>
                </a:lnTo>
                <a:lnTo>
                  <a:pt x="9264" y="8090"/>
                </a:lnTo>
                <a:lnTo>
                  <a:pt x="9253" y="8086"/>
                </a:lnTo>
                <a:lnTo>
                  <a:pt x="9243" y="8083"/>
                </a:lnTo>
                <a:lnTo>
                  <a:pt x="9233" y="8078"/>
                </a:lnTo>
                <a:lnTo>
                  <a:pt x="9224" y="8073"/>
                </a:lnTo>
                <a:lnTo>
                  <a:pt x="9215" y="8066"/>
                </a:lnTo>
                <a:lnTo>
                  <a:pt x="9206" y="8059"/>
                </a:lnTo>
                <a:lnTo>
                  <a:pt x="9198" y="8053"/>
                </a:lnTo>
                <a:lnTo>
                  <a:pt x="9190" y="8044"/>
                </a:lnTo>
                <a:lnTo>
                  <a:pt x="9183" y="8032"/>
                </a:lnTo>
                <a:lnTo>
                  <a:pt x="9175" y="8019"/>
                </a:lnTo>
                <a:lnTo>
                  <a:pt x="9171" y="8010"/>
                </a:lnTo>
                <a:lnTo>
                  <a:pt x="9168" y="8001"/>
                </a:lnTo>
                <a:lnTo>
                  <a:pt x="9166" y="7991"/>
                </a:lnTo>
                <a:lnTo>
                  <a:pt x="9165" y="7981"/>
                </a:lnTo>
                <a:lnTo>
                  <a:pt x="9165" y="7971"/>
                </a:lnTo>
                <a:lnTo>
                  <a:pt x="9144" y="7991"/>
                </a:lnTo>
                <a:lnTo>
                  <a:pt x="9124" y="8011"/>
                </a:lnTo>
                <a:lnTo>
                  <a:pt x="9104" y="8031"/>
                </a:lnTo>
                <a:lnTo>
                  <a:pt x="9084" y="8051"/>
                </a:lnTo>
                <a:close/>
                <a:moveTo>
                  <a:pt x="8775" y="14994"/>
                </a:moveTo>
                <a:lnTo>
                  <a:pt x="8752" y="14967"/>
                </a:lnTo>
                <a:lnTo>
                  <a:pt x="8729" y="14941"/>
                </a:lnTo>
                <a:lnTo>
                  <a:pt x="8707" y="14915"/>
                </a:lnTo>
                <a:lnTo>
                  <a:pt x="8685" y="14887"/>
                </a:lnTo>
                <a:lnTo>
                  <a:pt x="8661" y="14860"/>
                </a:lnTo>
                <a:lnTo>
                  <a:pt x="8640" y="14833"/>
                </a:lnTo>
                <a:lnTo>
                  <a:pt x="8617" y="14805"/>
                </a:lnTo>
                <a:lnTo>
                  <a:pt x="8595" y="14777"/>
                </a:lnTo>
                <a:lnTo>
                  <a:pt x="8560" y="14732"/>
                </a:lnTo>
                <a:lnTo>
                  <a:pt x="8527" y="14687"/>
                </a:lnTo>
                <a:lnTo>
                  <a:pt x="8492" y="14641"/>
                </a:lnTo>
                <a:lnTo>
                  <a:pt x="8460" y="14596"/>
                </a:lnTo>
                <a:lnTo>
                  <a:pt x="8427" y="14550"/>
                </a:lnTo>
                <a:lnTo>
                  <a:pt x="8395" y="14504"/>
                </a:lnTo>
                <a:lnTo>
                  <a:pt x="8363" y="14457"/>
                </a:lnTo>
                <a:lnTo>
                  <a:pt x="8332" y="14410"/>
                </a:lnTo>
                <a:lnTo>
                  <a:pt x="8323" y="14396"/>
                </a:lnTo>
                <a:lnTo>
                  <a:pt x="8313" y="14382"/>
                </a:lnTo>
                <a:lnTo>
                  <a:pt x="8304" y="14367"/>
                </a:lnTo>
                <a:lnTo>
                  <a:pt x="8294" y="14352"/>
                </a:lnTo>
                <a:lnTo>
                  <a:pt x="8294" y="14352"/>
                </a:lnTo>
                <a:lnTo>
                  <a:pt x="8292" y="14348"/>
                </a:lnTo>
                <a:lnTo>
                  <a:pt x="8291" y="14345"/>
                </a:lnTo>
                <a:lnTo>
                  <a:pt x="8290" y="14344"/>
                </a:lnTo>
                <a:lnTo>
                  <a:pt x="8287" y="14340"/>
                </a:lnTo>
                <a:lnTo>
                  <a:pt x="8256" y="14290"/>
                </a:lnTo>
                <a:lnTo>
                  <a:pt x="8225" y="14239"/>
                </a:lnTo>
                <a:lnTo>
                  <a:pt x="8194" y="14188"/>
                </a:lnTo>
                <a:lnTo>
                  <a:pt x="8165" y="14137"/>
                </a:lnTo>
                <a:lnTo>
                  <a:pt x="8136" y="14085"/>
                </a:lnTo>
                <a:lnTo>
                  <a:pt x="8107" y="14034"/>
                </a:lnTo>
                <a:lnTo>
                  <a:pt x="8080" y="13981"/>
                </a:lnTo>
                <a:lnTo>
                  <a:pt x="8053" y="13929"/>
                </a:lnTo>
                <a:lnTo>
                  <a:pt x="8027" y="13877"/>
                </a:lnTo>
                <a:lnTo>
                  <a:pt x="8001" y="13825"/>
                </a:lnTo>
                <a:lnTo>
                  <a:pt x="7975" y="13771"/>
                </a:lnTo>
                <a:lnTo>
                  <a:pt x="7952" y="13718"/>
                </a:lnTo>
                <a:lnTo>
                  <a:pt x="7927" y="13665"/>
                </a:lnTo>
                <a:lnTo>
                  <a:pt x="7905" y="13612"/>
                </a:lnTo>
                <a:lnTo>
                  <a:pt x="7881" y="13558"/>
                </a:lnTo>
                <a:lnTo>
                  <a:pt x="7860" y="13505"/>
                </a:lnTo>
                <a:lnTo>
                  <a:pt x="7851" y="13507"/>
                </a:lnTo>
                <a:lnTo>
                  <a:pt x="7835" y="13443"/>
                </a:lnTo>
                <a:lnTo>
                  <a:pt x="7764" y="13247"/>
                </a:lnTo>
                <a:lnTo>
                  <a:pt x="7701" y="13049"/>
                </a:lnTo>
                <a:lnTo>
                  <a:pt x="7646" y="12849"/>
                </a:lnTo>
                <a:lnTo>
                  <a:pt x="7599" y="12647"/>
                </a:lnTo>
                <a:lnTo>
                  <a:pt x="7560" y="12446"/>
                </a:lnTo>
                <a:lnTo>
                  <a:pt x="7530" y="12242"/>
                </a:lnTo>
                <a:lnTo>
                  <a:pt x="7506" y="12039"/>
                </a:lnTo>
                <a:lnTo>
                  <a:pt x="7492" y="11834"/>
                </a:lnTo>
                <a:lnTo>
                  <a:pt x="7486" y="11630"/>
                </a:lnTo>
                <a:lnTo>
                  <a:pt x="7487" y="11425"/>
                </a:lnTo>
                <a:lnTo>
                  <a:pt x="7496" y="11222"/>
                </a:lnTo>
                <a:lnTo>
                  <a:pt x="7514" y="11018"/>
                </a:lnTo>
                <a:lnTo>
                  <a:pt x="7540" y="10816"/>
                </a:lnTo>
                <a:lnTo>
                  <a:pt x="7572" y="10614"/>
                </a:lnTo>
                <a:lnTo>
                  <a:pt x="7614" y="10414"/>
                </a:lnTo>
                <a:lnTo>
                  <a:pt x="7662" y="10216"/>
                </a:lnTo>
                <a:lnTo>
                  <a:pt x="7719" y="10019"/>
                </a:lnTo>
                <a:lnTo>
                  <a:pt x="7783" y="9825"/>
                </a:lnTo>
                <a:lnTo>
                  <a:pt x="7855" y="9633"/>
                </a:lnTo>
                <a:lnTo>
                  <a:pt x="7935" y="9442"/>
                </a:lnTo>
                <a:lnTo>
                  <a:pt x="8022" y="9257"/>
                </a:lnTo>
                <a:lnTo>
                  <a:pt x="8117" y="9073"/>
                </a:lnTo>
                <a:lnTo>
                  <a:pt x="8220" y="8893"/>
                </a:lnTo>
                <a:lnTo>
                  <a:pt x="8330" y="8716"/>
                </a:lnTo>
                <a:lnTo>
                  <a:pt x="8447" y="8543"/>
                </a:lnTo>
                <a:lnTo>
                  <a:pt x="8573" y="8375"/>
                </a:lnTo>
                <a:lnTo>
                  <a:pt x="8706" y="8210"/>
                </a:lnTo>
                <a:lnTo>
                  <a:pt x="8846" y="8050"/>
                </a:lnTo>
                <a:lnTo>
                  <a:pt x="8993" y="7896"/>
                </a:lnTo>
                <a:lnTo>
                  <a:pt x="9148" y="7746"/>
                </a:lnTo>
                <a:lnTo>
                  <a:pt x="9310" y="7602"/>
                </a:lnTo>
                <a:lnTo>
                  <a:pt x="9480" y="7463"/>
                </a:lnTo>
                <a:lnTo>
                  <a:pt x="9695" y="7303"/>
                </a:lnTo>
                <a:lnTo>
                  <a:pt x="9915" y="7155"/>
                </a:lnTo>
                <a:lnTo>
                  <a:pt x="10140" y="7021"/>
                </a:lnTo>
                <a:lnTo>
                  <a:pt x="10371" y="6899"/>
                </a:lnTo>
                <a:lnTo>
                  <a:pt x="10605" y="6789"/>
                </a:lnTo>
                <a:lnTo>
                  <a:pt x="10843" y="6692"/>
                </a:lnTo>
                <a:lnTo>
                  <a:pt x="11084" y="6607"/>
                </a:lnTo>
                <a:lnTo>
                  <a:pt x="11328" y="6534"/>
                </a:lnTo>
                <a:lnTo>
                  <a:pt x="11574" y="6474"/>
                </a:lnTo>
                <a:lnTo>
                  <a:pt x="11821" y="6426"/>
                </a:lnTo>
                <a:lnTo>
                  <a:pt x="12071" y="6390"/>
                </a:lnTo>
                <a:lnTo>
                  <a:pt x="12320" y="6366"/>
                </a:lnTo>
                <a:lnTo>
                  <a:pt x="12571" y="6354"/>
                </a:lnTo>
                <a:lnTo>
                  <a:pt x="12822" y="6354"/>
                </a:lnTo>
                <a:lnTo>
                  <a:pt x="13071" y="6366"/>
                </a:lnTo>
                <a:lnTo>
                  <a:pt x="13319" y="6391"/>
                </a:lnTo>
                <a:lnTo>
                  <a:pt x="13567" y="6427"/>
                </a:lnTo>
                <a:lnTo>
                  <a:pt x="13813" y="6474"/>
                </a:lnTo>
                <a:lnTo>
                  <a:pt x="14056" y="6534"/>
                </a:lnTo>
                <a:lnTo>
                  <a:pt x="14296" y="6605"/>
                </a:lnTo>
                <a:lnTo>
                  <a:pt x="14534" y="6687"/>
                </a:lnTo>
                <a:lnTo>
                  <a:pt x="14766" y="6781"/>
                </a:lnTo>
                <a:lnTo>
                  <a:pt x="14996" y="6888"/>
                </a:lnTo>
                <a:lnTo>
                  <a:pt x="15221" y="7004"/>
                </a:lnTo>
                <a:lnTo>
                  <a:pt x="15440" y="7133"/>
                </a:lnTo>
                <a:lnTo>
                  <a:pt x="15654" y="7273"/>
                </a:lnTo>
                <a:lnTo>
                  <a:pt x="15862" y="7424"/>
                </a:lnTo>
                <a:lnTo>
                  <a:pt x="16062" y="7587"/>
                </a:lnTo>
                <a:lnTo>
                  <a:pt x="16257" y="7761"/>
                </a:lnTo>
                <a:lnTo>
                  <a:pt x="16444" y="7945"/>
                </a:lnTo>
                <a:lnTo>
                  <a:pt x="16623" y="8141"/>
                </a:lnTo>
                <a:lnTo>
                  <a:pt x="16794" y="8347"/>
                </a:lnTo>
                <a:lnTo>
                  <a:pt x="16819" y="8379"/>
                </a:lnTo>
                <a:lnTo>
                  <a:pt x="16843" y="8411"/>
                </a:lnTo>
                <a:lnTo>
                  <a:pt x="16867" y="8443"/>
                </a:lnTo>
                <a:lnTo>
                  <a:pt x="16890" y="8474"/>
                </a:lnTo>
                <a:lnTo>
                  <a:pt x="16914" y="8507"/>
                </a:lnTo>
                <a:lnTo>
                  <a:pt x="16937" y="8539"/>
                </a:lnTo>
                <a:lnTo>
                  <a:pt x="16961" y="8572"/>
                </a:lnTo>
                <a:lnTo>
                  <a:pt x="16983" y="8604"/>
                </a:lnTo>
                <a:lnTo>
                  <a:pt x="16990" y="8527"/>
                </a:lnTo>
                <a:lnTo>
                  <a:pt x="16994" y="8449"/>
                </a:lnTo>
                <a:lnTo>
                  <a:pt x="16999" y="8372"/>
                </a:lnTo>
                <a:lnTo>
                  <a:pt x="17003" y="8293"/>
                </a:lnTo>
                <a:lnTo>
                  <a:pt x="17005" y="8216"/>
                </a:lnTo>
                <a:lnTo>
                  <a:pt x="17008" y="8138"/>
                </a:lnTo>
                <a:lnTo>
                  <a:pt x="17009" y="8060"/>
                </a:lnTo>
                <a:lnTo>
                  <a:pt x="17009" y="7982"/>
                </a:lnTo>
                <a:lnTo>
                  <a:pt x="17009" y="7905"/>
                </a:lnTo>
                <a:lnTo>
                  <a:pt x="17007" y="7828"/>
                </a:lnTo>
                <a:lnTo>
                  <a:pt x="17004" y="7750"/>
                </a:lnTo>
                <a:lnTo>
                  <a:pt x="17002" y="7672"/>
                </a:lnTo>
                <a:lnTo>
                  <a:pt x="16998" y="7595"/>
                </a:lnTo>
                <a:lnTo>
                  <a:pt x="16993" y="7518"/>
                </a:lnTo>
                <a:lnTo>
                  <a:pt x="16988" y="7440"/>
                </a:lnTo>
                <a:lnTo>
                  <a:pt x="16981" y="7364"/>
                </a:lnTo>
                <a:lnTo>
                  <a:pt x="16973" y="7287"/>
                </a:lnTo>
                <a:lnTo>
                  <a:pt x="16965" y="7210"/>
                </a:lnTo>
                <a:lnTo>
                  <a:pt x="16956" y="7134"/>
                </a:lnTo>
                <a:lnTo>
                  <a:pt x="16946" y="7057"/>
                </a:lnTo>
                <a:lnTo>
                  <a:pt x="16935" y="6981"/>
                </a:lnTo>
                <a:lnTo>
                  <a:pt x="16924" y="6904"/>
                </a:lnTo>
                <a:lnTo>
                  <a:pt x="16911" y="6828"/>
                </a:lnTo>
                <a:lnTo>
                  <a:pt x="16898" y="6752"/>
                </a:lnTo>
                <a:lnTo>
                  <a:pt x="16885" y="6676"/>
                </a:lnTo>
                <a:lnTo>
                  <a:pt x="16870" y="6601"/>
                </a:lnTo>
                <a:lnTo>
                  <a:pt x="16854" y="6525"/>
                </a:lnTo>
                <a:lnTo>
                  <a:pt x="16838" y="6450"/>
                </a:lnTo>
                <a:lnTo>
                  <a:pt x="16821" y="6375"/>
                </a:lnTo>
                <a:lnTo>
                  <a:pt x="16803" y="6300"/>
                </a:lnTo>
                <a:lnTo>
                  <a:pt x="16784" y="6225"/>
                </a:lnTo>
                <a:lnTo>
                  <a:pt x="16764" y="6151"/>
                </a:lnTo>
                <a:lnTo>
                  <a:pt x="16731" y="6161"/>
                </a:lnTo>
                <a:lnTo>
                  <a:pt x="16699" y="6171"/>
                </a:lnTo>
                <a:lnTo>
                  <a:pt x="16666" y="6180"/>
                </a:lnTo>
                <a:lnTo>
                  <a:pt x="16633" y="6189"/>
                </a:lnTo>
                <a:lnTo>
                  <a:pt x="16599" y="6197"/>
                </a:lnTo>
                <a:lnTo>
                  <a:pt x="16565" y="6204"/>
                </a:lnTo>
                <a:lnTo>
                  <a:pt x="16531" y="6211"/>
                </a:lnTo>
                <a:lnTo>
                  <a:pt x="16496" y="6216"/>
                </a:lnTo>
                <a:lnTo>
                  <a:pt x="16460" y="6221"/>
                </a:lnTo>
                <a:lnTo>
                  <a:pt x="16425" y="6225"/>
                </a:lnTo>
                <a:lnTo>
                  <a:pt x="16389" y="6230"/>
                </a:lnTo>
                <a:lnTo>
                  <a:pt x="16353" y="6232"/>
                </a:lnTo>
                <a:lnTo>
                  <a:pt x="16316" y="6235"/>
                </a:lnTo>
                <a:lnTo>
                  <a:pt x="16279" y="6236"/>
                </a:lnTo>
                <a:lnTo>
                  <a:pt x="16242" y="6238"/>
                </a:lnTo>
                <a:lnTo>
                  <a:pt x="16204" y="6238"/>
                </a:lnTo>
                <a:lnTo>
                  <a:pt x="16159" y="6238"/>
                </a:lnTo>
                <a:lnTo>
                  <a:pt x="16116" y="6236"/>
                </a:lnTo>
                <a:lnTo>
                  <a:pt x="16071" y="6233"/>
                </a:lnTo>
                <a:lnTo>
                  <a:pt x="16029" y="6230"/>
                </a:lnTo>
                <a:lnTo>
                  <a:pt x="15985" y="6225"/>
                </a:lnTo>
                <a:lnTo>
                  <a:pt x="15942" y="6221"/>
                </a:lnTo>
                <a:lnTo>
                  <a:pt x="15901" y="6214"/>
                </a:lnTo>
                <a:lnTo>
                  <a:pt x="15860" y="6207"/>
                </a:lnTo>
                <a:lnTo>
                  <a:pt x="15818" y="6198"/>
                </a:lnTo>
                <a:lnTo>
                  <a:pt x="15778" y="6189"/>
                </a:lnTo>
                <a:lnTo>
                  <a:pt x="15739" y="6179"/>
                </a:lnTo>
                <a:lnTo>
                  <a:pt x="15700" y="6168"/>
                </a:lnTo>
                <a:lnTo>
                  <a:pt x="15660" y="6157"/>
                </a:lnTo>
                <a:lnTo>
                  <a:pt x="15622" y="6144"/>
                </a:lnTo>
                <a:lnTo>
                  <a:pt x="15584" y="6130"/>
                </a:lnTo>
                <a:lnTo>
                  <a:pt x="15547" y="6114"/>
                </a:lnTo>
                <a:lnTo>
                  <a:pt x="15510" y="6099"/>
                </a:lnTo>
                <a:lnTo>
                  <a:pt x="15475" y="6082"/>
                </a:lnTo>
                <a:lnTo>
                  <a:pt x="15439" y="6064"/>
                </a:lnTo>
                <a:lnTo>
                  <a:pt x="15404" y="6045"/>
                </a:lnTo>
                <a:lnTo>
                  <a:pt x="15369" y="6026"/>
                </a:lnTo>
                <a:lnTo>
                  <a:pt x="15335" y="6005"/>
                </a:lnTo>
                <a:lnTo>
                  <a:pt x="15301" y="5983"/>
                </a:lnTo>
                <a:lnTo>
                  <a:pt x="15268" y="5960"/>
                </a:lnTo>
                <a:lnTo>
                  <a:pt x="15235" y="5936"/>
                </a:lnTo>
                <a:lnTo>
                  <a:pt x="15204" y="5912"/>
                </a:lnTo>
                <a:lnTo>
                  <a:pt x="15171" y="5887"/>
                </a:lnTo>
                <a:lnTo>
                  <a:pt x="15141" y="5860"/>
                </a:lnTo>
                <a:lnTo>
                  <a:pt x="15110" y="5832"/>
                </a:lnTo>
                <a:lnTo>
                  <a:pt x="15081" y="5804"/>
                </a:lnTo>
                <a:lnTo>
                  <a:pt x="15051" y="5775"/>
                </a:lnTo>
                <a:lnTo>
                  <a:pt x="15021" y="5745"/>
                </a:lnTo>
                <a:lnTo>
                  <a:pt x="14993" y="5714"/>
                </a:lnTo>
                <a:lnTo>
                  <a:pt x="14967" y="5682"/>
                </a:lnTo>
                <a:lnTo>
                  <a:pt x="14940" y="5651"/>
                </a:lnTo>
                <a:lnTo>
                  <a:pt x="14914" y="5619"/>
                </a:lnTo>
                <a:lnTo>
                  <a:pt x="14889" y="5586"/>
                </a:lnTo>
                <a:lnTo>
                  <a:pt x="14866" y="5554"/>
                </a:lnTo>
                <a:lnTo>
                  <a:pt x="14842" y="5520"/>
                </a:lnTo>
                <a:lnTo>
                  <a:pt x="14821" y="5488"/>
                </a:lnTo>
                <a:lnTo>
                  <a:pt x="14800" y="5454"/>
                </a:lnTo>
                <a:lnTo>
                  <a:pt x="14780" y="5420"/>
                </a:lnTo>
                <a:lnTo>
                  <a:pt x="14761" y="5386"/>
                </a:lnTo>
                <a:lnTo>
                  <a:pt x="14742" y="5351"/>
                </a:lnTo>
                <a:lnTo>
                  <a:pt x="14725" y="5315"/>
                </a:lnTo>
                <a:lnTo>
                  <a:pt x="14708" y="5281"/>
                </a:lnTo>
                <a:lnTo>
                  <a:pt x="14692" y="5245"/>
                </a:lnTo>
                <a:lnTo>
                  <a:pt x="14678" y="5209"/>
                </a:lnTo>
                <a:lnTo>
                  <a:pt x="14663" y="5173"/>
                </a:lnTo>
                <a:lnTo>
                  <a:pt x="14651" y="5136"/>
                </a:lnTo>
                <a:lnTo>
                  <a:pt x="14639" y="5099"/>
                </a:lnTo>
                <a:lnTo>
                  <a:pt x="14628" y="5063"/>
                </a:lnTo>
                <a:lnTo>
                  <a:pt x="14617" y="5024"/>
                </a:lnTo>
                <a:lnTo>
                  <a:pt x="14609" y="4986"/>
                </a:lnTo>
                <a:lnTo>
                  <a:pt x="14600" y="4948"/>
                </a:lnTo>
                <a:lnTo>
                  <a:pt x="14592" y="4910"/>
                </a:lnTo>
                <a:lnTo>
                  <a:pt x="14585" y="4871"/>
                </a:lnTo>
                <a:lnTo>
                  <a:pt x="14579" y="4832"/>
                </a:lnTo>
                <a:lnTo>
                  <a:pt x="14575" y="4793"/>
                </a:lnTo>
                <a:lnTo>
                  <a:pt x="14570" y="4753"/>
                </a:lnTo>
                <a:lnTo>
                  <a:pt x="14567" y="4712"/>
                </a:lnTo>
                <a:lnTo>
                  <a:pt x="14565" y="4672"/>
                </a:lnTo>
                <a:lnTo>
                  <a:pt x="14564" y="4632"/>
                </a:lnTo>
                <a:lnTo>
                  <a:pt x="14564" y="4590"/>
                </a:lnTo>
                <a:lnTo>
                  <a:pt x="14564" y="4550"/>
                </a:lnTo>
                <a:lnTo>
                  <a:pt x="14565" y="4510"/>
                </a:lnTo>
                <a:lnTo>
                  <a:pt x="14567" y="4469"/>
                </a:lnTo>
                <a:lnTo>
                  <a:pt x="14570" y="4429"/>
                </a:lnTo>
                <a:lnTo>
                  <a:pt x="14574" y="4390"/>
                </a:lnTo>
                <a:lnTo>
                  <a:pt x="14578" y="4351"/>
                </a:lnTo>
                <a:lnTo>
                  <a:pt x="14584" y="4313"/>
                </a:lnTo>
                <a:lnTo>
                  <a:pt x="14591" y="4275"/>
                </a:lnTo>
                <a:lnTo>
                  <a:pt x="14597" y="4237"/>
                </a:lnTo>
                <a:lnTo>
                  <a:pt x="14605" y="4199"/>
                </a:lnTo>
                <a:lnTo>
                  <a:pt x="14614" y="4162"/>
                </a:lnTo>
                <a:lnTo>
                  <a:pt x="14624" y="4125"/>
                </a:lnTo>
                <a:lnTo>
                  <a:pt x="14635" y="4088"/>
                </a:lnTo>
                <a:lnTo>
                  <a:pt x="14647" y="4051"/>
                </a:lnTo>
                <a:lnTo>
                  <a:pt x="14659" y="4015"/>
                </a:lnTo>
                <a:lnTo>
                  <a:pt x="14671" y="3979"/>
                </a:lnTo>
                <a:lnTo>
                  <a:pt x="14686" y="3945"/>
                </a:lnTo>
                <a:lnTo>
                  <a:pt x="14700" y="3910"/>
                </a:lnTo>
                <a:lnTo>
                  <a:pt x="14716" y="3875"/>
                </a:lnTo>
                <a:lnTo>
                  <a:pt x="14733" y="3841"/>
                </a:lnTo>
                <a:lnTo>
                  <a:pt x="14750" y="3807"/>
                </a:lnTo>
                <a:lnTo>
                  <a:pt x="14769" y="3773"/>
                </a:lnTo>
                <a:lnTo>
                  <a:pt x="14788" y="3740"/>
                </a:lnTo>
                <a:lnTo>
                  <a:pt x="14808" y="3707"/>
                </a:lnTo>
                <a:lnTo>
                  <a:pt x="14828" y="3675"/>
                </a:lnTo>
                <a:lnTo>
                  <a:pt x="14849" y="3642"/>
                </a:lnTo>
                <a:lnTo>
                  <a:pt x="14873" y="3610"/>
                </a:lnTo>
                <a:lnTo>
                  <a:pt x="14895" y="3579"/>
                </a:lnTo>
                <a:lnTo>
                  <a:pt x="14920" y="3547"/>
                </a:lnTo>
                <a:lnTo>
                  <a:pt x="14944" y="3517"/>
                </a:lnTo>
                <a:lnTo>
                  <a:pt x="14970" y="3486"/>
                </a:lnTo>
                <a:lnTo>
                  <a:pt x="14997" y="3456"/>
                </a:lnTo>
                <a:lnTo>
                  <a:pt x="15021" y="3430"/>
                </a:lnTo>
                <a:lnTo>
                  <a:pt x="15045" y="3404"/>
                </a:lnTo>
                <a:lnTo>
                  <a:pt x="15071" y="3379"/>
                </a:lnTo>
                <a:lnTo>
                  <a:pt x="15095" y="3355"/>
                </a:lnTo>
                <a:lnTo>
                  <a:pt x="15120" y="3331"/>
                </a:lnTo>
                <a:lnTo>
                  <a:pt x="15146" y="3309"/>
                </a:lnTo>
                <a:lnTo>
                  <a:pt x="15171" y="3287"/>
                </a:lnTo>
                <a:lnTo>
                  <a:pt x="15198" y="3265"/>
                </a:lnTo>
                <a:lnTo>
                  <a:pt x="15040" y="3094"/>
                </a:lnTo>
                <a:lnTo>
                  <a:pt x="14878" y="2930"/>
                </a:lnTo>
                <a:lnTo>
                  <a:pt x="14711" y="2772"/>
                </a:lnTo>
                <a:lnTo>
                  <a:pt x="14541" y="2620"/>
                </a:lnTo>
                <a:lnTo>
                  <a:pt x="14367" y="2474"/>
                </a:lnTo>
                <a:lnTo>
                  <a:pt x="14188" y="2335"/>
                </a:lnTo>
                <a:lnTo>
                  <a:pt x="14005" y="2202"/>
                </a:lnTo>
                <a:lnTo>
                  <a:pt x="13821" y="2076"/>
                </a:lnTo>
                <a:lnTo>
                  <a:pt x="13632" y="1956"/>
                </a:lnTo>
                <a:lnTo>
                  <a:pt x="13439" y="1842"/>
                </a:lnTo>
                <a:lnTo>
                  <a:pt x="13244" y="1735"/>
                </a:lnTo>
                <a:lnTo>
                  <a:pt x="13048" y="1634"/>
                </a:lnTo>
                <a:lnTo>
                  <a:pt x="12846" y="1540"/>
                </a:lnTo>
                <a:lnTo>
                  <a:pt x="12644" y="1451"/>
                </a:lnTo>
                <a:lnTo>
                  <a:pt x="12439" y="1370"/>
                </a:lnTo>
                <a:lnTo>
                  <a:pt x="12232" y="1295"/>
                </a:lnTo>
                <a:lnTo>
                  <a:pt x="12023" y="1226"/>
                </a:lnTo>
                <a:lnTo>
                  <a:pt x="11812" y="1165"/>
                </a:lnTo>
                <a:lnTo>
                  <a:pt x="11600" y="1110"/>
                </a:lnTo>
                <a:lnTo>
                  <a:pt x="11385" y="1062"/>
                </a:lnTo>
                <a:lnTo>
                  <a:pt x="11170" y="1019"/>
                </a:lnTo>
                <a:lnTo>
                  <a:pt x="10954" y="985"/>
                </a:lnTo>
                <a:lnTo>
                  <a:pt x="10736" y="956"/>
                </a:lnTo>
                <a:lnTo>
                  <a:pt x="10517" y="933"/>
                </a:lnTo>
                <a:lnTo>
                  <a:pt x="10299" y="919"/>
                </a:lnTo>
                <a:lnTo>
                  <a:pt x="10080" y="910"/>
                </a:lnTo>
                <a:lnTo>
                  <a:pt x="9861" y="909"/>
                </a:lnTo>
                <a:lnTo>
                  <a:pt x="9641" y="913"/>
                </a:lnTo>
                <a:lnTo>
                  <a:pt x="9422" y="925"/>
                </a:lnTo>
                <a:lnTo>
                  <a:pt x="9203" y="943"/>
                </a:lnTo>
                <a:lnTo>
                  <a:pt x="8983" y="969"/>
                </a:lnTo>
                <a:lnTo>
                  <a:pt x="8765" y="1002"/>
                </a:lnTo>
                <a:lnTo>
                  <a:pt x="8768" y="1038"/>
                </a:lnTo>
                <a:lnTo>
                  <a:pt x="8772" y="1075"/>
                </a:lnTo>
                <a:lnTo>
                  <a:pt x="8773" y="1113"/>
                </a:lnTo>
                <a:lnTo>
                  <a:pt x="8773" y="1151"/>
                </a:lnTo>
                <a:lnTo>
                  <a:pt x="8773" y="1179"/>
                </a:lnTo>
                <a:lnTo>
                  <a:pt x="8772" y="1207"/>
                </a:lnTo>
                <a:lnTo>
                  <a:pt x="8771" y="1235"/>
                </a:lnTo>
                <a:lnTo>
                  <a:pt x="8768" y="1263"/>
                </a:lnTo>
                <a:lnTo>
                  <a:pt x="8766" y="1291"/>
                </a:lnTo>
                <a:lnTo>
                  <a:pt x="8762" y="1318"/>
                </a:lnTo>
                <a:lnTo>
                  <a:pt x="8758" y="1345"/>
                </a:lnTo>
                <a:lnTo>
                  <a:pt x="8754" y="1372"/>
                </a:lnTo>
                <a:lnTo>
                  <a:pt x="8748" y="1399"/>
                </a:lnTo>
                <a:lnTo>
                  <a:pt x="8743" y="1426"/>
                </a:lnTo>
                <a:lnTo>
                  <a:pt x="8736" y="1451"/>
                </a:lnTo>
                <a:lnTo>
                  <a:pt x="8729" y="1477"/>
                </a:lnTo>
                <a:lnTo>
                  <a:pt x="8721" y="1503"/>
                </a:lnTo>
                <a:lnTo>
                  <a:pt x="8713" y="1529"/>
                </a:lnTo>
                <a:lnTo>
                  <a:pt x="8704" y="1554"/>
                </a:lnTo>
                <a:lnTo>
                  <a:pt x="8695" y="1579"/>
                </a:lnTo>
                <a:lnTo>
                  <a:pt x="8683" y="1604"/>
                </a:lnTo>
                <a:lnTo>
                  <a:pt x="8673" y="1628"/>
                </a:lnTo>
                <a:lnTo>
                  <a:pt x="8661" y="1653"/>
                </a:lnTo>
                <a:lnTo>
                  <a:pt x="8650" y="1677"/>
                </a:lnTo>
                <a:lnTo>
                  <a:pt x="8636" y="1701"/>
                </a:lnTo>
                <a:lnTo>
                  <a:pt x="8623" y="1724"/>
                </a:lnTo>
                <a:lnTo>
                  <a:pt x="8610" y="1748"/>
                </a:lnTo>
                <a:lnTo>
                  <a:pt x="8595" y="1771"/>
                </a:lnTo>
                <a:lnTo>
                  <a:pt x="8579" y="1795"/>
                </a:lnTo>
                <a:lnTo>
                  <a:pt x="8564" y="1817"/>
                </a:lnTo>
                <a:lnTo>
                  <a:pt x="8548" y="1840"/>
                </a:lnTo>
                <a:lnTo>
                  <a:pt x="8530" y="1862"/>
                </a:lnTo>
                <a:lnTo>
                  <a:pt x="8513" y="1884"/>
                </a:lnTo>
                <a:lnTo>
                  <a:pt x="8494" y="1907"/>
                </a:lnTo>
                <a:lnTo>
                  <a:pt x="8476" y="1928"/>
                </a:lnTo>
                <a:lnTo>
                  <a:pt x="8456" y="1949"/>
                </a:lnTo>
                <a:lnTo>
                  <a:pt x="8436" y="1971"/>
                </a:lnTo>
                <a:lnTo>
                  <a:pt x="8416" y="1991"/>
                </a:lnTo>
                <a:lnTo>
                  <a:pt x="8395" y="2011"/>
                </a:lnTo>
                <a:lnTo>
                  <a:pt x="8375" y="2030"/>
                </a:lnTo>
                <a:lnTo>
                  <a:pt x="8352" y="2048"/>
                </a:lnTo>
                <a:lnTo>
                  <a:pt x="8331" y="2066"/>
                </a:lnTo>
                <a:lnTo>
                  <a:pt x="8309" y="2083"/>
                </a:lnTo>
                <a:lnTo>
                  <a:pt x="8286" y="2098"/>
                </a:lnTo>
                <a:lnTo>
                  <a:pt x="8264" y="2114"/>
                </a:lnTo>
                <a:lnTo>
                  <a:pt x="8240" y="2130"/>
                </a:lnTo>
                <a:lnTo>
                  <a:pt x="8217" y="2144"/>
                </a:lnTo>
                <a:lnTo>
                  <a:pt x="8192" y="2158"/>
                </a:lnTo>
                <a:lnTo>
                  <a:pt x="8169" y="2170"/>
                </a:lnTo>
                <a:lnTo>
                  <a:pt x="8144" y="2182"/>
                </a:lnTo>
                <a:lnTo>
                  <a:pt x="8118" y="2194"/>
                </a:lnTo>
                <a:lnTo>
                  <a:pt x="8094" y="2206"/>
                </a:lnTo>
                <a:lnTo>
                  <a:pt x="8068" y="2216"/>
                </a:lnTo>
                <a:lnTo>
                  <a:pt x="8042" y="2226"/>
                </a:lnTo>
                <a:lnTo>
                  <a:pt x="8015" y="2235"/>
                </a:lnTo>
                <a:lnTo>
                  <a:pt x="7989" y="2243"/>
                </a:lnTo>
                <a:lnTo>
                  <a:pt x="7962" y="2250"/>
                </a:lnTo>
                <a:lnTo>
                  <a:pt x="7934" y="2257"/>
                </a:lnTo>
                <a:lnTo>
                  <a:pt x="7907" y="2264"/>
                </a:lnTo>
                <a:lnTo>
                  <a:pt x="7879" y="2269"/>
                </a:lnTo>
                <a:lnTo>
                  <a:pt x="7850" y="2274"/>
                </a:lnTo>
                <a:lnTo>
                  <a:pt x="7821" y="2278"/>
                </a:lnTo>
                <a:lnTo>
                  <a:pt x="7792" y="2282"/>
                </a:lnTo>
                <a:lnTo>
                  <a:pt x="7763" y="2285"/>
                </a:lnTo>
                <a:lnTo>
                  <a:pt x="7732" y="2287"/>
                </a:lnTo>
                <a:lnTo>
                  <a:pt x="7702" y="2290"/>
                </a:lnTo>
                <a:lnTo>
                  <a:pt x="7672" y="2291"/>
                </a:lnTo>
                <a:lnTo>
                  <a:pt x="7641" y="2291"/>
                </a:lnTo>
                <a:lnTo>
                  <a:pt x="7609" y="2291"/>
                </a:lnTo>
                <a:lnTo>
                  <a:pt x="7579" y="2290"/>
                </a:lnTo>
                <a:lnTo>
                  <a:pt x="7549" y="2287"/>
                </a:lnTo>
                <a:lnTo>
                  <a:pt x="7519" y="2285"/>
                </a:lnTo>
                <a:lnTo>
                  <a:pt x="7488" y="2282"/>
                </a:lnTo>
                <a:lnTo>
                  <a:pt x="7459" y="2278"/>
                </a:lnTo>
                <a:lnTo>
                  <a:pt x="7430" y="2274"/>
                </a:lnTo>
                <a:lnTo>
                  <a:pt x="7402" y="2269"/>
                </a:lnTo>
                <a:lnTo>
                  <a:pt x="7373" y="2264"/>
                </a:lnTo>
                <a:lnTo>
                  <a:pt x="7346" y="2257"/>
                </a:lnTo>
                <a:lnTo>
                  <a:pt x="7318" y="2250"/>
                </a:lnTo>
                <a:lnTo>
                  <a:pt x="7291" y="2243"/>
                </a:lnTo>
                <a:lnTo>
                  <a:pt x="7265" y="2235"/>
                </a:lnTo>
                <a:lnTo>
                  <a:pt x="7238" y="2226"/>
                </a:lnTo>
                <a:lnTo>
                  <a:pt x="7212" y="2216"/>
                </a:lnTo>
                <a:lnTo>
                  <a:pt x="7186" y="2206"/>
                </a:lnTo>
                <a:lnTo>
                  <a:pt x="7160" y="2194"/>
                </a:lnTo>
                <a:lnTo>
                  <a:pt x="7136" y="2182"/>
                </a:lnTo>
                <a:lnTo>
                  <a:pt x="7111" y="2170"/>
                </a:lnTo>
                <a:lnTo>
                  <a:pt x="7087" y="2158"/>
                </a:lnTo>
                <a:lnTo>
                  <a:pt x="7063" y="2144"/>
                </a:lnTo>
                <a:lnTo>
                  <a:pt x="7039" y="2130"/>
                </a:lnTo>
                <a:lnTo>
                  <a:pt x="7016" y="2114"/>
                </a:lnTo>
                <a:lnTo>
                  <a:pt x="6993" y="2098"/>
                </a:lnTo>
                <a:lnTo>
                  <a:pt x="6970" y="2083"/>
                </a:lnTo>
                <a:lnTo>
                  <a:pt x="6948" y="2066"/>
                </a:lnTo>
                <a:lnTo>
                  <a:pt x="6927" y="2048"/>
                </a:lnTo>
                <a:lnTo>
                  <a:pt x="6905" y="2030"/>
                </a:lnTo>
                <a:lnTo>
                  <a:pt x="6884" y="2011"/>
                </a:lnTo>
                <a:lnTo>
                  <a:pt x="6863" y="1991"/>
                </a:lnTo>
                <a:lnTo>
                  <a:pt x="6843" y="1971"/>
                </a:lnTo>
                <a:lnTo>
                  <a:pt x="6823" y="1949"/>
                </a:lnTo>
                <a:lnTo>
                  <a:pt x="6797" y="1920"/>
                </a:lnTo>
                <a:lnTo>
                  <a:pt x="6772" y="1891"/>
                </a:lnTo>
                <a:lnTo>
                  <a:pt x="6748" y="1862"/>
                </a:lnTo>
                <a:lnTo>
                  <a:pt x="6725" y="1832"/>
                </a:lnTo>
                <a:lnTo>
                  <a:pt x="6704" y="1802"/>
                </a:lnTo>
                <a:lnTo>
                  <a:pt x="6684" y="1770"/>
                </a:lnTo>
                <a:lnTo>
                  <a:pt x="6664" y="1739"/>
                </a:lnTo>
                <a:lnTo>
                  <a:pt x="6646" y="1708"/>
                </a:lnTo>
                <a:lnTo>
                  <a:pt x="6574" y="1746"/>
                </a:lnTo>
                <a:lnTo>
                  <a:pt x="6504" y="1785"/>
                </a:lnTo>
                <a:lnTo>
                  <a:pt x="6432" y="1824"/>
                </a:lnTo>
                <a:lnTo>
                  <a:pt x="6362" y="1864"/>
                </a:lnTo>
                <a:lnTo>
                  <a:pt x="6292" y="1906"/>
                </a:lnTo>
                <a:lnTo>
                  <a:pt x="6222" y="1948"/>
                </a:lnTo>
                <a:lnTo>
                  <a:pt x="6152" y="1991"/>
                </a:lnTo>
                <a:lnTo>
                  <a:pt x="6084" y="2036"/>
                </a:lnTo>
                <a:lnTo>
                  <a:pt x="6015" y="2080"/>
                </a:lnTo>
                <a:lnTo>
                  <a:pt x="5946" y="2126"/>
                </a:lnTo>
                <a:lnTo>
                  <a:pt x="5878" y="2172"/>
                </a:lnTo>
                <a:lnTo>
                  <a:pt x="5811" y="2220"/>
                </a:lnTo>
                <a:lnTo>
                  <a:pt x="5744" y="2268"/>
                </a:lnTo>
                <a:lnTo>
                  <a:pt x="5677" y="2318"/>
                </a:lnTo>
                <a:lnTo>
                  <a:pt x="5611" y="2368"/>
                </a:lnTo>
                <a:lnTo>
                  <a:pt x="5545" y="2419"/>
                </a:lnTo>
                <a:lnTo>
                  <a:pt x="5456" y="2490"/>
                </a:lnTo>
                <a:lnTo>
                  <a:pt x="5369" y="2561"/>
                </a:lnTo>
                <a:lnTo>
                  <a:pt x="5283" y="2634"/>
                </a:lnTo>
                <a:lnTo>
                  <a:pt x="5199" y="2708"/>
                </a:lnTo>
                <a:lnTo>
                  <a:pt x="5116" y="2783"/>
                </a:lnTo>
                <a:lnTo>
                  <a:pt x="5034" y="2859"/>
                </a:lnTo>
                <a:lnTo>
                  <a:pt x="4955" y="2935"/>
                </a:lnTo>
                <a:lnTo>
                  <a:pt x="4877" y="3014"/>
                </a:lnTo>
                <a:lnTo>
                  <a:pt x="4799" y="3093"/>
                </a:lnTo>
                <a:lnTo>
                  <a:pt x="4723" y="3172"/>
                </a:lnTo>
                <a:lnTo>
                  <a:pt x="4649" y="3253"/>
                </a:lnTo>
                <a:lnTo>
                  <a:pt x="4577" y="3336"/>
                </a:lnTo>
                <a:lnTo>
                  <a:pt x="4506" y="3419"/>
                </a:lnTo>
                <a:lnTo>
                  <a:pt x="4436" y="3501"/>
                </a:lnTo>
                <a:lnTo>
                  <a:pt x="4367" y="3587"/>
                </a:lnTo>
                <a:lnTo>
                  <a:pt x="4300" y="3672"/>
                </a:lnTo>
                <a:lnTo>
                  <a:pt x="4235" y="3758"/>
                </a:lnTo>
                <a:lnTo>
                  <a:pt x="4172" y="3845"/>
                </a:lnTo>
                <a:lnTo>
                  <a:pt x="4109" y="3933"/>
                </a:lnTo>
                <a:lnTo>
                  <a:pt x="4047" y="4022"/>
                </a:lnTo>
                <a:lnTo>
                  <a:pt x="3988" y="4111"/>
                </a:lnTo>
                <a:lnTo>
                  <a:pt x="3930" y="4202"/>
                </a:lnTo>
                <a:lnTo>
                  <a:pt x="3873" y="4293"/>
                </a:lnTo>
                <a:lnTo>
                  <a:pt x="3818" y="4384"/>
                </a:lnTo>
                <a:lnTo>
                  <a:pt x="3764" y="4476"/>
                </a:lnTo>
                <a:lnTo>
                  <a:pt x="3712" y="4569"/>
                </a:lnTo>
                <a:lnTo>
                  <a:pt x="3661" y="4663"/>
                </a:lnTo>
                <a:lnTo>
                  <a:pt x="3612" y="4758"/>
                </a:lnTo>
                <a:lnTo>
                  <a:pt x="3564" y="4852"/>
                </a:lnTo>
                <a:lnTo>
                  <a:pt x="3518" y="4948"/>
                </a:lnTo>
                <a:lnTo>
                  <a:pt x="3473" y="5045"/>
                </a:lnTo>
                <a:lnTo>
                  <a:pt x="3430" y="5141"/>
                </a:lnTo>
                <a:lnTo>
                  <a:pt x="3515" y="5146"/>
                </a:lnTo>
                <a:lnTo>
                  <a:pt x="3599" y="5153"/>
                </a:lnTo>
                <a:lnTo>
                  <a:pt x="3683" y="5162"/>
                </a:lnTo>
                <a:lnTo>
                  <a:pt x="3764" y="5173"/>
                </a:lnTo>
                <a:lnTo>
                  <a:pt x="3846" y="5187"/>
                </a:lnTo>
                <a:lnTo>
                  <a:pt x="3925" y="5202"/>
                </a:lnTo>
                <a:lnTo>
                  <a:pt x="4005" y="5219"/>
                </a:lnTo>
                <a:lnTo>
                  <a:pt x="4083" y="5239"/>
                </a:lnTo>
                <a:lnTo>
                  <a:pt x="4122" y="5249"/>
                </a:lnTo>
                <a:lnTo>
                  <a:pt x="4162" y="5261"/>
                </a:lnTo>
                <a:lnTo>
                  <a:pt x="4200" y="5272"/>
                </a:lnTo>
                <a:lnTo>
                  <a:pt x="4238" y="5284"/>
                </a:lnTo>
                <a:lnTo>
                  <a:pt x="4276" y="5296"/>
                </a:lnTo>
                <a:lnTo>
                  <a:pt x="4314" y="5310"/>
                </a:lnTo>
                <a:lnTo>
                  <a:pt x="4351" y="5323"/>
                </a:lnTo>
                <a:lnTo>
                  <a:pt x="4389" y="5338"/>
                </a:lnTo>
                <a:lnTo>
                  <a:pt x="4426" y="5352"/>
                </a:lnTo>
                <a:lnTo>
                  <a:pt x="4463" y="5367"/>
                </a:lnTo>
                <a:lnTo>
                  <a:pt x="4498" y="5383"/>
                </a:lnTo>
                <a:lnTo>
                  <a:pt x="4535" y="5399"/>
                </a:lnTo>
                <a:lnTo>
                  <a:pt x="4571" y="5416"/>
                </a:lnTo>
                <a:lnTo>
                  <a:pt x="4607" y="5433"/>
                </a:lnTo>
                <a:lnTo>
                  <a:pt x="4643" y="5451"/>
                </a:lnTo>
                <a:lnTo>
                  <a:pt x="4679" y="5469"/>
                </a:lnTo>
                <a:lnTo>
                  <a:pt x="4718" y="5490"/>
                </a:lnTo>
                <a:lnTo>
                  <a:pt x="4757" y="5512"/>
                </a:lnTo>
                <a:lnTo>
                  <a:pt x="4795" y="5535"/>
                </a:lnTo>
                <a:lnTo>
                  <a:pt x="4834" y="5557"/>
                </a:lnTo>
                <a:lnTo>
                  <a:pt x="4872" y="5582"/>
                </a:lnTo>
                <a:lnTo>
                  <a:pt x="4910" y="5605"/>
                </a:lnTo>
                <a:lnTo>
                  <a:pt x="4947" y="5631"/>
                </a:lnTo>
                <a:lnTo>
                  <a:pt x="4984" y="5657"/>
                </a:lnTo>
                <a:lnTo>
                  <a:pt x="5021" y="5682"/>
                </a:lnTo>
                <a:lnTo>
                  <a:pt x="5058" y="5709"/>
                </a:lnTo>
                <a:lnTo>
                  <a:pt x="5094" y="5737"/>
                </a:lnTo>
                <a:lnTo>
                  <a:pt x="5129" y="5765"/>
                </a:lnTo>
                <a:lnTo>
                  <a:pt x="5165" y="5794"/>
                </a:lnTo>
                <a:lnTo>
                  <a:pt x="5201" y="5823"/>
                </a:lnTo>
                <a:lnTo>
                  <a:pt x="5236" y="5854"/>
                </a:lnTo>
                <a:lnTo>
                  <a:pt x="5270" y="5884"/>
                </a:lnTo>
                <a:lnTo>
                  <a:pt x="5305" y="5915"/>
                </a:lnTo>
                <a:lnTo>
                  <a:pt x="5340" y="5948"/>
                </a:lnTo>
                <a:lnTo>
                  <a:pt x="5373" y="5980"/>
                </a:lnTo>
                <a:lnTo>
                  <a:pt x="5407" y="6014"/>
                </a:lnTo>
                <a:lnTo>
                  <a:pt x="5441" y="6047"/>
                </a:lnTo>
                <a:lnTo>
                  <a:pt x="5473" y="6082"/>
                </a:lnTo>
                <a:lnTo>
                  <a:pt x="5505" y="6118"/>
                </a:lnTo>
                <a:lnTo>
                  <a:pt x="5538" y="6154"/>
                </a:lnTo>
                <a:lnTo>
                  <a:pt x="5570" y="6191"/>
                </a:lnTo>
                <a:lnTo>
                  <a:pt x="5602" y="6227"/>
                </a:lnTo>
                <a:lnTo>
                  <a:pt x="5633" y="6264"/>
                </a:lnTo>
                <a:lnTo>
                  <a:pt x="5664" y="6304"/>
                </a:lnTo>
                <a:lnTo>
                  <a:pt x="5696" y="6343"/>
                </a:lnTo>
                <a:lnTo>
                  <a:pt x="5726" y="6382"/>
                </a:lnTo>
                <a:lnTo>
                  <a:pt x="5756" y="6422"/>
                </a:lnTo>
                <a:lnTo>
                  <a:pt x="5786" y="6464"/>
                </a:lnTo>
                <a:lnTo>
                  <a:pt x="5786" y="2859"/>
                </a:lnTo>
                <a:lnTo>
                  <a:pt x="6590" y="2859"/>
                </a:lnTo>
                <a:lnTo>
                  <a:pt x="6590" y="11628"/>
                </a:lnTo>
                <a:lnTo>
                  <a:pt x="5786" y="11628"/>
                </a:lnTo>
                <a:lnTo>
                  <a:pt x="5786" y="10540"/>
                </a:lnTo>
                <a:lnTo>
                  <a:pt x="5754" y="10579"/>
                </a:lnTo>
                <a:lnTo>
                  <a:pt x="5721" y="10617"/>
                </a:lnTo>
                <a:lnTo>
                  <a:pt x="5689" y="10654"/>
                </a:lnTo>
                <a:lnTo>
                  <a:pt x="5657" y="10691"/>
                </a:lnTo>
                <a:lnTo>
                  <a:pt x="5624" y="10727"/>
                </a:lnTo>
                <a:lnTo>
                  <a:pt x="5591" y="10763"/>
                </a:lnTo>
                <a:lnTo>
                  <a:pt x="5557" y="10798"/>
                </a:lnTo>
                <a:lnTo>
                  <a:pt x="5523" y="10832"/>
                </a:lnTo>
                <a:lnTo>
                  <a:pt x="5489" y="10866"/>
                </a:lnTo>
                <a:lnTo>
                  <a:pt x="5455" y="10899"/>
                </a:lnTo>
                <a:lnTo>
                  <a:pt x="5420" y="10932"/>
                </a:lnTo>
                <a:lnTo>
                  <a:pt x="5386" y="10964"/>
                </a:lnTo>
                <a:lnTo>
                  <a:pt x="5351" y="10996"/>
                </a:lnTo>
                <a:lnTo>
                  <a:pt x="5315" y="11026"/>
                </a:lnTo>
                <a:lnTo>
                  <a:pt x="5281" y="11056"/>
                </a:lnTo>
                <a:lnTo>
                  <a:pt x="5245" y="11085"/>
                </a:lnTo>
                <a:lnTo>
                  <a:pt x="5208" y="11114"/>
                </a:lnTo>
                <a:lnTo>
                  <a:pt x="5172" y="11143"/>
                </a:lnTo>
                <a:lnTo>
                  <a:pt x="5135" y="11170"/>
                </a:lnTo>
                <a:lnTo>
                  <a:pt x="5099" y="11198"/>
                </a:lnTo>
                <a:lnTo>
                  <a:pt x="5062" y="11225"/>
                </a:lnTo>
                <a:lnTo>
                  <a:pt x="5024" y="11251"/>
                </a:lnTo>
                <a:lnTo>
                  <a:pt x="4987" y="11275"/>
                </a:lnTo>
                <a:lnTo>
                  <a:pt x="4949" y="11301"/>
                </a:lnTo>
                <a:lnTo>
                  <a:pt x="4911" y="11325"/>
                </a:lnTo>
                <a:lnTo>
                  <a:pt x="4873" y="11348"/>
                </a:lnTo>
                <a:lnTo>
                  <a:pt x="4835" y="11372"/>
                </a:lnTo>
                <a:lnTo>
                  <a:pt x="4796" y="11394"/>
                </a:lnTo>
                <a:lnTo>
                  <a:pt x="4757" y="11415"/>
                </a:lnTo>
                <a:lnTo>
                  <a:pt x="4718" y="11437"/>
                </a:lnTo>
                <a:lnTo>
                  <a:pt x="4679" y="11458"/>
                </a:lnTo>
                <a:lnTo>
                  <a:pt x="4638" y="11478"/>
                </a:lnTo>
                <a:lnTo>
                  <a:pt x="4595" y="11499"/>
                </a:lnTo>
                <a:lnTo>
                  <a:pt x="4549" y="11519"/>
                </a:lnTo>
                <a:lnTo>
                  <a:pt x="4504" y="11540"/>
                </a:lnTo>
                <a:lnTo>
                  <a:pt x="4459" y="11559"/>
                </a:lnTo>
                <a:lnTo>
                  <a:pt x="4413" y="11578"/>
                </a:lnTo>
                <a:lnTo>
                  <a:pt x="4367" y="11594"/>
                </a:lnTo>
                <a:lnTo>
                  <a:pt x="4320" y="11611"/>
                </a:lnTo>
                <a:lnTo>
                  <a:pt x="4275" y="11628"/>
                </a:lnTo>
                <a:lnTo>
                  <a:pt x="4228" y="11644"/>
                </a:lnTo>
                <a:lnTo>
                  <a:pt x="4179" y="11658"/>
                </a:lnTo>
                <a:lnTo>
                  <a:pt x="4132" y="11672"/>
                </a:lnTo>
                <a:lnTo>
                  <a:pt x="4084" y="11685"/>
                </a:lnTo>
                <a:lnTo>
                  <a:pt x="4036" y="11697"/>
                </a:lnTo>
                <a:lnTo>
                  <a:pt x="3988" y="11708"/>
                </a:lnTo>
                <a:lnTo>
                  <a:pt x="3940" y="11720"/>
                </a:lnTo>
                <a:lnTo>
                  <a:pt x="3891" y="11730"/>
                </a:lnTo>
                <a:lnTo>
                  <a:pt x="3942" y="11811"/>
                </a:lnTo>
                <a:lnTo>
                  <a:pt x="3996" y="11893"/>
                </a:lnTo>
                <a:lnTo>
                  <a:pt x="4050" y="11975"/>
                </a:lnTo>
                <a:lnTo>
                  <a:pt x="4106" y="12055"/>
                </a:lnTo>
                <a:lnTo>
                  <a:pt x="4163" y="12136"/>
                </a:lnTo>
                <a:lnTo>
                  <a:pt x="4221" y="12215"/>
                </a:lnTo>
                <a:lnTo>
                  <a:pt x="4280" y="12295"/>
                </a:lnTo>
                <a:lnTo>
                  <a:pt x="4341" y="12373"/>
                </a:lnTo>
                <a:lnTo>
                  <a:pt x="4446" y="12503"/>
                </a:lnTo>
                <a:lnTo>
                  <a:pt x="4553" y="12631"/>
                </a:lnTo>
                <a:lnTo>
                  <a:pt x="4663" y="12755"/>
                </a:lnTo>
                <a:lnTo>
                  <a:pt x="4776" y="12877"/>
                </a:lnTo>
                <a:lnTo>
                  <a:pt x="4891" y="12995"/>
                </a:lnTo>
                <a:lnTo>
                  <a:pt x="5009" y="13111"/>
                </a:lnTo>
                <a:lnTo>
                  <a:pt x="5129" y="13224"/>
                </a:lnTo>
                <a:lnTo>
                  <a:pt x="5253" y="13334"/>
                </a:lnTo>
                <a:lnTo>
                  <a:pt x="5377" y="13441"/>
                </a:lnTo>
                <a:lnTo>
                  <a:pt x="5504" y="13545"/>
                </a:lnTo>
                <a:lnTo>
                  <a:pt x="5634" y="13646"/>
                </a:lnTo>
                <a:lnTo>
                  <a:pt x="5766" y="13743"/>
                </a:lnTo>
                <a:lnTo>
                  <a:pt x="5900" y="13838"/>
                </a:lnTo>
                <a:lnTo>
                  <a:pt x="6037" y="13930"/>
                </a:lnTo>
                <a:lnTo>
                  <a:pt x="6175" y="14017"/>
                </a:lnTo>
                <a:lnTo>
                  <a:pt x="6315" y="14102"/>
                </a:lnTo>
                <a:lnTo>
                  <a:pt x="6457" y="14184"/>
                </a:lnTo>
                <a:lnTo>
                  <a:pt x="6601" y="14262"/>
                </a:lnTo>
                <a:lnTo>
                  <a:pt x="6746" y="14337"/>
                </a:lnTo>
                <a:lnTo>
                  <a:pt x="6894" y="14409"/>
                </a:lnTo>
                <a:lnTo>
                  <a:pt x="7043" y="14477"/>
                </a:lnTo>
                <a:lnTo>
                  <a:pt x="7194" y="14542"/>
                </a:lnTo>
                <a:lnTo>
                  <a:pt x="7346" y="14603"/>
                </a:lnTo>
                <a:lnTo>
                  <a:pt x="7500" y="14662"/>
                </a:lnTo>
                <a:lnTo>
                  <a:pt x="7655" y="14715"/>
                </a:lnTo>
                <a:lnTo>
                  <a:pt x="7811" y="14767"/>
                </a:lnTo>
                <a:lnTo>
                  <a:pt x="7968" y="14814"/>
                </a:lnTo>
                <a:lnTo>
                  <a:pt x="8128" y="14857"/>
                </a:lnTo>
                <a:lnTo>
                  <a:pt x="8288" y="14897"/>
                </a:lnTo>
                <a:lnTo>
                  <a:pt x="8450" y="14934"/>
                </a:lnTo>
                <a:lnTo>
                  <a:pt x="8612" y="14966"/>
                </a:lnTo>
                <a:lnTo>
                  <a:pt x="8775" y="14994"/>
                </a:lnTo>
                <a:close/>
                <a:moveTo>
                  <a:pt x="7637" y="12051"/>
                </a:moveTo>
                <a:lnTo>
                  <a:pt x="7638" y="12018"/>
                </a:lnTo>
                <a:lnTo>
                  <a:pt x="7641" y="11986"/>
                </a:lnTo>
                <a:lnTo>
                  <a:pt x="7643" y="11954"/>
                </a:lnTo>
                <a:lnTo>
                  <a:pt x="7646" y="11923"/>
                </a:lnTo>
                <a:lnTo>
                  <a:pt x="7649" y="11893"/>
                </a:lnTo>
                <a:lnTo>
                  <a:pt x="7654" y="11864"/>
                </a:lnTo>
                <a:lnTo>
                  <a:pt x="7660" y="11836"/>
                </a:lnTo>
                <a:lnTo>
                  <a:pt x="7665" y="11809"/>
                </a:lnTo>
                <a:lnTo>
                  <a:pt x="7660" y="11809"/>
                </a:lnTo>
                <a:lnTo>
                  <a:pt x="7655" y="11809"/>
                </a:lnTo>
                <a:lnTo>
                  <a:pt x="7646" y="11809"/>
                </a:lnTo>
                <a:lnTo>
                  <a:pt x="7638" y="11808"/>
                </a:lnTo>
                <a:lnTo>
                  <a:pt x="7632" y="11807"/>
                </a:lnTo>
                <a:lnTo>
                  <a:pt x="7624" y="11805"/>
                </a:lnTo>
                <a:lnTo>
                  <a:pt x="7625" y="11836"/>
                </a:lnTo>
                <a:lnTo>
                  <a:pt x="7626" y="11866"/>
                </a:lnTo>
                <a:lnTo>
                  <a:pt x="7627" y="11898"/>
                </a:lnTo>
                <a:lnTo>
                  <a:pt x="7629" y="11928"/>
                </a:lnTo>
                <a:lnTo>
                  <a:pt x="7630" y="11959"/>
                </a:lnTo>
                <a:lnTo>
                  <a:pt x="7633" y="11989"/>
                </a:lnTo>
                <a:lnTo>
                  <a:pt x="7635" y="12021"/>
                </a:lnTo>
                <a:lnTo>
                  <a:pt x="7637" y="12051"/>
                </a:lnTo>
                <a:close/>
                <a:moveTo>
                  <a:pt x="7727" y="10608"/>
                </a:moveTo>
                <a:lnTo>
                  <a:pt x="7736" y="10607"/>
                </a:lnTo>
                <a:lnTo>
                  <a:pt x="7745" y="10606"/>
                </a:lnTo>
                <a:lnTo>
                  <a:pt x="7754" y="10606"/>
                </a:lnTo>
                <a:lnTo>
                  <a:pt x="7764" y="10608"/>
                </a:lnTo>
                <a:lnTo>
                  <a:pt x="7764" y="10608"/>
                </a:lnTo>
                <a:lnTo>
                  <a:pt x="7769" y="10610"/>
                </a:lnTo>
                <a:lnTo>
                  <a:pt x="7775" y="10611"/>
                </a:lnTo>
                <a:lnTo>
                  <a:pt x="7774" y="10573"/>
                </a:lnTo>
                <a:lnTo>
                  <a:pt x="7775" y="10532"/>
                </a:lnTo>
                <a:lnTo>
                  <a:pt x="7777" y="10491"/>
                </a:lnTo>
                <a:lnTo>
                  <a:pt x="7780" y="10447"/>
                </a:lnTo>
                <a:lnTo>
                  <a:pt x="7786" y="10404"/>
                </a:lnTo>
                <a:lnTo>
                  <a:pt x="7794" y="10359"/>
                </a:lnTo>
                <a:lnTo>
                  <a:pt x="7802" y="10313"/>
                </a:lnTo>
                <a:lnTo>
                  <a:pt x="7812" y="10267"/>
                </a:lnTo>
                <a:lnTo>
                  <a:pt x="7818" y="10238"/>
                </a:lnTo>
                <a:lnTo>
                  <a:pt x="7826" y="10209"/>
                </a:lnTo>
                <a:lnTo>
                  <a:pt x="7834" y="10180"/>
                </a:lnTo>
                <a:lnTo>
                  <a:pt x="7842" y="10152"/>
                </a:lnTo>
                <a:lnTo>
                  <a:pt x="7825" y="10208"/>
                </a:lnTo>
                <a:lnTo>
                  <a:pt x="7810" y="10265"/>
                </a:lnTo>
                <a:lnTo>
                  <a:pt x="7794" y="10322"/>
                </a:lnTo>
                <a:lnTo>
                  <a:pt x="7779" y="10379"/>
                </a:lnTo>
                <a:lnTo>
                  <a:pt x="7765" y="10436"/>
                </a:lnTo>
                <a:lnTo>
                  <a:pt x="7751" y="10493"/>
                </a:lnTo>
                <a:lnTo>
                  <a:pt x="7739" y="10550"/>
                </a:lnTo>
                <a:lnTo>
                  <a:pt x="7727" y="10608"/>
                </a:lnTo>
                <a:close/>
                <a:moveTo>
                  <a:pt x="7854" y="10112"/>
                </a:moveTo>
                <a:lnTo>
                  <a:pt x="7859" y="10100"/>
                </a:lnTo>
                <a:lnTo>
                  <a:pt x="7862" y="10089"/>
                </a:lnTo>
                <a:lnTo>
                  <a:pt x="7865" y="10078"/>
                </a:lnTo>
                <a:lnTo>
                  <a:pt x="7869" y="10068"/>
                </a:lnTo>
                <a:lnTo>
                  <a:pt x="7868" y="10067"/>
                </a:lnTo>
                <a:lnTo>
                  <a:pt x="7864" y="10078"/>
                </a:lnTo>
                <a:lnTo>
                  <a:pt x="7861" y="10089"/>
                </a:lnTo>
                <a:lnTo>
                  <a:pt x="7858" y="10100"/>
                </a:lnTo>
                <a:lnTo>
                  <a:pt x="7854" y="10112"/>
                </a:lnTo>
                <a:close/>
                <a:moveTo>
                  <a:pt x="14108" y="7753"/>
                </a:moveTo>
                <a:lnTo>
                  <a:pt x="14136" y="7738"/>
                </a:lnTo>
                <a:lnTo>
                  <a:pt x="14164" y="7725"/>
                </a:lnTo>
                <a:lnTo>
                  <a:pt x="14193" y="7714"/>
                </a:lnTo>
                <a:lnTo>
                  <a:pt x="14222" y="7702"/>
                </a:lnTo>
                <a:lnTo>
                  <a:pt x="14253" y="7695"/>
                </a:lnTo>
                <a:lnTo>
                  <a:pt x="14284" y="7687"/>
                </a:lnTo>
                <a:lnTo>
                  <a:pt x="14315" y="7681"/>
                </a:lnTo>
                <a:lnTo>
                  <a:pt x="14347" y="7675"/>
                </a:lnTo>
                <a:lnTo>
                  <a:pt x="14379" y="7673"/>
                </a:lnTo>
                <a:lnTo>
                  <a:pt x="14412" y="7671"/>
                </a:lnTo>
                <a:lnTo>
                  <a:pt x="14445" y="7670"/>
                </a:lnTo>
                <a:lnTo>
                  <a:pt x="14478" y="7671"/>
                </a:lnTo>
                <a:lnTo>
                  <a:pt x="14511" y="7673"/>
                </a:lnTo>
                <a:lnTo>
                  <a:pt x="14545" y="7677"/>
                </a:lnTo>
                <a:lnTo>
                  <a:pt x="14578" y="7681"/>
                </a:lnTo>
                <a:lnTo>
                  <a:pt x="14612" y="7688"/>
                </a:lnTo>
                <a:lnTo>
                  <a:pt x="14645" y="7695"/>
                </a:lnTo>
                <a:lnTo>
                  <a:pt x="14679" y="7702"/>
                </a:lnTo>
                <a:lnTo>
                  <a:pt x="14711" y="7712"/>
                </a:lnTo>
                <a:lnTo>
                  <a:pt x="14744" y="7724"/>
                </a:lnTo>
                <a:lnTo>
                  <a:pt x="14776" y="7735"/>
                </a:lnTo>
                <a:lnTo>
                  <a:pt x="14809" y="7748"/>
                </a:lnTo>
                <a:lnTo>
                  <a:pt x="14841" y="7763"/>
                </a:lnTo>
                <a:lnTo>
                  <a:pt x="14873" y="7777"/>
                </a:lnTo>
                <a:lnTo>
                  <a:pt x="14904" y="7794"/>
                </a:lnTo>
                <a:lnTo>
                  <a:pt x="14934" y="7812"/>
                </a:lnTo>
                <a:lnTo>
                  <a:pt x="14964" y="7830"/>
                </a:lnTo>
                <a:lnTo>
                  <a:pt x="14993" y="7850"/>
                </a:lnTo>
                <a:lnTo>
                  <a:pt x="15023" y="7871"/>
                </a:lnTo>
                <a:lnTo>
                  <a:pt x="15051" y="7893"/>
                </a:lnTo>
                <a:lnTo>
                  <a:pt x="15077" y="7916"/>
                </a:lnTo>
                <a:lnTo>
                  <a:pt x="15104" y="7940"/>
                </a:lnTo>
                <a:lnTo>
                  <a:pt x="15107" y="7942"/>
                </a:lnTo>
                <a:lnTo>
                  <a:pt x="15131" y="7968"/>
                </a:lnTo>
                <a:lnTo>
                  <a:pt x="15155" y="7994"/>
                </a:lnTo>
                <a:lnTo>
                  <a:pt x="15177" y="8022"/>
                </a:lnTo>
                <a:lnTo>
                  <a:pt x="15198" y="8050"/>
                </a:lnTo>
                <a:lnTo>
                  <a:pt x="15215" y="8074"/>
                </a:lnTo>
                <a:lnTo>
                  <a:pt x="15230" y="8096"/>
                </a:lnTo>
                <a:lnTo>
                  <a:pt x="15244" y="8120"/>
                </a:lnTo>
                <a:lnTo>
                  <a:pt x="15256" y="8144"/>
                </a:lnTo>
                <a:lnTo>
                  <a:pt x="15269" y="8168"/>
                </a:lnTo>
                <a:lnTo>
                  <a:pt x="15280" y="8192"/>
                </a:lnTo>
                <a:lnTo>
                  <a:pt x="15290" y="8216"/>
                </a:lnTo>
                <a:lnTo>
                  <a:pt x="15299" y="8241"/>
                </a:lnTo>
                <a:lnTo>
                  <a:pt x="15307" y="8265"/>
                </a:lnTo>
                <a:lnTo>
                  <a:pt x="15315" y="8289"/>
                </a:lnTo>
                <a:lnTo>
                  <a:pt x="15320" y="8313"/>
                </a:lnTo>
                <a:lnTo>
                  <a:pt x="15326" y="8338"/>
                </a:lnTo>
                <a:lnTo>
                  <a:pt x="15329" y="8361"/>
                </a:lnTo>
                <a:lnTo>
                  <a:pt x="15333" y="8386"/>
                </a:lnTo>
                <a:lnTo>
                  <a:pt x="15335" y="8410"/>
                </a:lnTo>
                <a:lnTo>
                  <a:pt x="15335" y="8434"/>
                </a:lnTo>
                <a:lnTo>
                  <a:pt x="15335" y="8459"/>
                </a:lnTo>
                <a:lnTo>
                  <a:pt x="15334" y="8483"/>
                </a:lnTo>
                <a:lnTo>
                  <a:pt x="15331" y="8508"/>
                </a:lnTo>
                <a:lnTo>
                  <a:pt x="15328" y="8532"/>
                </a:lnTo>
                <a:lnTo>
                  <a:pt x="15324" y="8555"/>
                </a:lnTo>
                <a:lnTo>
                  <a:pt x="15317" y="8579"/>
                </a:lnTo>
                <a:lnTo>
                  <a:pt x="15310" y="8602"/>
                </a:lnTo>
                <a:lnTo>
                  <a:pt x="15302" y="8624"/>
                </a:lnTo>
                <a:lnTo>
                  <a:pt x="15293" y="8647"/>
                </a:lnTo>
                <a:lnTo>
                  <a:pt x="15282" y="8669"/>
                </a:lnTo>
                <a:lnTo>
                  <a:pt x="15271" y="8690"/>
                </a:lnTo>
                <a:lnTo>
                  <a:pt x="15258" y="8711"/>
                </a:lnTo>
                <a:lnTo>
                  <a:pt x="15244" y="8731"/>
                </a:lnTo>
                <a:lnTo>
                  <a:pt x="15228" y="8751"/>
                </a:lnTo>
                <a:lnTo>
                  <a:pt x="15213" y="8770"/>
                </a:lnTo>
                <a:lnTo>
                  <a:pt x="15195" y="8788"/>
                </a:lnTo>
                <a:lnTo>
                  <a:pt x="15195" y="8788"/>
                </a:lnTo>
                <a:lnTo>
                  <a:pt x="15181" y="8801"/>
                </a:lnTo>
                <a:lnTo>
                  <a:pt x="15167" y="8815"/>
                </a:lnTo>
                <a:lnTo>
                  <a:pt x="15150" y="8828"/>
                </a:lnTo>
                <a:lnTo>
                  <a:pt x="15133" y="8840"/>
                </a:lnTo>
                <a:lnTo>
                  <a:pt x="15133" y="8840"/>
                </a:lnTo>
                <a:lnTo>
                  <a:pt x="15105" y="8861"/>
                </a:lnTo>
                <a:lnTo>
                  <a:pt x="15075" y="8878"/>
                </a:lnTo>
                <a:lnTo>
                  <a:pt x="15045" y="8894"/>
                </a:lnTo>
                <a:lnTo>
                  <a:pt x="15014" y="8909"/>
                </a:lnTo>
                <a:lnTo>
                  <a:pt x="14981" y="8921"/>
                </a:lnTo>
                <a:lnTo>
                  <a:pt x="14949" y="8932"/>
                </a:lnTo>
                <a:lnTo>
                  <a:pt x="14915" y="8941"/>
                </a:lnTo>
                <a:lnTo>
                  <a:pt x="14880" y="8949"/>
                </a:lnTo>
                <a:lnTo>
                  <a:pt x="14846" y="8955"/>
                </a:lnTo>
                <a:lnTo>
                  <a:pt x="14810" y="8959"/>
                </a:lnTo>
                <a:lnTo>
                  <a:pt x="14774" y="8962"/>
                </a:lnTo>
                <a:lnTo>
                  <a:pt x="14738" y="8962"/>
                </a:lnTo>
                <a:lnTo>
                  <a:pt x="14703" y="8962"/>
                </a:lnTo>
                <a:lnTo>
                  <a:pt x="14666" y="8960"/>
                </a:lnTo>
                <a:lnTo>
                  <a:pt x="14630" y="8956"/>
                </a:lnTo>
                <a:lnTo>
                  <a:pt x="14593" y="8951"/>
                </a:lnTo>
                <a:lnTo>
                  <a:pt x="14557" y="8944"/>
                </a:lnTo>
                <a:lnTo>
                  <a:pt x="14522" y="8936"/>
                </a:lnTo>
                <a:lnTo>
                  <a:pt x="14487" y="8925"/>
                </a:lnTo>
                <a:lnTo>
                  <a:pt x="14452" y="8914"/>
                </a:lnTo>
                <a:lnTo>
                  <a:pt x="14417" y="8902"/>
                </a:lnTo>
                <a:lnTo>
                  <a:pt x="14383" y="8887"/>
                </a:lnTo>
                <a:lnTo>
                  <a:pt x="14348" y="8872"/>
                </a:lnTo>
                <a:lnTo>
                  <a:pt x="14314" y="8855"/>
                </a:lnTo>
                <a:lnTo>
                  <a:pt x="14282" y="8837"/>
                </a:lnTo>
                <a:lnTo>
                  <a:pt x="14249" y="8817"/>
                </a:lnTo>
                <a:lnTo>
                  <a:pt x="14217" y="8796"/>
                </a:lnTo>
                <a:lnTo>
                  <a:pt x="14186" y="8773"/>
                </a:lnTo>
                <a:lnTo>
                  <a:pt x="14155" y="8749"/>
                </a:lnTo>
                <a:lnTo>
                  <a:pt x="14126" y="8724"/>
                </a:lnTo>
                <a:lnTo>
                  <a:pt x="14098" y="8697"/>
                </a:lnTo>
                <a:lnTo>
                  <a:pt x="14070" y="8668"/>
                </a:lnTo>
                <a:lnTo>
                  <a:pt x="14070" y="8668"/>
                </a:lnTo>
                <a:lnTo>
                  <a:pt x="14054" y="8651"/>
                </a:lnTo>
                <a:lnTo>
                  <a:pt x="14038" y="8633"/>
                </a:lnTo>
                <a:lnTo>
                  <a:pt x="14023" y="8615"/>
                </a:lnTo>
                <a:lnTo>
                  <a:pt x="14009" y="8598"/>
                </a:lnTo>
                <a:lnTo>
                  <a:pt x="13994" y="8579"/>
                </a:lnTo>
                <a:lnTo>
                  <a:pt x="13981" y="8561"/>
                </a:lnTo>
                <a:lnTo>
                  <a:pt x="13968" y="8542"/>
                </a:lnTo>
                <a:lnTo>
                  <a:pt x="13957" y="8524"/>
                </a:lnTo>
                <a:lnTo>
                  <a:pt x="13944" y="8500"/>
                </a:lnTo>
                <a:lnTo>
                  <a:pt x="13932" y="8478"/>
                </a:lnTo>
                <a:lnTo>
                  <a:pt x="13920" y="8454"/>
                </a:lnTo>
                <a:lnTo>
                  <a:pt x="13909" y="8432"/>
                </a:lnTo>
                <a:lnTo>
                  <a:pt x="13900" y="8408"/>
                </a:lnTo>
                <a:lnTo>
                  <a:pt x="13891" y="8385"/>
                </a:lnTo>
                <a:lnTo>
                  <a:pt x="13885" y="8363"/>
                </a:lnTo>
                <a:lnTo>
                  <a:pt x="13878" y="8339"/>
                </a:lnTo>
                <a:lnTo>
                  <a:pt x="13872" y="8316"/>
                </a:lnTo>
                <a:lnTo>
                  <a:pt x="13868" y="8292"/>
                </a:lnTo>
                <a:lnTo>
                  <a:pt x="13863" y="8270"/>
                </a:lnTo>
                <a:lnTo>
                  <a:pt x="13861" y="8246"/>
                </a:lnTo>
                <a:lnTo>
                  <a:pt x="13859" y="8224"/>
                </a:lnTo>
                <a:lnTo>
                  <a:pt x="13858" y="8200"/>
                </a:lnTo>
                <a:lnTo>
                  <a:pt x="13859" y="8178"/>
                </a:lnTo>
                <a:lnTo>
                  <a:pt x="13860" y="8156"/>
                </a:lnTo>
                <a:lnTo>
                  <a:pt x="13861" y="8132"/>
                </a:lnTo>
                <a:lnTo>
                  <a:pt x="13864" y="8110"/>
                </a:lnTo>
                <a:lnTo>
                  <a:pt x="13869" y="8087"/>
                </a:lnTo>
                <a:lnTo>
                  <a:pt x="13873" y="8065"/>
                </a:lnTo>
                <a:lnTo>
                  <a:pt x="13880" y="8043"/>
                </a:lnTo>
                <a:lnTo>
                  <a:pt x="13887" y="8021"/>
                </a:lnTo>
                <a:lnTo>
                  <a:pt x="13895" y="8000"/>
                </a:lnTo>
                <a:lnTo>
                  <a:pt x="13904" y="7979"/>
                </a:lnTo>
                <a:lnTo>
                  <a:pt x="13914" y="7959"/>
                </a:lnTo>
                <a:lnTo>
                  <a:pt x="13924" y="7938"/>
                </a:lnTo>
                <a:lnTo>
                  <a:pt x="13936" y="7919"/>
                </a:lnTo>
                <a:lnTo>
                  <a:pt x="13948" y="7900"/>
                </a:lnTo>
                <a:lnTo>
                  <a:pt x="13963" y="7881"/>
                </a:lnTo>
                <a:lnTo>
                  <a:pt x="13977" y="7863"/>
                </a:lnTo>
                <a:lnTo>
                  <a:pt x="13993" y="7846"/>
                </a:lnTo>
                <a:lnTo>
                  <a:pt x="14010" y="7829"/>
                </a:lnTo>
                <a:lnTo>
                  <a:pt x="14031" y="7809"/>
                </a:lnTo>
                <a:lnTo>
                  <a:pt x="14055" y="7790"/>
                </a:lnTo>
                <a:lnTo>
                  <a:pt x="14080" y="7771"/>
                </a:lnTo>
                <a:lnTo>
                  <a:pt x="14106" y="7754"/>
                </a:lnTo>
                <a:lnTo>
                  <a:pt x="14108" y="7753"/>
                </a:lnTo>
                <a:close/>
                <a:moveTo>
                  <a:pt x="14577" y="7866"/>
                </a:moveTo>
                <a:lnTo>
                  <a:pt x="14551" y="7860"/>
                </a:lnTo>
                <a:lnTo>
                  <a:pt x="14526" y="7857"/>
                </a:lnTo>
                <a:lnTo>
                  <a:pt x="14500" y="7855"/>
                </a:lnTo>
                <a:lnTo>
                  <a:pt x="14475" y="7852"/>
                </a:lnTo>
                <a:lnTo>
                  <a:pt x="14450" y="7851"/>
                </a:lnTo>
                <a:lnTo>
                  <a:pt x="14425" y="7851"/>
                </a:lnTo>
                <a:lnTo>
                  <a:pt x="14400" y="7852"/>
                </a:lnTo>
                <a:lnTo>
                  <a:pt x="14376" y="7855"/>
                </a:lnTo>
                <a:lnTo>
                  <a:pt x="14352" y="7858"/>
                </a:lnTo>
                <a:lnTo>
                  <a:pt x="14329" y="7862"/>
                </a:lnTo>
                <a:lnTo>
                  <a:pt x="14306" y="7867"/>
                </a:lnTo>
                <a:lnTo>
                  <a:pt x="14284" y="7874"/>
                </a:lnTo>
                <a:lnTo>
                  <a:pt x="14262" y="7880"/>
                </a:lnTo>
                <a:lnTo>
                  <a:pt x="14240" y="7889"/>
                </a:lnTo>
                <a:lnTo>
                  <a:pt x="14220" y="7898"/>
                </a:lnTo>
                <a:lnTo>
                  <a:pt x="14200" y="7908"/>
                </a:lnTo>
                <a:lnTo>
                  <a:pt x="14182" y="7921"/>
                </a:lnTo>
                <a:lnTo>
                  <a:pt x="14165" y="7933"/>
                </a:lnTo>
                <a:lnTo>
                  <a:pt x="14151" y="7945"/>
                </a:lnTo>
                <a:lnTo>
                  <a:pt x="14135" y="7959"/>
                </a:lnTo>
                <a:lnTo>
                  <a:pt x="14125" y="7970"/>
                </a:lnTo>
                <a:lnTo>
                  <a:pt x="14115" y="7981"/>
                </a:lnTo>
                <a:lnTo>
                  <a:pt x="14106" y="7992"/>
                </a:lnTo>
                <a:lnTo>
                  <a:pt x="14097" y="8004"/>
                </a:lnTo>
                <a:lnTo>
                  <a:pt x="14089" y="8016"/>
                </a:lnTo>
                <a:lnTo>
                  <a:pt x="14081" y="8029"/>
                </a:lnTo>
                <a:lnTo>
                  <a:pt x="14075" y="8041"/>
                </a:lnTo>
                <a:lnTo>
                  <a:pt x="14068" y="8055"/>
                </a:lnTo>
                <a:lnTo>
                  <a:pt x="14062" y="8068"/>
                </a:lnTo>
                <a:lnTo>
                  <a:pt x="14058" y="8082"/>
                </a:lnTo>
                <a:lnTo>
                  <a:pt x="14054" y="8095"/>
                </a:lnTo>
                <a:lnTo>
                  <a:pt x="14049" y="8110"/>
                </a:lnTo>
                <a:lnTo>
                  <a:pt x="14046" y="8123"/>
                </a:lnTo>
                <a:lnTo>
                  <a:pt x="14043" y="8138"/>
                </a:lnTo>
                <a:lnTo>
                  <a:pt x="14041" y="8152"/>
                </a:lnTo>
                <a:lnTo>
                  <a:pt x="14040" y="8168"/>
                </a:lnTo>
                <a:lnTo>
                  <a:pt x="14039" y="8184"/>
                </a:lnTo>
                <a:lnTo>
                  <a:pt x="14039" y="8199"/>
                </a:lnTo>
                <a:lnTo>
                  <a:pt x="14040" y="8215"/>
                </a:lnTo>
                <a:lnTo>
                  <a:pt x="14041" y="8232"/>
                </a:lnTo>
                <a:lnTo>
                  <a:pt x="14043" y="8247"/>
                </a:lnTo>
                <a:lnTo>
                  <a:pt x="14046" y="8264"/>
                </a:lnTo>
                <a:lnTo>
                  <a:pt x="14049" y="8280"/>
                </a:lnTo>
                <a:lnTo>
                  <a:pt x="14054" y="8297"/>
                </a:lnTo>
                <a:lnTo>
                  <a:pt x="14058" y="8313"/>
                </a:lnTo>
                <a:lnTo>
                  <a:pt x="14064" y="8330"/>
                </a:lnTo>
                <a:lnTo>
                  <a:pt x="14070" y="8346"/>
                </a:lnTo>
                <a:lnTo>
                  <a:pt x="14077" y="8363"/>
                </a:lnTo>
                <a:lnTo>
                  <a:pt x="14085" y="8379"/>
                </a:lnTo>
                <a:lnTo>
                  <a:pt x="14093" y="8396"/>
                </a:lnTo>
                <a:lnTo>
                  <a:pt x="14102" y="8413"/>
                </a:lnTo>
                <a:lnTo>
                  <a:pt x="14112" y="8429"/>
                </a:lnTo>
                <a:lnTo>
                  <a:pt x="14131" y="8458"/>
                </a:lnTo>
                <a:lnTo>
                  <a:pt x="14152" y="8487"/>
                </a:lnTo>
                <a:lnTo>
                  <a:pt x="14175" y="8516"/>
                </a:lnTo>
                <a:lnTo>
                  <a:pt x="14202" y="8544"/>
                </a:lnTo>
                <a:lnTo>
                  <a:pt x="14203" y="8545"/>
                </a:lnTo>
                <a:lnTo>
                  <a:pt x="14225" y="8567"/>
                </a:lnTo>
                <a:lnTo>
                  <a:pt x="14248" y="8590"/>
                </a:lnTo>
                <a:lnTo>
                  <a:pt x="14272" y="8610"/>
                </a:lnTo>
                <a:lnTo>
                  <a:pt x="14296" y="8629"/>
                </a:lnTo>
                <a:lnTo>
                  <a:pt x="14321" y="8647"/>
                </a:lnTo>
                <a:lnTo>
                  <a:pt x="14347" y="8665"/>
                </a:lnTo>
                <a:lnTo>
                  <a:pt x="14372" y="8680"/>
                </a:lnTo>
                <a:lnTo>
                  <a:pt x="14399" y="8695"/>
                </a:lnTo>
                <a:lnTo>
                  <a:pt x="14426" y="8709"/>
                </a:lnTo>
                <a:lnTo>
                  <a:pt x="14454" y="8722"/>
                </a:lnTo>
                <a:lnTo>
                  <a:pt x="14482" y="8733"/>
                </a:lnTo>
                <a:lnTo>
                  <a:pt x="14510" y="8743"/>
                </a:lnTo>
                <a:lnTo>
                  <a:pt x="14538" y="8752"/>
                </a:lnTo>
                <a:lnTo>
                  <a:pt x="14566" y="8760"/>
                </a:lnTo>
                <a:lnTo>
                  <a:pt x="14595" y="8767"/>
                </a:lnTo>
                <a:lnTo>
                  <a:pt x="14623" y="8772"/>
                </a:lnTo>
                <a:lnTo>
                  <a:pt x="14651" y="8777"/>
                </a:lnTo>
                <a:lnTo>
                  <a:pt x="14679" y="8779"/>
                </a:lnTo>
                <a:lnTo>
                  <a:pt x="14706" y="8781"/>
                </a:lnTo>
                <a:lnTo>
                  <a:pt x="14734" y="8782"/>
                </a:lnTo>
                <a:lnTo>
                  <a:pt x="14761" y="8781"/>
                </a:lnTo>
                <a:lnTo>
                  <a:pt x="14788" y="8780"/>
                </a:lnTo>
                <a:lnTo>
                  <a:pt x="14814" y="8777"/>
                </a:lnTo>
                <a:lnTo>
                  <a:pt x="14840" y="8772"/>
                </a:lnTo>
                <a:lnTo>
                  <a:pt x="14866" y="8767"/>
                </a:lnTo>
                <a:lnTo>
                  <a:pt x="14891" y="8760"/>
                </a:lnTo>
                <a:lnTo>
                  <a:pt x="14915" y="8752"/>
                </a:lnTo>
                <a:lnTo>
                  <a:pt x="14939" y="8743"/>
                </a:lnTo>
                <a:lnTo>
                  <a:pt x="14962" y="8733"/>
                </a:lnTo>
                <a:lnTo>
                  <a:pt x="14985" y="8722"/>
                </a:lnTo>
                <a:lnTo>
                  <a:pt x="15006" y="8708"/>
                </a:lnTo>
                <a:lnTo>
                  <a:pt x="15026" y="8695"/>
                </a:lnTo>
                <a:lnTo>
                  <a:pt x="15027" y="8694"/>
                </a:lnTo>
                <a:lnTo>
                  <a:pt x="15037" y="8686"/>
                </a:lnTo>
                <a:lnTo>
                  <a:pt x="15047" y="8678"/>
                </a:lnTo>
                <a:lnTo>
                  <a:pt x="15057" y="8669"/>
                </a:lnTo>
                <a:lnTo>
                  <a:pt x="15067" y="8660"/>
                </a:lnTo>
                <a:lnTo>
                  <a:pt x="15067" y="8660"/>
                </a:lnTo>
                <a:lnTo>
                  <a:pt x="15079" y="8648"/>
                </a:lnTo>
                <a:lnTo>
                  <a:pt x="15089" y="8637"/>
                </a:lnTo>
                <a:lnTo>
                  <a:pt x="15098" y="8624"/>
                </a:lnTo>
                <a:lnTo>
                  <a:pt x="15107" y="8612"/>
                </a:lnTo>
                <a:lnTo>
                  <a:pt x="15114" y="8599"/>
                </a:lnTo>
                <a:lnTo>
                  <a:pt x="15122" y="8585"/>
                </a:lnTo>
                <a:lnTo>
                  <a:pt x="15128" y="8572"/>
                </a:lnTo>
                <a:lnTo>
                  <a:pt x="15133" y="8557"/>
                </a:lnTo>
                <a:lnTo>
                  <a:pt x="15139" y="8543"/>
                </a:lnTo>
                <a:lnTo>
                  <a:pt x="15143" y="8528"/>
                </a:lnTo>
                <a:lnTo>
                  <a:pt x="15147" y="8514"/>
                </a:lnTo>
                <a:lnTo>
                  <a:pt x="15150" y="8499"/>
                </a:lnTo>
                <a:lnTo>
                  <a:pt x="15152" y="8483"/>
                </a:lnTo>
                <a:lnTo>
                  <a:pt x="15153" y="8468"/>
                </a:lnTo>
                <a:lnTo>
                  <a:pt x="15155" y="8452"/>
                </a:lnTo>
                <a:lnTo>
                  <a:pt x="15155" y="8436"/>
                </a:lnTo>
                <a:lnTo>
                  <a:pt x="15153" y="8420"/>
                </a:lnTo>
                <a:lnTo>
                  <a:pt x="15152" y="8403"/>
                </a:lnTo>
                <a:lnTo>
                  <a:pt x="15150" y="8385"/>
                </a:lnTo>
                <a:lnTo>
                  <a:pt x="15147" y="8367"/>
                </a:lnTo>
                <a:lnTo>
                  <a:pt x="15143" y="8350"/>
                </a:lnTo>
                <a:lnTo>
                  <a:pt x="15139" y="8332"/>
                </a:lnTo>
                <a:lnTo>
                  <a:pt x="15133" y="8314"/>
                </a:lnTo>
                <a:lnTo>
                  <a:pt x="15128" y="8297"/>
                </a:lnTo>
                <a:lnTo>
                  <a:pt x="15121" y="8279"/>
                </a:lnTo>
                <a:lnTo>
                  <a:pt x="15113" y="8262"/>
                </a:lnTo>
                <a:lnTo>
                  <a:pt x="15104" y="8244"/>
                </a:lnTo>
                <a:lnTo>
                  <a:pt x="15095" y="8226"/>
                </a:lnTo>
                <a:lnTo>
                  <a:pt x="15086" y="8208"/>
                </a:lnTo>
                <a:lnTo>
                  <a:pt x="15075" y="8190"/>
                </a:lnTo>
                <a:lnTo>
                  <a:pt x="15064" y="8173"/>
                </a:lnTo>
                <a:lnTo>
                  <a:pt x="15052" y="8156"/>
                </a:lnTo>
                <a:lnTo>
                  <a:pt x="15036" y="8134"/>
                </a:lnTo>
                <a:lnTo>
                  <a:pt x="15018" y="8113"/>
                </a:lnTo>
                <a:lnTo>
                  <a:pt x="15000" y="8092"/>
                </a:lnTo>
                <a:lnTo>
                  <a:pt x="14980" y="8072"/>
                </a:lnTo>
                <a:lnTo>
                  <a:pt x="14959" y="8051"/>
                </a:lnTo>
                <a:lnTo>
                  <a:pt x="14936" y="8034"/>
                </a:lnTo>
                <a:lnTo>
                  <a:pt x="14913" y="8016"/>
                </a:lnTo>
                <a:lnTo>
                  <a:pt x="14889" y="7999"/>
                </a:lnTo>
                <a:lnTo>
                  <a:pt x="14866" y="7982"/>
                </a:lnTo>
                <a:lnTo>
                  <a:pt x="14841" y="7966"/>
                </a:lnTo>
                <a:lnTo>
                  <a:pt x="14817" y="7953"/>
                </a:lnTo>
                <a:lnTo>
                  <a:pt x="14791" y="7940"/>
                </a:lnTo>
                <a:lnTo>
                  <a:pt x="14765" y="7926"/>
                </a:lnTo>
                <a:lnTo>
                  <a:pt x="14738" y="7915"/>
                </a:lnTo>
                <a:lnTo>
                  <a:pt x="14713" y="7904"/>
                </a:lnTo>
                <a:lnTo>
                  <a:pt x="14686" y="7895"/>
                </a:lnTo>
                <a:lnTo>
                  <a:pt x="14659" y="7886"/>
                </a:lnTo>
                <a:lnTo>
                  <a:pt x="14632" y="7878"/>
                </a:lnTo>
                <a:lnTo>
                  <a:pt x="14605" y="7871"/>
                </a:lnTo>
                <a:lnTo>
                  <a:pt x="14577" y="7866"/>
                </a:lnTo>
                <a:close/>
                <a:moveTo>
                  <a:pt x="10062" y="10861"/>
                </a:moveTo>
                <a:lnTo>
                  <a:pt x="10073" y="10851"/>
                </a:lnTo>
                <a:lnTo>
                  <a:pt x="10084" y="10842"/>
                </a:lnTo>
                <a:lnTo>
                  <a:pt x="10096" y="10832"/>
                </a:lnTo>
                <a:lnTo>
                  <a:pt x="10107" y="10823"/>
                </a:lnTo>
                <a:lnTo>
                  <a:pt x="10137" y="10802"/>
                </a:lnTo>
                <a:lnTo>
                  <a:pt x="10167" y="10781"/>
                </a:lnTo>
                <a:lnTo>
                  <a:pt x="10197" y="10762"/>
                </a:lnTo>
                <a:lnTo>
                  <a:pt x="10230" y="10745"/>
                </a:lnTo>
                <a:lnTo>
                  <a:pt x="10261" y="10728"/>
                </a:lnTo>
                <a:lnTo>
                  <a:pt x="10294" y="10715"/>
                </a:lnTo>
                <a:lnTo>
                  <a:pt x="10326" y="10701"/>
                </a:lnTo>
                <a:lnTo>
                  <a:pt x="10360" y="10691"/>
                </a:lnTo>
                <a:lnTo>
                  <a:pt x="10393" y="10681"/>
                </a:lnTo>
                <a:lnTo>
                  <a:pt x="10427" y="10673"/>
                </a:lnTo>
                <a:lnTo>
                  <a:pt x="10460" y="10668"/>
                </a:lnTo>
                <a:lnTo>
                  <a:pt x="10495" y="10663"/>
                </a:lnTo>
                <a:lnTo>
                  <a:pt x="10529" y="10660"/>
                </a:lnTo>
                <a:lnTo>
                  <a:pt x="10563" y="10659"/>
                </a:lnTo>
                <a:lnTo>
                  <a:pt x="10598" y="10659"/>
                </a:lnTo>
                <a:lnTo>
                  <a:pt x="10632" y="10661"/>
                </a:lnTo>
                <a:lnTo>
                  <a:pt x="10665" y="10664"/>
                </a:lnTo>
                <a:lnTo>
                  <a:pt x="10700" y="10669"/>
                </a:lnTo>
                <a:lnTo>
                  <a:pt x="10733" y="10676"/>
                </a:lnTo>
                <a:lnTo>
                  <a:pt x="10767" y="10683"/>
                </a:lnTo>
                <a:lnTo>
                  <a:pt x="10799" y="10694"/>
                </a:lnTo>
                <a:lnTo>
                  <a:pt x="10832" y="10705"/>
                </a:lnTo>
                <a:lnTo>
                  <a:pt x="10864" y="10717"/>
                </a:lnTo>
                <a:lnTo>
                  <a:pt x="10896" y="10732"/>
                </a:lnTo>
                <a:lnTo>
                  <a:pt x="10927" y="10748"/>
                </a:lnTo>
                <a:lnTo>
                  <a:pt x="10957" y="10765"/>
                </a:lnTo>
                <a:lnTo>
                  <a:pt x="10987" y="10785"/>
                </a:lnTo>
                <a:lnTo>
                  <a:pt x="11017" y="10805"/>
                </a:lnTo>
                <a:lnTo>
                  <a:pt x="11045" y="10828"/>
                </a:lnTo>
                <a:lnTo>
                  <a:pt x="11073" y="10851"/>
                </a:lnTo>
                <a:lnTo>
                  <a:pt x="11099" y="10877"/>
                </a:lnTo>
                <a:lnTo>
                  <a:pt x="11125" y="10904"/>
                </a:lnTo>
                <a:lnTo>
                  <a:pt x="11134" y="10915"/>
                </a:lnTo>
                <a:lnTo>
                  <a:pt x="11144" y="10926"/>
                </a:lnTo>
                <a:lnTo>
                  <a:pt x="11153" y="10936"/>
                </a:lnTo>
                <a:lnTo>
                  <a:pt x="11162" y="10948"/>
                </a:lnTo>
                <a:lnTo>
                  <a:pt x="11162" y="10948"/>
                </a:lnTo>
                <a:lnTo>
                  <a:pt x="11188" y="10981"/>
                </a:lnTo>
                <a:lnTo>
                  <a:pt x="11211" y="11016"/>
                </a:lnTo>
                <a:lnTo>
                  <a:pt x="11233" y="11052"/>
                </a:lnTo>
                <a:lnTo>
                  <a:pt x="11253" y="11089"/>
                </a:lnTo>
                <a:lnTo>
                  <a:pt x="11269" y="11125"/>
                </a:lnTo>
                <a:lnTo>
                  <a:pt x="11286" y="11164"/>
                </a:lnTo>
                <a:lnTo>
                  <a:pt x="11300" y="11202"/>
                </a:lnTo>
                <a:lnTo>
                  <a:pt x="11312" y="11241"/>
                </a:lnTo>
                <a:lnTo>
                  <a:pt x="11322" y="11280"/>
                </a:lnTo>
                <a:lnTo>
                  <a:pt x="11330" y="11319"/>
                </a:lnTo>
                <a:lnTo>
                  <a:pt x="11337" y="11359"/>
                </a:lnTo>
                <a:lnTo>
                  <a:pt x="11341" y="11400"/>
                </a:lnTo>
                <a:lnTo>
                  <a:pt x="11344" y="11439"/>
                </a:lnTo>
                <a:lnTo>
                  <a:pt x="11344" y="11479"/>
                </a:lnTo>
                <a:lnTo>
                  <a:pt x="11343" y="11519"/>
                </a:lnTo>
                <a:lnTo>
                  <a:pt x="11341" y="11560"/>
                </a:lnTo>
                <a:lnTo>
                  <a:pt x="11337" y="11600"/>
                </a:lnTo>
                <a:lnTo>
                  <a:pt x="11330" y="11640"/>
                </a:lnTo>
                <a:lnTo>
                  <a:pt x="11321" y="11679"/>
                </a:lnTo>
                <a:lnTo>
                  <a:pt x="11311" y="11719"/>
                </a:lnTo>
                <a:lnTo>
                  <a:pt x="11300" y="11758"/>
                </a:lnTo>
                <a:lnTo>
                  <a:pt x="11285" y="11796"/>
                </a:lnTo>
                <a:lnTo>
                  <a:pt x="11269" y="11833"/>
                </a:lnTo>
                <a:lnTo>
                  <a:pt x="11253" y="11870"/>
                </a:lnTo>
                <a:lnTo>
                  <a:pt x="11234" y="11905"/>
                </a:lnTo>
                <a:lnTo>
                  <a:pt x="11212" y="11940"/>
                </a:lnTo>
                <a:lnTo>
                  <a:pt x="11190" y="11975"/>
                </a:lnTo>
                <a:lnTo>
                  <a:pt x="11165" y="12007"/>
                </a:lnTo>
                <a:lnTo>
                  <a:pt x="11140" y="12040"/>
                </a:lnTo>
                <a:lnTo>
                  <a:pt x="11112" y="12071"/>
                </a:lnTo>
                <a:lnTo>
                  <a:pt x="11081" y="12100"/>
                </a:lnTo>
                <a:lnTo>
                  <a:pt x="11050" y="12129"/>
                </a:lnTo>
                <a:lnTo>
                  <a:pt x="11050" y="12129"/>
                </a:lnTo>
                <a:lnTo>
                  <a:pt x="11040" y="12138"/>
                </a:lnTo>
                <a:lnTo>
                  <a:pt x="11029" y="12147"/>
                </a:lnTo>
                <a:lnTo>
                  <a:pt x="11018" y="12155"/>
                </a:lnTo>
                <a:lnTo>
                  <a:pt x="11006" y="12164"/>
                </a:lnTo>
                <a:lnTo>
                  <a:pt x="10975" y="12186"/>
                </a:lnTo>
                <a:lnTo>
                  <a:pt x="10945" y="12205"/>
                </a:lnTo>
                <a:lnTo>
                  <a:pt x="10914" y="12224"/>
                </a:lnTo>
                <a:lnTo>
                  <a:pt x="10881" y="12241"/>
                </a:lnTo>
                <a:lnTo>
                  <a:pt x="10849" y="12256"/>
                </a:lnTo>
                <a:lnTo>
                  <a:pt x="10816" y="12269"/>
                </a:lnTo>
                <a:lnTo>
                  <a:pt x="10783" y="12280"/>
                </a:lnTo>
                <a:lnTo>
                  <a:pt x="10749" y="12290"/>
                </a:lnTo>
                <a:lnTo>
                  <a:pt x="10716" y="12298"/>
                </a:lnTo>
                <a:lnTo>
                  <a:pt x="10682" y="12305"/>
                </a:lnTo>
                <a:lnTo>
                  <a:pt x="10647" y="12309"/>
                </a:lnTo>
                <a:lnTo>
                  <a:pt x="10614" y="12313"/>
                </a:lnTo>
                <a:lnTo>
                  <a:pt x="10579" y="12315"/>
                </a:lnTo>
                <a:lnTo>
                  <a:pt x="10545" y="12315"/>
                </a:lnTo>
                <a:lnTo>
                  <a:pt x="10511" y="12314"/>
                </a:lnTo>
                <a:lnTo>
                  <a:pt x="10477" y="12311"/>
                </a:lnTo>
                <a:lnTo>
                  <a:pt x="10444" y="12306"/>
                </a:lnTo>
                <a:lnTo>
                  <a:pt x="10410" y="12299"/>
                </a:lnTo>
                <a:lnTo>
                  <a:pt x="10376" y="12292"/>
                </a:lnTo>
                <a:lnTo>
                  <a:pt x="10343" y="12283"/>
                </a:lnTo>
                <a:lnTo>
                  <a:pt x="10310" y="12271"/>
                </a:lnTo>
                <a:lnTo>
                  <a:pt x="10279" y="12259"/>
                </a:lnTo>
                <a:lnTo>
                  <a:pt x="10247" y="12245"/>
                </a:lnTo>
                <a:lnTo>
                  <a:pt x="10215" y="12230"/>
                </a:lnTo>
                <a:lnTo>
                  <a:pt x="10185" y="12212"/>
                </a:lnTo>
                <a:lnTo>
                  <a:pt x="10155" y="12194"/>
                </a:lnTo>
                <a:lnTo>
                  <a:pt x="10126" y="12174"/>
                </a:lnTo>
                <a:lnTo>
                  <a:pt x="10098" y="12153"/>
                </a:lnTo>
                <a:lnTo>
                  <a:pt x="10070" y="12129"/>
                </a:lnTo>
                <a:lnTo>
                  <a:pt x="10043" y="12105"/>
                </a:lnTo>
                <a:lnTo>
                  <a:pt x="10017" y="12079"/>
                </a:lnTo>
                <a:lnTo>
                  <a:pt x="9993" y="12051"/>
                </a:lnTo>
                <a:lnTo>
                  <a:pt x="9983" y="12041"/>
                </a:lnTo>
                <a:lnTo>
                  <a:pt x="9974" y="12030"/>
                </a:lnTo>
                <a:lnTo>
                  <a:pt x="9965" y="12017"/>
                </a:lnTo>
                <a:lnTo>
                  <a:pt x="9956" y="12005"/>
                </a:lnTo>
                <a:lnTo>
                  <a:pt x="9955" y="12004"/>
                </a:lnTo>
                <a:lnTo>
                  <a:pt x="9932" y="11971"/>
                </a:lnTo>
                <a:lnTo>
                  <a:pt x="9911" y="11938"/>
                </a:lnTo>
                <a:lnTo>
                  <a:pt x="9892" y="11903"/>
                </a:lnTo>
                <a:lnTo>
                  <a:pt x="9874" y="11869"/>
                </a:lnTo>
                <a:lnTo>
                  <a:pt x="9858" y="11832"/>
                </a:lnTo>
                <a:lnTo>
                  <a:pt x="9844" y="11796"/>
                </a:lnTo>
                <a:lnTo>
                  <a:pt x="9832" y="11759"/>
                </a:lnTo>
                <a:lnTo>
                  <a:pt x="9821" y="11721"/>
                </a:lnTo>
                <a:lnTo>
                  <a:pt x="9813" y="11684"/>
                </a:lnTo>
                <a:lnTo>
                  <a:pt x="9805" y="11646"/>
                </a:lnTo>
                <a:lnTo>
                  <a:pt x="9799" y="11607"/>
                </a:lnTo>
                <a:lnTo>
                  <a:pt x="9796" y="11569"/>
                </a:lnTo>
                <a:lnTo>
                  <a:pt x="9793" y="11529"/>
                </a:lnTo>
                <a:lnTo>
                  <a:pt x="9792" y="11491"/>
                </a:lnTo>
                <a:lnTo>
                  <a:pt x="9793" y="11452"/>
                </a:lnTo>
                <a:lnTo>
                  <a:pt x="9797" y="11414"/>
                </a:lnTo>
                <a:lnTo>
                  <a:pt x="9801" y="11375"/>
                </a:lnTo>
                <a:lnTo>
                  <a:pt x="9807" y="11337"/>
                </a:lnTo>
                <a:lnTo>
                  <a:pt x="9815" y="11299"/>
                </a:lnTo>
                <a:lnTo>
                  <a:pt x="9825" y="11262"/>
                </a:lnTo>
                <a:lnTo>
                  <a:pt x="9835" y="11224"/>
                </a:lnTo>
                <a:lnTo>
                  <a:pt x="9848" y="11188"/>
                </a:lnTo>
                <a:lnTo>
                  <a:pt x="9862" y="11151"/>
                </a:lnTo>
                <a:lnTo>
                  <a:pt x="9877" y="11117"/>
                </a:lnTo>
                <a:lnTo>
                  <a:pt x="9895" y="11082"/>
                </a:lnTo>
                <a:lnTo>
                  <a:pt x="9914" y="11047"/>
                </a:lnTo>
                <a:lnTo>
                  <a:pt x="9934" y="11014"/>
                </a:lnTo>
                <a:lnTo>
                  <a:pt x="9957" y="10982"/>
                </a:lnTo>
                <a:lnTo>
                  <a:pt x="9980" y="10950"/>
                </a:lnTo>
                <a:lnTo>
                  <a:pt x="10006" y="10920"/>
                </a:lnTo>
                <a:lnTo>
                  <a:pt x="10033" y="10890"/>
                </a:lnTo>
                <a:lnTo>
                  <a:pt x="10061" y="10863"/>
                </a:lnTo>
                <a:lnTo>
                  <a:pt x="10062" y="10861"/>
                </a:lnTo>
                <a:close/>
                <a:moveTo>
                  <a:pt x="10219" y="10967"/>
                </a:moveTo>
                <a:lnTo>
                  <a:pt x="10210" y="10973"/>
                </a:lnTo>
                <a:lnTo>
                  <a:pt x="10201" y="10981"/>
                </a:lnTo>
                <a:lnTo>
                  <a:pt x="10193" y="10988"/>
                </a:lnTo>
                <a:lnTo>
                  <a:pt x="10184" y="10996"/>
                </a:lnTo>
                <a:lnTo>
                  <a:pt x="10184" y="10996"/>
                </a:lnTo>
                <a:lnTo>
                  <a:pt x="10162" y="11018"/>
                </a:lnTo>
                <a:lnTo>
                  <a:pt x="10141" y="11040"/>
                </a:lnTo>
                <a:lnTo>
                  <a:pt x="10121" y="11065"/>
                </a:lnTo>
                <a:lnTo>
                  <a:pt x="10102" y="11090"/>
                </a:lnTo>
                <a:lnTo>
                  <a:pt x="10086" y="11114"/>
                </a:lnTo>
                <a:lnTo>
                  <a:pt x="10069" y="11141"/>
                </a:lnTo>
                <a:lnTo>
                  <a:pt x="10054" y="11168"/>
                </a:lnTo>
                <a:lnTo>
                  <a:pt x="10041" y="11195"/>
                </a:lnTo>
                <a:lnTo>
                  <a:pt x="10028" y="11223"/>
                </a:lnTo>
                <a:lnTo>
                  <a:pt x="10017" y="11252"/>
                </a:lnTo>
                <a:lnTo>
                  <a:pt x="10007" y="11281"/>
                </a:lnTo>
                <a:lnTo>
                  <a:pt x="9998" y="11310"/>
                </a:lnTo>
                <a:lnTo>
                  <a:pt x="9992" y="11339"/>
                </a:lnTo>
                <a:lnTo>
                  <a:pt x="9985" y="11369"/>
                </a:lnTo>
                <a:lnTo>
                  <a:pt x="9980" y="11400"/>
                </a:lnTo>
                <a:lnTo>
                  <a:pt x="9977" y="11430"/>
                </a:lnTo>
                <a:lnTo>
                  <a:pt x="9975" y="11461"/>
                </a:lnTo>
                <a:lnTo>
                  <a:pt x="9974" y="11491"/>
                </a:lnTo>
                <a:lnTo>
                  <a:pt x="9974" y="11523"/>
                </a:lnTo>
                <a:lnTo>
                  <a:pt x="9976" y="11553"/>
                </a:lnTo>
                <a:lnTo>
                  <a:pt x="9979" y="11583"/>
                </a:lnTo>
                <a:lnTo>
                  <a:pt x="9983" y="11613"/>
                </a:lnTo>
                <a:lnTo>
                  <a:pt x="9989" y="11644"/>
                </a:lnTo>
                <a:lnTo>
                  <a:pt x="9996" y="11674"/>
                </a:lnTo>
                <a:lnTo>
                  <a:pt x="10004" y="11703"/>
                </a:lnTo>
                <a:lnTo>
                  <a:pt x="10014" y="11733"/>
                </a:lnTo>
                <a:lnTo>
                  <a:pt x="10025" y="11761"/>
                </a:lnTo>
                <a:lnTo>
                  <a:pt x="10037" y="11790"/>
                </a:lnTo>
                <a:lnTo>
                  <a:pt x="10051" y="11817"/>
                </a:lnTo>
                <a:lnTo>
                  <a:pt x="10065" y="11845"/>
                </a:lnTo>
                <a:lnTo>
                  <a:pt x="10082" y="11871"/>
                </a:lnTo>
                <a:lnTo>
                  <a:pt x="10100" y="11896"/>
                </a:lnTo>
                <a:lnTo>
                  <a:pt x="10100" y="11896"/>
                </a:lnTo>
                <a:lnTo>
                  <a:pt x="10107" y="11905"/>
                </a:lnTo>
                <a:lnTo>
                  <a:pt x="10114" y="11914"/>
                </a:lnTo>
                <a:lnTo>
                  <a:pt x="10121" y="11923"/>
                </a:lnTo>
                <a:lnTo>
                  <a:pt x="10129" y="11932"/>
                </a:lnTo>
                <a:lnTo>
                  <a:pt x="10148" y="11954"/>
                </a:lnTo>
                <a:lnTo>
                  <a:pt x="10168" y="11974"/>
                </a:lnTo>
                <a:lnTo>
                  <a:pt x="10188" y="11993"/>
                </a:lnTo>
                <a:lnTo>
                  <a:pt x="10210" y="12010"/>
                </a:lnTo>
                <a:lnTo>
                  <a:pt x="10231" y="12026"/>
                </a:lnTo>
                <a:lnTo>
                  <a:pt x="10253" y="12042"/>
                </a:lnTo>
                <a:lnTo>
                  <a:pt x="10276" y="12055"/>
                </a:lnTo>
                <a:lnTo>
                  <a:pt x="10299" y="12069"/>
                </a:lnTo>
                <a:lnTo>
                  <a:pt x="10323" y="12081"/>
                </a:lnTo>
                <a:lnTo>
                  <a:pt x="10347" y="12091"/>
                </a:lnTo>
                <a:lnTo>
                  <a:pt x="10371" y="12101"/>
                </a:lnTo>
                <a:lnTo>
                  <a:pt x="10397" y="12109"/>
                </a:lnTo>
                <a:lnTo>
                  <a:pt x="10421" y="12116"/>
                </a:lnTo>
                <a:lnTo>
                  <a:pt x="10447" y="12123"/>
                </a:lnTo>
                <a:lnTo>
                  <a:pt x="10472" y="12127"/>
                </a:lnTo>
                <a:lnTo>
                  <a:pt x="10497" y="12130"/>
                </a:lnTo>
                <a:lnTo>
                  <a:pt x="10523" y="12133"/>
                </a:lnTo>
                <a:lnTo>
                  <a:pt x="10549" y="12134"/>
                </a:lnTo>
                <a:lnTo>
                  <a:pt x="10575" y="12134"/>
                </a:lnTo>
                <a:lnTo>
                  <a:pt x="10600" y="12133"/>
                </a:lnTo>
                <a:lnTo>
                  <a:pt x="10626" y="12130"/>
                </a:lnTo>
                <a:lnTo>
                  <a:pt x="10652" y="12126"/>
                </a:lnTo>
                <a:lnTo>
                  <a:pt x="10677" y="12121"/>
                </a:lnTo>
                <a:lnTo>
                  <a:pt x="10703" y="12115"/>
                </a:lnTo>
                <a:lnTo>
                  <a:pt x="10729" y="12108"/>
                </a:lnTo>
                <a:lnTo>
                  <a:pt x="10754" y="12099"/>
                </a:lnTo>
                <a:lnTo>
                  <a:pt x="10778" y="12089"/>
                </a:lnTo>
                <a:lnTo>
                  <a:pt x="10803" y="12078"/>
                </a:lnTo>
                <a:lnTo>
                  <a:pt x="10827" y="12065"/>
                </a:lnTo>
                <a:lnTo>
                  <a:pt x="10851" y="12051"/>
                </a:lnTo>
                <a:lnTo>
                  <a:pt x="10874" y="12036"/>
                </a:lnTo>
                <a:lnTo>
                  <a:pt x="10898" y="12020"/>
                </a:lnTo>
                <a:lnTo>
                  <a:pt x="10906" y="12013"/>
                </a:lnTo>
                <a:lnTo>
                  <a:pt x="10915" y="12006"/>
                </a:lnTo>
                <a:lnTo>
                  <a:pt x="10924" y="11999"/>
                </a:lnTo>
                <a:lnTo>
                  <a:pt x="10933" y="11992"/>
                </a:lnTo>
                <a:lnTo>
                  <a:pt x="10933" y="11992"/>
                </a:lnTo>
                <a:lnTo>
                  <a:pt x="10957" y="11969"/>
                </a:lnTo>
                <a:lnTo>
                  <a:pt x="10981" y="11946"/>
                </a:lnTo>
                <a:lnTo>
                  <a:pt x="11002" y="11921"/>
                </a:lnTo>
                <a:lnTo>
                  <a:pt x="11023" y="11896"/>
                </a:lnTo>
                <a:lnTo>
                  <a:pt x="11042" y="11870"/>
                </a:lnTo>
                <a:lnTo>
                  <a:pt x="11060" y="11843"/>
                </a:lnTo>
                <a:lnTo>
                  <a:pt x="11076" y="11816"/>
                </a:lnTo>
                <a:lnTo>
                  <a:pt x="11092" y="11787"/>
                </a:lnTo>
                <a:lnTo>
                  <a:pt x="11105" y="11759"/>
                </a:lnTo>
                <a:lnTo>
                  <a:pt x="11117" y="11729"/>
                </a:lnTo>
                <a:lnTo>
                  <a:pt x="11128" y="11700"/>
                </a:lnTo>
                <a:lnTo>
                  <a:pt x="11137" y="11668"/>
                </a:lnTo>
                <a:lnTo>
                  <a:pt x="11145" y="11638"/>
                </a:lnTo>
                <a:lnTo>
                  <a:pt x="11152" y="11607"/>
                </a:lnTo>
                <a:lnTo>
                  <a:pt x="11158" y="11575"/>
                </a:lnTo>
                <a:lnTo>
                  <a:pt x="11161" y="11544"/>
                </a:lnTo>
                <a:lnTo>
                  <a:pt x="11163" y="11512"/>
                </a:lnTo>
                <a:lnTo>
                  <a:pt x="11164" y="11480"/>
                </a:lnTo>
                <a:lnTo>
                  <a:pt x="11163" y="11448"/>
                </a:lnTo>
                <a:lnTo>
                  <a:pt x="11161" y="11416"/>
                </a:lnTo>
                <a:lnTo>
                  <a:pt x="11158" y="11385"/>
                </a:lnTo>
                <a:lnTo>
                  <a:pt x="11152" y="11353"/>
                </a:lnTo>
                <a:lnTo>
                  <a:pt x="11146" y="11321"/>
                </a:lnTo>
                <a:lnTo>
                  <a:pt x="11137" y="11291"/>
                </a:lnTo>
                <a:lnTo>
                  <a:pt x="11128" y="11260"/>
                </a:lnTo>
                <a:lnTo>
                  <a:pt x="11117" y="11230"/>
                </a:lnTo>
                <a:lnTo>
                  <a:pt x="11105" y="11200"/>
                </a:lnTo>
                <a:lnTo>
                  <a:pt x="11090" y="11171"/>
                </a:lnTo>
                <a:lnTo>
                  <a:pt x="11076" y="11142"/>
                </a:lnTo>
                <a:lnTo>
                  <a:pt x="11058" y="11114"/>
                </a:lnTo>
                <a:lnTo>
                  <a:pt x="11040" y="11086"/>
                </a:lnTo>
                <a:lnTo>
                  <a:pt x="11020" y="11061"/>
                </a:lnTo>
                <a:lnTo>
                  <a:pt x="11020" y="11059"/>
                </a:lnTo>
                <a:lnTo>
                  <a:pt x="11012" y="11051"/>
                </a:lnTo>
                <a:lnTo>
                  <a:pt x="11005" y="11043"/>
                </a:lnTo>
                <a:lnTo>
                  <a:pt x="10998" y="11034"/>
                </a:lnTo>
                <a:lnTo>
                  <a:pt x="10991" y="11026"/>
                </a:lnTo>
                <a:lnTo>
                  <a:pt x="10971" y="11006"/>
                </a:lnTo>
                <a:lnTo>
                  <a:pt x="10951" y="10987"/>
                </a:lnTo>
                <a:lnTo>
                  <a:pt x="10930" y="10968"/>
                </a:lnTo>
                <a:lnTo>
                  <a:pt x="10909" y="10951"/>
                </a:lnTo>
                <a:lnTo>
                  <a:pt x="10887" y="10935"/>
                </a:lnTo>
                <a:lnTo>
                  <a:pt x="10864" y="10921"/>
                </a:lnTo>
                <a:lnTo>
                  <a:pt x="10841" y="10907"/>
                </a:lnTo>
                <a:lnTo>
                  <a:pt x="10817" y="10895"/>
                </a:lnTo>
                <a:lnTo>
                  <a:pt x="10794" y="10885"/>
                </a:lnTo>
                <a:lnTo>
                  <a:pt x="10769" y="10875"/>
                </a:lnTo>
                <a:lnTo>
                  <a:pt x="10745" y="10866"/>
                </a:lnTo>
                <a:lnTo>
                  <a:pt x="10720" y="10859"/>
                </a:lnTo>
                <a:lnTo>
                  <a:pt x="10694" y="10852"/>
                </a:lnTo>
                <a:lnTo>
                  <a:pt x="10670" y="10848"/>
                </a:lnTo>
                <a:lnTo>
                  <a:pt x="10644" y="10843"/>
                </a:lnTo>
                <a:lnTo>
                  <a:pt x="10618" y="10841"/>
                </a:lnTo>
                <a:lnTo>
                  <a:pt x="10592" y="10840"/>
                </a:lnTo>
                <a:lnTo>
                  <a:pt x="10567" y="10840"/>
                </a:lnTo>
                <a:lnTo>
                  <a:pt x="10541" y="10841"/>
                </a:lnTo>
                <a:lnTo>
                  <a:pt x="10514" y="10843"/>
                </a:lnTo>
                <a:lnTo>
                  <a:pt x="10488" y="10847"/>
                </a:lnTo>
                <a:lnTo>
                  <a:pt x="10463" y="10851"/>
                </a:lnTo>
                <a:lnTo>
                  <a:pt x="10437" y="10858"/>
                </a:lnTo>
                <a:lnTo>
                  <a:pt x="10412" y="10865"/>
                </a:lnTo>
                <a:lnTo>
                  <a:pt x="10387" y="10873"/>
                </a:lnTo>
                <a:lnTo>
                  <a:pt x="10362" y="10883"/>
                </a:lnTo>
                <a:lnTo>
                  <a:pt x="10337" y="10894"/>
                </a:lnTo>
                <a:lnTo>
                  <a:pt x="10313" y="10906"/>
                </a:lnTo>
                <a:lnTo>
                  <a:pt x="10288" y="10918"/>
                </a:lnTo>
                <a:lnTo>
                  <a:pt x="10265" y="10933"/>
                </a:lnTo>
                <a:lnTo>
                  <a:pt x="10242" y="10950"/>
                </a:lnTo>
                <a:lnTo>
                  <a:pt x="10219" y="10967"/>
                </a:lnTo>
                <a:close/>
                <a:moveTo>
                  <a:pt x="14383" y="6838"/>
                </a:moveTo>
                <a:lnTo>
                  <a:pt x="14340" y="6827"/>
                </a:lnTo>
                <a:lnTo>
                  <a:pt x="14299" y="6817"/>
                </a:lnTo>
                <a:lnTo>
                  <a:pt x="14258" y="6808"/>
                </a:lnTo>
                <a:lnTo>
                  <a:pt x="14219" y="6802"/>
                </a:lnTo>
                <a:lnTo>
                  <a:pt x="14182" y="6795"/>
                </a:lnTo>
                <a:lnTo>
                  <a:pt x="14146" y="6791"/>
                </a:lnTo>
                <a:lnTo>
                  <a:pt x="14114" y="6788"/>
                </a:lnTo>
                <a:lnTo>
                  <a:pt x="14083" y="6787"/>
                </a:lnTo>
                <a:lnTo>
                  <a:pt x="14067" y="6790"/>
                </a:lnTo>
                <a:lnTo>
                  <a:pt x="14054" y="6793"/>
                </a:lnTo>
                <a:lnTo>
                  <a:pt x="14042" y="6797"/>
                </a:lnTo>
                <a:lnTo>
                  <a:pt x="14034" y="6800"/>
                </a:lnTo>
                <a:lnTo>
                  <a:pt x="14036" y="6805"/>
                </a:lnTo>
                <a:lnTo>
                  <a:pt x="14039" y="6810"/>
                </a:lnTo>
                <a:lnTo>
                  <a:pt x="14048" y="6823"/>
                </a:lnTo>
                <a:lnTo>
                  <a:pt x="14059" y="6837"/>
                </a:lnTo>
                <a:lnTo>
                  <a:pt x="14073" y="6852"/>
                </a:lnTo>
                <a:lnTo>
                  <a:pt x="14088" y="6866"/>
                </a:lnTo>
                <a:lnTo>
                  <a:pt x="14107" y="6882"/>
                </a:lnTo>
                <a:lnTo>
                  <a:pt x="14128" y="6898"/>
                </a:lnTo>
                <a:lnTo>
                  <a:pt x="14152" y="6915"/>
                </a:lnTo>
                <a:lnTo>
                  <a:pt x="14178" y="6931"/>
                </a:lnTo>
                <a:lnTo>
                  <a:pt x="14181" y="6934"/>
                </a:lnTo>
                <a:lnTo>
                  <a:pt x="14202" y="6948"/>
                </a:lnTo>
                <a:lnTo>
                  <a:pt x="14224" y="6962"/>
                </a:lnTo>
                <a:lnTo>
                  <a:pt x="14246" y="6975"/>
                </a:lnTo>
                <a:lnTo>
                  <a:pt x="14268" y="6987"/>
                </a:lnTo>
                <a:lnTo>
                  <a:pt x="14291" y="7000"/>
                </a:lnTo>
                <a:lnTo>
                  <a:pt x="14314" y="7012"/>
                </a:lnTo>
                <a:lnTo>
                  <a:pt x="14339" y="7023"/>
                </a:lnTo>
                <a:lnTo>
                  <a:pt x="14362" y="7034"/>
                </a:lnTo>
                <a:lnTo>
                  <a:pt x="14387" y="7044"/>
                </a:lnTo>
                <a:lnTo>
                  <a:pt x="14412" y="7054"/>
                </a:lnTo>
                <a:lnTo>
                  <a:pt x="14436" y="7063"/>
                </a:lnTo>
                <a:lnTo>
                  <a:pt x="14461" y="7071"/>
                </a:lnTo>
                <a:lnTo>
                  <a:pt x="14487" y="7080"/>
                </a:lnTo>
                <a:lnTo>
                  <a:pt x="14511" y="7087"/>
                </a:lnTo>
                <a:lnTo>
                  <a:pt x="14536" y="7094"/>
                </a:lnTo>
                <a:lnTo>
                  <a:pt x="14560" y="7100"/>
                </a:lnTo>
                <a:lnTo>
                  <a:pt x="14609" y="7110"/>
                </a:lnTo>
                <a:lnTo>
                  <a:pt x="14656" y="7119"/>
                </a:lnTo>
                <a:lnTo>
                  <a:pt x="14679" y="7122"/>
                </a:lnTo>
                <a:lnTo>
                  <a:pt x="14701" y="7125"/>
                </a:lnTo>
                <a:lnTo>
                  <a:pt x="14723" y="7126"/>
                </a:lnTo>
                <a:lnTo>
                  <a:pt x="14745" y="7127"/>
                </a:lnTo>
                <a:lnTo>
                  <a:pt x="14765" y="7128"/>
                </a:lnTo>
                <a:lnTo>
                  <a:pt x="14785" y="7128"/>
                </a:lnTo>
                <a:lnTo>
                  <a:pt x="14805" y="7127"/>
                </a:lnTo>
                <a:lnTo>
                  <a:pt x="14825" y="7125"/>
                </a:lnTo>
                <a:lnTo>
                  <a:pt x="14842" y="7123"/>
                </a:lnTo>
                <a:lnTo>
                  <a:pt x="14859" y="7120"/>
                </a:lnTo>
                <a:lnTo>
                  <a:pt x="14875" y="7116"/>
                </a:lnTo>
                <a:lnTo>
                  <a:pt x="14891" y="7111"/>
                </a:lnTo>
                <a:lnTo>
                  <a:pt x="14896" y="7110"/>
                </a:lnTo>
                <a:lnTo>
                  <a:pt x="14905" y="7108"/>
                </a:lnTo>
                <a:lnTo>
                  <a:pt x="14912" y="7106"/>
                </a:lnTo>
                <a:lnTo>
                  <a:pt x="14911" y="7103"/>
                </a:lnTo>
                <a:lnTo>
                  <a:pt x="14907" y="7099"/>
                </a:lnTo>
                <a:lnTo>
                  <a:pt x="14896" y="7085"/>
                </a:lnTo>
                <a:lnTo>
                  <a:pt x="14882" y="7070"/>
                </a:lnTo>
                <a:lnTo>
                  <a:pt x="14866" y="7056"/>
                </a:lnTo>
                <a:lnTo>
                  <a:pt x="14846" y="7040"/>
                </a:lnTo>
                <a:lnTo>
                  <a:pt x="14825" y="7023"/>
                </a:lnTo>
                <a:lnTo>
                  <a:pt x="14801" y="7007"/>
                </a:lnTo>
                <a:lnTo>
                  <a:pt x="14774" y="6991"/>
                </a:lnTo>
                <a:lnTo>
                  <a:pt x="14746" y="6973"/>
                </a:lnTo>
                <a:lnTo>
                  <a:pt x="14704" y="6954"/>
                </a:lnTo>
                <a:lnTo>
                  <a:pt x="14659" y="6935"/>
                </a:lnTo>
                <a:lnTo>
                  <a:pt x="14614" y="6916"/>
                </a:lnTo>
                <a:lnTo>
                  <a:pt x="14568" y="6899"/>
                </a:lnTo>
                <a:lnTo>
                  <a:pt x="14522" y="6882"/>
                </a:lnTo>
                <a:lnTo>
                  <a:pt x="14475" y="6866"/>
                </a:lnTo>
                <a:lnTo>
                  <a:pt x="14428" y="6852"/>
                </a:lnTo>
                <a:lnTo>
                  <a:pt x="14383" y="6838"/>
                </a:lnTo>
                <a:close/>
                <a:moveTo>
                  <a:pt x="11791" y="7569"/>
                </a:moveTo>
                <a:lnTo>
                  <a:pt x="11821" y="7551"/>
                </a:lnTo>
                <a:lnTo>
                  <a:pt x="11852" y="7534"/>
                </a:lnTo>
                <a:lnTo>
                  <a:pt x="11884" y="7519"/>
                </a:lnTo>
                <a:lnTo>
                  <a:pt x="11916" y="7504"/>
                </a:lnTo>
                <a:lnTo>
                  <a:pt x="11950" y="7492"/>
                </a:lnTo>
                <a:lnTo>
                  <a:pt x="11983" y="7480"/>
                </a:lnTo>
                <a:lnTo>
                  <a:pt x="12017" y="7470"/>
                </a:lnTo>
                <a:lnTo>
                  <a:pt x="12051" y="7460"/>
                </a:lnTo>
                <a:lnTo>
                  <a:pt x="12085" y="7452"/>
                </a:lnTo>
                <a:lnTo>
                  <a:pt x="12120" y="7445"/>
                </a:lnTo>
                <a:lnTo>
                  <a:pt x="12156" y="7439"/>
                </a:lnTo>
                <a:lnTo>
                  <a:pt x="12190" y="7435"/>
                </a:lnTo>
                <a:lnTo>
                  <a:pt x="12225" y="7432"/>
                </a:lnTo>
                <a:lnTo>
                  <a:pt x="12261" y="7429"/>
                </a:lnTo>
                <a:lnTo>
                  <a:pt x="12296" y="7429"/>
                </a:lnTo>
                <a:lnTo>
                  <a:pt x="12330" y="7429"/>
                </a:lnTo>
                <a:lnTo>
                  <a:pt x="12365" y="7432"/>
                </a:lnTo>
                <a:lnTo>
                  <a:pt x="12400" y="7434"/>
                </a:lnTo>
                <a:lnTo>
                  <a:pt x="12434" y="7438"/>
                </a:lnTo>
                <a:lnTo>
                  <a:pt x="12469" y="7444"/>
                </a:lnTo>
                <a:lnTo>
                  <a:pt x="12503" y="7451"/>
                </a:lnTo>
                <a:lnTo>
                  <a:pt x="12536" y="7458"/>
                </a:lnTo>
                <a:lnTo>
                  <a:pt x="12569" y="7467"/>
                </a:lnTo>
                <a:lnTo>
                  <a:pt x="12601" y="7479"/>
                </a:lnTo>
                <a:lnTo>
                  <a:pt x="12632" y="7490"/>
                </a:lnTo>
                <a:lnTo>
                  <a:pt x="12664" y="7503"/>
                </a:lnTo>
                <a:lnTo>
                  <a:pt x="12694" y="7518"/>
                </a:lnTo>
                <a:lnTo>
                  <a:pt x="12723" y="7532"/>
                </a:lnTo>
                <a:lnTo>
                  <a:pt x="12751" y="7549"/>
                </a:lnTo>
                <a:lnTo>
                  <a:pt x="12779" y="7567"/>
                </a:lnTo>
                <a:lnTo>
                  <a:pt x="12806" y="7586"/>
                </a:lnTo>
                <a:lnTo>
                  <a:pt x="12830" y="7607"/>
                </a:lnTo>
                <a:lnTo>
                  <a:pt x="12834" y="7609"/>
                </a:lnTo>
                <a:lnTo>
                  <a:pt x="12858" y="7634"/>
                </a:lnTo>
                <a:lnTo>
                  <a:pt x="12882" y="7659"/>
                </a:lnTo>
                <a:lnTo>
                  <a:pt x="12903" y="7684"/>
                </a:lnTo>
                <a:lnTo>
                  <a:pt x="12922" y="7710"/>
                </a:lnTo>
                <a:lnTo>
                  <a:pt x="12936" y="7730"/>
                </a:lnTo>
                <a:lnTo>
                  <a:pt x="12948" y="7752"/>
                </a:lnTo>
                <a:lnTo>
                  <a:pt x="12960" y="7773"/>
                </a:lnTo>
                <a:lnTo>
                  <a:pt x="12970" y="7794"/>
                </a:lnTo>
                <a:lnTo>
                  <a:pt x="12979" y="7815"/>
                </a:lnTo>
                <a:lnTo>
                  <a:pt x="12988" y="7838"/>
                </a:lnTo>
                <a:lnTo>
                  <a:pt x="12995" y="7860"/>
                </a:lnTo>
                <a:lnTo>
                  <a:pt x="13002" y="7881"/>
                </a:lnTo>
                <a:lnTo>
                  <a:pt x="13007" y="7905"/>
                </a:lnTo>
                <a:lnTo>
                  <a:pt x="13012" y="7927"/>
                </a:lnTo>
                <a:lnTo>
                  <a:pt x="13015" y="7950"/>
                </a:lnTo>
                <a:lnTo>
                  <a:pt x="13017" y="7973"/>
                </a:lnTo>
                <a:lnTo>
                  <a:pt x="13018" y="7996"/>
                </a:lnTo>
                <a:lnTo>
                  <a:pt x="13018" y="8019"/>
                </a:lnTo>
                <a:lnTo>
                  <a:pt x="13017" y="8043"/>
                </a:lnTo>
                <a:lnTo>
                  <a:pt x="13016" y="8065"/>
                </a:lnTo>
                <a:lnTo>
                  <a:pt x="13013" y="8088"/>
                </a:lnTo>
                <a:lnTo>
                  <a:pt x="13009" y="8111"/>
                </a:lnTo>
                <a:lnTo>
                  <a:pt x="13005" y="8133"/>
                </a:lnTo>
                <a:lnTo>
                  <a:pt x="12999" y="8156"/>
                </a:lnTo>
                <a:lnTo>
                  <a:pt x="12993" y="8178"/>
                </a:lnTo>
                <a:lnTo>
                  <a:pt x="12985" y="8200"/>
                </a:lnTo>
                <a:lnTo>
                  <a:pt x="12976" y="8223"/>
                </a:lnTo>
                <a:lnTo>
                  <a:pt x="12967" y="8244"/>
                </a:lnTo>
                <a:lnTo>
                  <a:pt x="12956" y="8266"/>
                </a:lnTo>
                <a:lnTo>
                  <a:pt x="12945" y="8288"/>
                </a:lnTo>
                <a:lnTo>
                  <a:pt x="12932" y="8309"/>
                </a:lnTo>
                <a:lnTo>
                  <a:pt x="12919" y="8330"/>
                </a:lnTo>
                <a:lnTo>
                  <a:pt x="12904" y="8350"/>
                </a:lnTo>
                <a:lnTo>
                  <a:pt x="12889" y="8370"/>
                </a:lnTo>
                <a:lnTo>
                  <a:pt x="12873" y="8391"/>
                </a:lnTo>
                <a:lnTo>
                  <a:pt x="12855" y="8411"/>
                </a:lnTo>
                <a:lnTo>
                  <a:pt x="12842" y="8425"/>
                </a:lnTo>
                <a:lnTo>
                  <a:pt x="12826" y="8440"/>
                </a:lnTo>
                <a:lnTo>
                  <a:pt x="12811" y="8454"/>
                </a:lnTo>
                <a:lnTo>
                  <a:pt x="12796" y="8469"/>
                </a:lnTo>
                <a:lnTo>
                  <a:pt x="12779" y="8482"/>
                </a:lnTo>
                <a:lnTo>
                  <a:pt x="12762" y="8496"/>
                </a:lnTo>
                <a:lnTo>
                  <a:pt x="12744" y="8509"/>
                </a:lnTo>
                <a:lnTo>
                  <a:pt x="12726" y="8523"/>
                </a:lnTo>
                <a:lnTo>
                  <a:pt x="12726" y="8523"/>
                </a:lnTo>
                <a:lnTo>
                  <a:pt x="12694" y="8545"/>
                </a:lnTo>
                <a:lnTo>
                  <a:pt x="12660" y="8565"/>
                </a:lnTo>
                <a:lnTo>
                  <a:pt x="12627" y="8584"/>
                </a:lnTo>
                <a:lnTo>
                  <a:pt x="12592" y="8601"/>
                </a:lnTo>
                <a:lnTo>
                  <a:pt x="12556" y="8618"/>
                </a:lnTo>
                <a:lnTo>
                  <a:pt x="12520" y="8631"/>
                </a:lnTo>
                <a:lnTo>
                  <a:pt x="12485" y="8645"/>
                </a:lnTo>
                <a:lnTo>
                  <a:pt x="12448" y="8656"/>
                </a:lnTo>
                <a:lnTo>
                  <a:pt x="12411" y="8665"/>
                </a:lnTo>
                <a:lnTo>
                  <a:pt x="12374" y="8674"/>
                </a:lnTo>
                <a:lnTo>
                  <a:pt x="12336" y="8679"/>
                </a:lnTo>
                <a:lnTo>
                  <a:pt x="12299" y="8685"/>
                </a:lnTo>
                <a:lnTo>
                  <a:pt x="12261" y="8688"/>
                </a:lnTo>
                <a:lnTo>
                  <a:pt x="12224" y="8690"/>
                </a:lnTo>
                <a:lnTo>
                  <a:pt x="12186" y="8690"/>
                </a:lnTo>
                <a:lnTo>
                  <a:pt x="12149" y="8689"/>
                </a:lnTo>
                <a:lnTo>
                  <a:pt x="12111" y="8687"/>
                </a:lnTo>
                <a:lnTo>
                  <a:pt x="12074" y="8683"/>
                </a:lnTo>
                <a:lnTo>
                  <a:pt x="12037" y="8677"/>
                </a:lnTo>
                <a:lnTo>
                  <a:pt x="12000" y="8670"/>
                </a:lnTo>
                <a:lnTo>
                  <a:pt x="11964" y="8661"/>
                </a:lnTo>
                <a:lnTo>
                  <a:pt x="11929" y="8650"/>
                </a:lnTo>
                <a:lnTo>
                  <a:pt x="11894" y="8639"/>
                </a:lnTo>
                <a:lnTo>
                  <a:pt x="11859" y="8626"/>
                </a:lnTo>
                <a:lnTo>
                  <a:pt x="11827" y="8610"/>
                </a:lnTo>
                <a:lnTo>
                  <a:pt x="11794" y="8594"/>
                </a:lnTo>
                <a:lnTo>
                  <a:pt x="11763" y="8576"/>
                </a:lnTo>
                <a:lnTo>
                  <a:pt x="11733" y="8556"/>
                </a:lnTo>
                <a:lnTo>
                  <a:pt x="11704" y="8535"/>
                </a:lnTo>
                <a:lnTo>
                  <a:pt x="11676" y="8513"/>
                </a:lnTo>
                <a:lnTo>
                  <a:pt x="11649" y="8489"/>
                </a:lnTo>
                <a:lnTo>
                  <a:pt x="11623" y="8463"/>
                </a:lnTo>
                <a:lnTo>
                  <a:pt x="11623" y="8463"/>
                </a:lnTo>
                <a:lnTo>
                  <a:pt x="11605" y="8443"/>
                </a:lnTo>
                <a:lnTo>
                  <a:pt x="11588" y="8423"/>
                </a:lnTo>
                <a:lnTo>
                  <a:pt x="11573" y="8403"/>
                </a:lnTo>
                <a:lnTo>
                  <a:pt x="11558" y="8382"/>
                </a:lnTo>
                <a:lnTo>
                  <a:pt x="11544" y="8359"/>
                </a:lnTo>
                <a:lnTo>
                  <a:pt x="11531" y="8338"/>
                </a:lnTo>
                <a:lnTo>
                  <a:pt x="11520" y="8316"/>
                </a:lnTo>
                <a:lnTo>
                  <a:pt x="11510" y="8293"/>
                </a:lnTo>
                <a:lnTo>
                  <a:pt x="11502" y="8270"/>
                </a:lnTo>
                <a:lnTo>
                  <a:pt x="11494" y="8247"/>
                </a:lnTo>
                <a:lnTo>
                  <a:pt x="11488" y="8224"/>
                </a:lnTo>
                <a:lnTo>
                  <a:pt x="11482" y="8200"/>
                </a:lnTo>
                <a:lnTo>
                  <a:pt x="11478" y="8177"/>
                </a:lnTo>
                <a:lnTo>
                  <a:pt x="11475" y="8153"/>
                </a:lnTo>
                <a:lnTo>
                  <a:pt x="11473" y="8129"/>
                </a:lnTo>
                <a:lnTo>
                  <a:pt x="11472" y="8105"/>
                </a:lnTo>
                <a:lnTo>
                  <a:pt x="11472" y="8082"/>
                </a:lnTo>
                <a:lnTo>
                  <a:pt x="11474" y="8057"/>
                </a:lnTo>
                <a:lnTo>
                  <a:pt x="11476" y="8034"/>
                </a:lnTo>
                <a:lnTo>
                  <a:pt x="11480" y="8010"/>
                </a:lnTo>
                <a:lnTo>
                  <a:pt x="11484" y="7987"/>
                </a:lnTo>
                <a:lnTo>
                  <a:pt x="11490" y="7963"/>
                </a:lnTo>
                <a:lnTo>
                  <a:pt x="11497" y="7941"/>
                </a:lnTo>
                <a:lnTo>
                  <a:pt x="11504" y="7917"/>
                </a:lnTo>
                <a:lnTo>
                  <a:pt x="11512" y="7895"/>
                </a:lnTo>
                <a:lnTo>
                  <a:pt x="11522" y="7872"/>
                </a:lnTo>
                <a:lnTo>
                  <a:pt x="11532" y="7850"/>
                </a:lnTo>
                <a:lnTo>
                  <a:pt x="11545" y="7829"/>
                </a:lnTo>
                <a:lnTo>
                  <a:pt x="11557" y="7806"/>
                </a:lnTo>
                <a:lnTo>
                  <a:pt x="11570" y="7785"/>
                </a:lnTo>
                <a:lnTo>
                  <a:pt x="11585" y="7764"/>
                </a:lnTo>
                <a:lnTo>
                  <a:pt x="11601" y="7744"/>
                </a:lnTo>
                <a:lnTo>
                  <a:pt x="11616" y="7722"/>
                </a:lnTo>
                <a:lnTo>
                  <a:pt x="11634" y="7702"/>
                </a:lnTo>
                <a:lnTo>
                  <a:pt x="11652" y="7683"/>
                </a:lnTo>
                <a:lnTo>
                  <a:pt x="11671" y="7664"/>
                </a:lnTo>
                <a:lnTo>
                  <a:pt x="11698" y="7640"/>
                </a:lnTo>
                <a:lnTo>
                  <a:pt x="11726" y="7616"/>
                </a:lnTo>
                <a:lnTo>
                  <a:pt x="11756" y="7593"/>
                </a:lnTo>
                <a:lnTo>
                  <a:pt x="11789" y="7570"/>
                </a:lnTo>
                <a:lnTo>
                  <a:pt x="11791" y="7569"/>
                </a:lnTo>
                <a:close/>
                <a:moveTo>
                  <a:pt x="12325" y="7611"/>
                </a:moveTo>
                <a:lnTo>
                  <a:pt x="12296" y="7609"/>
                </a:lnTo>
                <a:lnTo>
                  <a:pt x="12268" y="7611"/>
                </a:lnTo>
                <a:lnTo>
                  <a:pt x="12239" y="7612"/>
                </a:lnTo>
                <a:lnTo>
                  <a:pt x="12211" y="7615"/>
                </a:lnTo>
                <a:lnTo>
                  <a:pt x="12181" y="7618"/>
                </a:lnTo>
                <a:lnTo>
                  <a:pt x="12153" y="7623"/>
                </a:lnTo>
                <a:lnTo>
                  <a:pt x="12124" y="7628"/>
                </a:lnTo>
                <a:lnTo>
                  <a:pt x="12096" y="7635"/>
                </a:lnTo>
                <a:lnTo>
                  <a:pt x="12070" y="7642"/>
                </a:lnTo>
                <a:lnTo>
                  <a:pt x="12042" y="7651"/>
                </a:lnTo>
                <a:lnTo>
                  <a:pt x="12015" y="7661"/>
                </a:lnTo>
                <a:lnTo>
                  <a:pt x="11988" y="7671"/>
                </a:lnTo>
                <a:lnTo>
                  <a:pt x="11961" y="7682"/>
                </a:lnTo>
                <a:lnTo>
                  <a:pt x="11935" y="7696"/>
                </a:lnTo>
                <a:lnTo>
                  <a:pt x="11911" y="7709"/>
                </a:lnTo>
                <a:lnTo>
                  <a:pt x="11886" y="7724"/>
                </a:lnTo>
                <a:lnTo>
                  <a:pt x="11886" y="7724"/>
                </a:lnTo>
                <a:lnTo>
                  <a:pt x="11861" y="7740"/>
                </a:lnTo>
                <a:lnTo>
                  <a:pt x="11839" y="7757"/>
                </a:lnTo>
                <a:lnTo>
                  <a:pt x="11818" y="7775"/>
                </a:lnTo>
                <a:lnTo>
                  <a:pt x="11796" y="7794"/>
                </a:lnTo>
                <a:lnTo>
                  <a:pt x="11783" y="7809"/>
                </a:lnTo>
                <a:lnTo>
                  <a:pt x="11770" y="7822"/>
                </a:lnTo>
                <a:lnTo>
                  <a:pt x="11757" y="7837"/>
                </a:lnTo>
                <a:lnTo>
                  <a:pt x="11745" y="7851"/>
                </a:lnTo>
                <a:lnTo>
                  <a:pt x="11734" y="7867"/>
                </a:lnTo>
                <a:lnTo>
                  <a:pt x="11724" y="7881"/>
                </a:lnTo>
                <a:lnTo>
                  <a:pt x="11714" y="7897"/>
                </a:lnTo>
                <a:lnTo>
                  <a:pt x="11705" y="7913"/>
                </a:lnTo>
                <a:lnTo>
                  <a:pt x="11696" y="7928"/>
                </a:lnTo>
                <a:lnTo>
                  <a:pt x="11689" y="7944"/>
                </a:lnTo>
                <a:lnTo>
                  <a:pt x="11682" y="7960"/>
                </a:lnTo>
                <a:lnTo>
                  <a:pt x="11676" y="7975"/>
                </a:lnTo>
                <a:lnTo>
                  <a:pt x="11670" y="7992"/>
                </a:lnTo>
                <a:lnTo>
                  <a:pt x="11666" y="8008"/>
                </a:lnTo>
                <a:lnTo>
                  <a:pt x="11661" y="8024"/>
                </a:lnTo>
                <a:lnTo>
                  <a:pt x="11659" y="8040"/>
                </a:lnTo>
                <a:lnTo>
                  <a:pt x="11657" y="8056"/>
                </a:lnTo>
                <a:lnTo>
                  <a:pt x="11654" y="8072"/>
                </a:lnTo>
                <a:lnTo>
                  <a:pt x="11653" y="8087"/>
                </a:lnTo>
                <a:lnTo>
                  <a:pt x="11653" y="8103"/>
                </a:lnTo>
                <a:lnTo>
                  <a:pt x="11654" y="8119"/>
                </a:lnTo>
                <a:lnTo>
                  <a:pt x="11656" y="8133"/>
                </a:lnTo>
                <a:lnTo>
                  <a:pt x="11657" y="8149"/>
                </a:lnTo>
                <a:lnTo>
                  <a:pt x="11660" y="8165"/>
                </a:lnTo>
                <a:lnTo>
                  <a:pt x="11663" y="8180"/>
                </a:lnTo>
                <a:lnTo>
                  <a:pt x="11668" y="8195"/>
                </a:lnTo>
                <a:lnTo>
                  <a:pt x="11672" y="8209"/>
                </a:lnTo>
                <a:lnTo>
                  <a:pt x="11678" y="8225"/>
                </a:lnTo>
                <a:lnTo>
                  <a:pt x="11685" y="8239"/>
                </a:lnTo>
                <a:lnTo>
                  <a:pt x="11691" y="8254"/>
                </a:lnTo>
                <a:lnTo>
                  <a:pt x="11700" y="8267"/>
                </a:lnTo>
                <a:lnTo>
                  <a:pt x="11708" y="8282"/>
                </a:lnTo>
                <a:lnTo>
                  <a:pt x="11718" y="8297"/>
                </a:lnTo>
                <a:lnTo>
                  <a:pt x="11729" y="8310"/>
                </a:lnTo>
                <a:lnTo>
                  <a:pt x="11742" y="8325"/>
                </a:lnTo>
                <a:lnTo>
                  <a:pt x="11754" y="8338"/>
                </a:lnTo>
                <a:lnTo>
                  <a:pt x="11755" y="8339"/>
                </a:lnTo>
                <a:lnTo>
                  <a:pt x="11774" y="8358"/>
                </a:lnTo>
                <a:lnTo>
                  <a:pt x="11794" y="8376"/>
                </a:lnTo>
                <a:lnTo>
                  <a:pt x="11816" y="8393"/>
                </a:lnTo>
                <a:lnTo>
                  <a:pt x="11837" y="8408"/>
                </a:lnTo>
                <a:lnTo>
                  <a:pt x="11860" y="8423"/>
                </a:lnTo>
                <a:lnTo>
                  <a:pt x="11884" y="8436"/>
                </a:lnTo>
                <a:lnTo>
                  <a:pt x="11908" y="8449"/>
                </a:lnTo>
                <a:lnTo>
                  <a:pt x="11934" y="8461"/>
                </a:lnTo>
                <a:lnTo>
                  <a:pt x="11960" y="8471"/>
                </a:lnTo>
                <a:lnTo>
                  <a:pt x="11987" y="8480"/>
                </a:lnTo>
                <a:lnTo>
                  <a:pt x="12015" y="8487"/>
                </a:lnTo>
                <a:lnTo>
                  <a:pt x="12043" y="8493"/>
                </a:lnTo>
                <a:lnTo>
                  <a:pt x="12071" y="8499"/>
                </a:lnTo>
                <a:lnTo>
                  <a:pt x="12099" y="8504"/>
                </a:lnTo>
                <a:lnTo>
                  <a:pt x="12128" y="8507"/>
                </a:lnTo>
                <a:lnTo>
                  <a:pt x="12157" y="8509"/>
                </a:lnTo>
                <a:lnTo>
                  <a:pt x="12187" y="8510"/>
                </a:lnTo>
                <a:lnTo>
                  <a:pt x="12217" y="8509"/>
                </a:lnTo>
                <a:lnTo>
                  <a:pt x="12247" y="8508"/>
                </a:lnTo>
                <a:lnTo>
                  <a:pt x="12278" y="8505"/>
                </a:lnTo>
                <a:lnTo>
                  <a:pt x="12308" y="8501"/>
                </a:lnTo>
                <a:lnTo>
                  <a:pt x="12338" y="8496"/>
                </a:lnTo>
                <a:lnTo>
                  <a:pt x="12368" y="8489"/>
                </a:lnTo>
                <a:lnTo>
                  <a:pt x="12399" y="8481"/>
                </a:lnTo>
                <a:lnTo>
                  <a:pt x="12428" y="8472"/>
                </a:lnTo>
                <a:lnTo>
                  <a:pt x="12457" y="8462"/>
                </a:lnTo>
                <a:lnTo>
                  <a:pt x="12486" y="8451"/>
                </a:lnTo>
                <a:lnTo>
                  <a:pt x="12514" y="8439"/>
                </a:lnTo>
                <a:lnTo>
                  <a:pt x="12542" y="8424"/>
                </a:lnTo>
                <a:lnTo>
                  <a:pt x="12569" y="8410"/>
                </a:lnTo>
                <a:lnTo>
                  <a:pt x="12595" y="8393"/>
                </a:lnTo>
                <a:lnTo>
                  <a:pt x="12621" y="8375"/>
                </a:lnTo>
                <a:lnTo>
                  <a:pt x="12622" y="8374"/>
                </a:lnTo>
                <a:lnTo>
                  <a:pt x="12650" y="8354"/>
                </a:lnTo>
                <a:lnTo>
                  <a:pt x="12676" y="8332"/>
                </a:lnTo>
                <a:lnTo>
                  <a:pt x="12701" y="8311"/>
                </a:lnTo>
                <a:lnTo>
                  <a:pt x="12722" y="8289"/>
                </a:lnTo>
                <a:lnTo>
                  <a:pt x="12734" y="8274"/>
                </a:lnTo>
                <a:lnTo>
                  <a:pt x="12747" y="8261"/>
                </a:lnTo>
                <a:lnTo>
                  <a:pt x="12757" y="8246"/>
                </a:lnTo>
                <a:lnTo>
                  <a:pt x="12767" y="8232"/>
                </a:lnTo>
                <a:lnTo>
                  <a:pt x="12777" y="8217"/>
                </a:lnTo>
                <a:lnTo>
                  <a:pt x="12786" y="8201"/>
                </a:lnTo>
                <a:lnTo>
                  <a:pt x="12794" y="8187"/>
                </a:lnTo>
                <a:lnTo>
                  <a:pt x="12801" y="8171"/>
                </a:lnTo>
                <a:lnTo>
                  <a:pt x="12808" y="8157"/>
                </a:lnTo>
                <a:lnTo>
                  <a:pt x="12814" y="8141"/>
                </a:lnTo>
                <a:lnTo>
                  <a:pt x="12819" y="8125"/>
                </a:lnTo>
                <a:lnTo>
                  <a:pt x="12824" y="8110"/>
                </a:lnTo>
                <a:lnTo>
                  <a:pt x="12828" y="8094"/>
                </a:lnTo>
                <a:lnTo>
                  <a:pt x="12832" y="8078"/>
                </a:lnTo>
                <a:lnTo>
                  <a:pt x="12834" y="8063"/>
                </a:lnTo>
                <a:lnTo>
                  <a:pt x="12836" y="8047"/>
                </a:lnTo>
                <a:lnTo>
                  <a:pt x="12837" y="8032"/>
                </a:lnTo>
                <a:lnTo>
                  <a:pt x="12837" y="8017"/>
                </a:lnTo>
                <a:lnTo>
                  <a:pt x="12837" y="8002"/>
                </a:lnTo>
                <a:lnTo>
                  <a:pt x="12836" y="7987"/>
                </a:lnTo>
                <a:lnTo>
                  <a:pt x="12835" y="7972"/>
                </a:lnTo>
                <a:lnTo>
                  <a:pt x="12833" y="7956"/>
                </a:lnTo>
                <a:lnTo>
                  <a:pt x="12829" y="7942"/>
                </a:lnTo>
                <a:lnTo>
                  <a:pt x="12826" y="7927"/>
                </a:lnTo>
                <a:lnTo>
                  <a:pt x="12822" y="7912"/>
                </a:lnTo>
                <a:lnTo>
                  <a:pt x="12817" y="7897"/>
                </a:lnTo>
                <a:lnTo>
                  <a:pt x="12811" y="7883"/>
                </a:lnTo>
                <a:lnTo>
                  <a:pt x="12806" y="7869"/>
                </a:lnTo>
                <a:lnTo>
                  <a:pt x="12798" y="7855"/>
                </a:lnTo>
                <a:lnTo>
                  <a:pt x="12791" y="7840"/>
                </a:lnTo>
                <a:lnTo>
                  <a:pt x="12782" y="7827"/>
                </a:lnTo>
                <a:lnTo>
                  <a:pt x="12773" y="7813"/>
                </a:lnTo>
                <a:lnTo>
                  <a:pt x="12760" y="7795"/>
                </a:lnTo>
                <a:lnTo>
                  <a:pt x="12747" y="7778"/>
                </a:lnTo>
                <a:lnTo>
                  <a:pt x="12731" y="7762"/>
                </a:lnTo>
                <a:lnTo>
                  <a:pt x="12714" y="7745"/>
                </a:lnTo>
                <a:lnTo>
                  <a:pt x="12714" y="7745"/>
                </a:lnTo>
                <a:lnTo>
                  <a:pt x="12695" y="7729"/>
                </a:lnTo>
                <a:lnTo>
                  <a:pt x="12675" y="7715"/>
                </a:lnTo>
                <a:lnTo>
                  <a:pt x="12654" y="7701"/>
                </a:lnTo>
                <a:lnTo>
                  <a:pt x="12631" y="7689"/>
                </a:lnTo>
                <a:lnTo>
                  <a:pt x="12609" y="7677"/>
                </a:lnTo>
                <a:lnTo>
                  <a:pt x="12585" y="7667"/>
                </a:lnTo>
                <a:lnTo>
                  <a:pt x="12562" y="7656"/>
                </a:lnTo>
                <a:lnTo>
                  <a:pt x="12537" y="7648"/>
                </a:lnTo>
                <a:lnTo>
                  <a:pt x="12512" y="7640"/>
                </a:lnTo>
                <a:lnTo>
                  <a:pt x="12486" y="7633"/>
                </a:lnTo>
                <a:lnTo>
                  <a:pt x="12460" y="7626"/>
                </a:lnTo>
                <a:lnTo>
                  <a:pt x="12433" y="7622"/>
                </a:lnTo>
                <a:lnTo>
                  <a:pt x="12406" y="7617"/>
                </a:lnTo>
                <a:lnTo>
                  <a:pt x="12379" y="7614"/>
                </a:lnTo>
                <a:lnTo>
                  <a:pt x="12353" y="7612"/>
                </a:lnTo>
                <a:lnTo>
                  <a:pt x="12325" y="7611"/>
                </a:lnTo>
                <a:close/>
                <a:moveTo>
                  <a:pt x="10457" y="8534"/>
                </a:moveTo>
                <a:lnTo>
                  <a:pt x="10488" y="8510"/>
                </a:lnTo>
                <a:lnTo>
                  <a:pt x="10520" y="8488"/>
                </a:lnTo>
                <a:lnTo>
                  <a:pt x="10552" y="8468"/>
                </a:lnTo>
                <a:lnTo>
                  <a:pt x="10586" y="8449"/>
                </a:lnTo>
                <a:lnTo>
                  <a:pt x="10619" y="8431"/>
                </a:lnTo>
                <a:lnTo>
                  <a:pt x="10653" y="8415"/>
                </a:lnTo>
                <a:lnTo>
                  <a:pt x="10688" y="8401"/>
                </a:lnTo>
                <a:lnTo>
                  <a:pt x="10721" y="8387"/>
                </a:lnTo>
                <a:lnTo>
                  <a:pt x="10757" y="8375"/>
                </a:lnTo>
                <a:lnTo>
                  <a:pt x="10792" y="8365"/>
                </a:lnTo>
                <a:lnTo>
                  <a:pt x="10826" y="8357"/>
                </a:lnTo>
                <a:lnTo>
                  <a:pt x="10862" y="8349"/>
                </a:lnTo>
                <a:lnTo>
                  <a:pt x="10897" y="8344"/>
                </a:lnTo>
                <a:lnTo>
                  <a:pt x="10932" y="8339"/>
                </a:lnTo>
                <a:lnTo>
                  <a:pt x="10967" y="8337"/>
                </a:lnTo>
                <a:lnTo>
                  <a:pt x="11002" y="8336"/>
                </a:lnTo>
                <a:lnTo>
                  <a:pt x="11037" y="8336"/>
                </a:lnTo>
                <a:lnTo>
                  <a:pt x="11071" y="8338"/>
                </a:lnTo>
                <a:lnTo>
                  <a:pt x="11106" y="8341"/>
                </a:lnTo>
                <a:lnTo>
                  <a:pt x="11141" y="8347"/>
                </a:lnTo>
                <a:lnTo>
                  <a:pt x="11174" y="8354"/>
                </a:lnTo>
                <a:lnTo>
                  <a:pt x="11207" y="8361"/>
                </a:lnTo>
                <a:lnTo>
                  <a:pt x="11239" y="8372"/>
                </a:lnTo>
                <a:lnTo>
                  <a:pt x="11272" y="8384"/>
                </a:lnTo>
                <a:lnTo>
                  <a:pt x="11303" y="8396"/>
                </a:lnTo>
                <a:lnTo>
                  <a:pt x="11333" y="8411"/>
                </a:lnTo>
                <a:lnTo>
                  <a:pt x="11362" y="8427"/>
                </a:lnTo>
                <a:lnTo>
                  <a:pt x="11390" y="8445"/>
                </a:lnTo>
                <a:lnTo>
                  <a:pt x="11418" y="8466"/>
                </a:lnTo>
                <a:lnTo>
                  <a:pt x="11444" y="8487"/>
                </a:lnTo>
                <a:lnTo>
                  <a:pt x="11470" y="8509"/>
                </a:lnTo>
                <a:lnTo>
                  <a:pt x="11493" y="8534"/>
                </a:lnTo>
                <a:lnTo>
                  <a:pt x="11494" y="8534"/>
                </a:lnTo>
                <a:lnTo>
                  <a:pt x="11507" y="8548"/>
                </a:lnTo>
                <a:lnTo>
                  <a:pt x="11520" y="8564"/>
                </a:lnTo>
                <a:lnTo>
                  <a:pt x="11540" y="8591"/>
                </a:lnTo>
                <a:lnTo>
                  <a:pt x="11559" y="8619"/>
                </a:lnTo>
                <a:lnTo>
                  <a:pt x="11576" y="8647"/>
                </a:lnTo>
                <a:lnTo>
                  <a:pt x="11591" y="8676"/>
                </a:lnTo>
                <a:lnTo>
                  <a:pt x="11605" y="8705"/>
                </a:lnTo>
                <a:lnTo>
                  <a:pt x="11616" y="8735"/>
                </a:lnTo>
                <a:lnTo>
                  <a:pt x="11626" y="8767"/>
                </a:lnTo>
                <a:lnTo>
                  <a:pt x="11635" y="8798"/>
                </a:lnTo>
                <a:lnTo>
                  <a:pt x="11642" y="8829"/>
                </a:lnTo>
                <a:lnTo>
                  <a:pt x="11648" y="8862"/>
                </a:lnTo>
                <a:lnTo>
                  <a:pt x="11652" y="8894"/>
                </a:lnTo>
                <a:lnTo>
                  <a:pt x="11654" y="8927"/>
                </a:lnTo>
                <a:lnTo>
                  <a:pt x="11654" y="8959"/>
                </a:lnTo>
                <a:lnTo>
                  <a:pt x="11653" y="8993"/>
                </a:lnTo>
                <a:lnTo>
                  <a:pt x="11651" y="9025"/>
                </a:lnTo>
                <a:lnTo>
                  <a:pt x="11647" y="9059"/>
                </a:lnTo>
                <a:lnTo>
                  <a:pt x="11641" y="9091"/>
                </a:lnTo>
                <a:lnTo>
                  <a:pt x="11634" y="9124"/>
                </a:lnTo>
                <a:lnTo>
                  <a:pt x="11625" y="9155"/>
                </a:lnTo>
                <a:lnTo>
                  <a:pt x="11615" y="9187"/>
                </a:lnTo>
                <a:lnTo>
                  <a:pt x="11604" y="9219"/>
                </a:lnTo>
                <a:lnTo>
                  <a:pt x="11591" y="9251"/>
                </a:lnTo>
                <a:lnTo>
                  <a:pt x="11576" y="9281"/>
                </a:lnTo>
                <a:lnTo>
                  <a:pt x="11560" y="9313"/>
                </a:lnTo>
                <a:lnTo>
                  <a:pt x="11542" y="9343"/>
                </a:lnTo>
                <a:lnTo>
                  <a:pt x="11523" y="9373"/>
                </a:lnTo>
                <a:lnTo>
                  <a:pt x="11503" y="9403"/>
                </a:lnTo>
                <a:lnTo>
                  <a:pt x="11482" y="9431"/>
                </a:lnTo>
                <a:lnTo>
                  <a:pt x="11459" y="9460"/>
                </a:lnTo>
                <a:lnTo>
                  <a:pt x="11434" y="9488"/>
                </a:lnTo>
                <a:lnTo>
                  <a:pt x="11408" y="9515"/>
                </a:lnTo>
                <a:lnTo>
                  <a:pt x="11380" y="9541"/>
                </a:lnTo>
                <a:lnTo>
                  <a:pt x="11368" y="9552"/>
                </a:lnTo>
                <a:lnTo>
                  <a:pt x="11357" y="9562"/>
                </a:lnTo>
                <a:lnTo>
                  <a:pt x="11346" y="9572"/>
                </a:lnTo>
                <a:lnTo>
                  <a:pt x="11334" y="9581"/>
                </a:lnTo>
                <a:lnTo>
                  <a:pt x="11334" y="9581"/>
                </a:lnTo>
                <a:lnTo>
                  <a:pt x="11321" y="9591"/>
                </a:lnTo>
                <a:lnTo>
                  <a:pt x="11315" y="9596"/>
                </a:lnTo>
                <a:lnTo>
                  <a:pt x="11315" y="9596"/>
                </a:lnTo>
                <a:lnTo>
                  <a:pt x="11283" y="9620"/>
                </a:lnTo>
                <a:lnTo>
                  <a:pt x="11250" y="9643"/>
                </a:lnTo>
                <a:lnTo>
                  <a:pt x="11217" y="9663"/>
                </a:lnTo>
                <a:lnTo>
                  <a:pt x="11183" y="9682"/>
                </a:lnTo>
                <a:lnTo>
                  <a:pt x="11150" y="9700"/>
                </a:lnTo>
                <a:lnTo>
                  <a:pt x="11115" y="9715"/>
                </a:lnTo>
                <a:lnTo>
                  <a:pt x="11079" y="9730"/>
                </a:lnTo>
                <a:lnTo>
                  <a:pt x="11045" y="9742"/>
                </a:lnTo>
                <a:lnTo>
                  <a:pt x="11009" y="9754"/>
                </a:lnTo>
                <a:lnTo>
                  <a:pt x="10974" y="9762"/>
                </a:lnTo>
                <a:lnTo>
                  <a:pt x="10938" y="9770"/>
                </a:lnTo>
                <a:lnTo>
                  <a:pt x="10902" y="9777"/>
                </a:lnTo>
                <a:lnTo>
                  <a:pt x="10867" y="9782"/>
                </a:lnTo>
                <a:lnTo>
                  <a:pt x="10831" y="9784"/>
                </a:lnTo>
                <a:lnTo>
                  <a:pt x="10796" y="9785"/>
                </a:lnTo>
                <a:lnTo>
                  <a:pt x="10761" y="9785"/>
                </a:lnTo>
                <a:lnTo>
                  <a:pt x="10726" y="9783"/>
                </a:lnTo>
                <a:lnTo>
                  <a:pt x="10690" y="9779"/>
                </a:lnTo>
                <a:lnTo>
                  <a:pt x="10655" y="9774"/>
                </a:lnTo>
                <a:lnTo>
                  <a:pt x="10620" y="9767"/>
                </a:lnTo>
                <a:lnTo>
                  <a:pt x="10587" y="9758"/>
                </a:lnTo>
                <a:lnTo>
                  <a:pt x="10553" y="9748"/>
                </a:lnTo>
                <a:lnTo>
                  <a:pt x="10521" y="9736"/>
                </a:lnTo>
                <a:lnTo>
                  <a:pt x="10490" y="9722"/>
                </a:lnTo>
                <a:lnTo>
                  <a:pt x="10458" y="9708"/>
                </a:lnTo>
                <a:lnTo>
                  <a:pt x="10428" y="9691"/>
                </a:lnTo>
                <a:lnTo>
                  <a:pt x="10399" y="9672"/>
                </a:lnTo>
                <a:lnTo>
                  <a:pt x="10371" y="9652"/>
                </a:lnTo>
                <a:lnTo>
                  <a:pt x="10344" y="9630"/>
                </a:lnTo>
                <a:lnTo>
                  <a:pt x="10318" y="9607"/>
                </a:lnTo>
                <a:lnTo>
                  <a:pt x="10294" y="9582"/>
                </a:lnTo>
                <a:lnTo>
                  <a:pt x="10270" y="9555"/>
                </a:lnTo>
                <a:lnTo>
                  <a:pt x="10265" y="9549"/>
                </a:lnTo>
                <a:lnTo>
                  <a:pt x="10260" y="9542"/>
                </a:lnTo>
                <a:lnTo>
                  <a:pt x="10260" y="9542"/>
                </a:lnTo>
                <a:lnTo>
                  <a:pt x="10239" y="9514"/>
                </a:lnTo>
                <a:lnTo>
                  <a:pt x="10221" y="9485"/>
                </a:lnTo>
                <a:lnTo>
                  <a:pt x="10204" y="9455"/>
                </a:lnTo>
                <a:lnTo>
                  <a:pt x="10190" y="9425"/>
                </a:lnTo>
                <a:lnTo>
                  <a:pt x="10177" y="9394"/>
                </a:lnTo>
                <a:lnTo>
                  <a:pt x="10166" y="9362"/>
                </a:lnTo>
                <a:lnTo>
                  <a:pt x="10157" y="9331"/>
                </a:lnTo>
                <a:lnTo>
                  <a:pt x="10149" y="9297"/>
                </a:lnTo>
                <a:lnTo>
                  <a:pt x="10144" y="9265"/>
                </a:lnTo>
                <a:lnTo>
                  <a:pt x="10139" y="9231"/>
                </a:lnTo>
                <a:lnTo>
                  <a:pt x="10137" y="9197"/>
                </a:lnTo>
                <a:lnTo>
                  <a:pt x="10137" y="9163"/>
                </a:lnTo>
                <a:lnTo>
                  <a:pt x="10138" y="9129"/>
                </a:lnTo>
                <a:lnTo>
                  <a:pt x="10141" y="9094"/>
                </a:lnTo>
                <a:lnTo>
                  <a:pt x="10146" y="9060"/>
                </a:lnTo>
                <a:lnTo>
                  <a:pt x="10152" y="9026"/>
                </a:lnTo>
                <a:lnTo>
                  <a:pt x="10159" y="8993"/>
                </a:lnTo>
                <a:lnTo>
                  <a:pt x="10169" y="8959"/>
                </a:lnTo>
                <a:lnTo>
                  <a:pt x="10180" y="8925"/>
                </a:lnTo>
                <a:lnTo>
                  <a:pt x="10192" y="8893"/>
                </a:lnTo>
                <a:lnTo>
                  <a:pt x="10206" y="8859"/>
                </a:lnTo>
                <a:lnTo>
                  <a:pt x="10222" y="8827"/>
                </a:lnTo>
                <a:lnTo>
                  <a:pt x="10239" y="8796"/>
                </a:lnTo>
                <a:lnTo>
                  <a:pt x="10257" y="8763"/>
                </a:lnTo>
                <a:lnTo>
                  <a:pt x="10277" y="8733"/>
                </a:lnTo>
                <a:lnTo>
                  <a:pt x="10298" y="8702"/>
                </a:lnTo>
                <a:lnTo>
                  <a:pt x="10321" y="8673"/>
                </a:lnTo>
                <a:lnTo>
                  <a:pt x="10345" y="8643"/>
                </a:lnTo>
                <a:lnTo>
                  <a:pt x="10371" y="8615"/>
                </a:lnTo>
                <a:lnTo>
                  <a:pt x="10398" y="8587"/>
                </a:lnTo>
                <a:lnTo>
                  <a:pt x="10426" y="8561"/>
                </a:lnTo>
                <a:lnTo>
                  <a:pt x="10456" y="8535"/>
                </a:lnTo>
                <a:lnTo>
                  <a:pt x="10457" y="8534"/>
                </a:lnTo>
                <a:close/>
                <a:moveTo>
                  <a:pt x="11003" y="8517"/>
                </a:moveTo>
                <a:lnTo>
                  <a:pt x="10975" y="8517"/>
                </a:lnTo>
                <a:lnTo>
                  <a:pt x="10948" y="8519"/>
                </a:lnTo>
                <a:lnTo>
                  <a:pt x="10920" y="8523"/>
                </a:lnTo>
                <a:lnTo>
                  <a:pt x="10892" y="8527"/>
                </a:lnTo>
                <a:lnTo>
                  <a:pt x="10864" y="8533"/>
                </a:lnTo>
                <a:lnTo>
                  <a:pt x="10836" y="8539"/>
                </a:lnTo>
                <a:lnTo>
                  <a:pt x="10810" y="8548"/>
                </a:lnTo>
                <a:lnTo>
                  <a:pt x="10782" y="8557"/>
                </a:lnTo>
                <a:lnTo>
                  <a:pt x="10754" y="8567"/>
                </a:lnTo>
                <a:lnTo>
                  <a:pt x="10727" y="8580"/>
                </a:lnTo>
                <a:lnTo>
                  <a:pt x="10700" y="8592"/>
                </a:lnTo>
                <a:lnTo>
                  <a:pt x="10673" y="8607"/>
                </a:lnTo>
                <a:lnTo>
                  <a:pt x="10647" y="8622"/>
                </a:lnTo>
                <a:lnTo>
                  <a:pt x="10622" y="8638"/>
                </a:lnTo>
                <a:lnTo>
                  <a:pt x="10596" y="8656"/>
                </a:lnTo>
                <a:lnTo>
                  <a:pt x="10571" y="8675"/>
                </a:lnTo>
                <a:lnTo>
                  <a:pt x="10571" y="8675"/>
                </a:lnTo>
                <a:lnTo>
                  <a:pt x="10548" y="8695"/>
                </a:lnTo>
                <a:lnTo>
                  <a:pt x="10524" y="8716"/>
                </a:lnTo>
                <a:lnTo>
                  <a:pt x="10503" y="8739"/>
                </a:lnTo>
                <a:lnTo>
                  <a:pt x="10483" y="8761"/>
                </a:lnTo>
                <a:lnTo>
                  <a:pt x="10464" y="8784"/>
                </a:lnTo>
                <a:lnTo>
                  <a:pt x="10445" y="8808"/>
                </a:lnTo>
                <a:lnTo>
                  <a:pt x="10428" y="8831"/>
                </a:lnTo>
                <a:lnTo>
                  <a:pt x="10412" y="8856"/>
                </a:lnTo>
                <a:lnTo>
                  <a:pt x="10398" y="8881"/>
                </a:lnTo>
                <a:lnTo>
                  <a:pt x="10384" y="8906"/>
                </a:lnTo>
                <a:lnTo>
                  <a:pt x="10372" y="8932"/>
                </a:lnTo>
                <a:lnTo>
                  <a:pt x="10361" y="8958"/>
                </a:lnTo>
                <a:lnTo>
                  <a:pt x="10351" y="8984"/>
                </a:lnTo>
                <a:lnTo>
                  <a:pt x="10343" y="9009"/>
                </a:lnTo>
                <a:lnTo>
                  <a:pt x="10335" y="9036"/>
                </a:lnTo>
                <a:lnTo>
                  <a:pt x="10329" y="9062"/>
                </a:lnTo>
                <a:lnTo>
                  <a:pt x="10325" y="9087"/>
                </a:lnTo>
                <a:lnTo>
                  <a:pt x="10322" y="9112"/>
                </a:lnTo>
                <a:lnTo>
                  <a:pt x="10319" y="9137"/>
                </a:lnTo>
                <a:lnTo>
                  <a:pt x="10318" y="9162"/>
                </a:lnTo>
                <a:lnTo>
                  <a:pt x="10318" y="9186"/>
                </a:lnTo>
                <a:lnTo>
                  <a:pt x="10319" y="9210"/>
                </a:lnTo>
                <a:lnTo>
                  <a:pt x="10322" y="9234"/>
                </a:lnTo>
                <a:lnTo>
                  <a:pt x="10326" y="9258"/>
                </a:lnTo>
                <a:lnTo>
                  <a:pt x="10331" y="9281"/>
                </a:lnTo>
                <a:lnTo>
                  <a:pt x="10337" y="9304"/>
                </a:lnTo>
                <a:lnTo>
                  <a:pt x="10345" y="9326"/>
                </a:lnTo>
                <a:lnTo>
                  <a:pt x="10354" y="9348"/>
                </a:lnTo>
                <a:lnTo>
                  <a:pt x="10364" y="9370"/>
                </a:lnTo>
                <a:lnTo>
                  <a:pt x="10375" y="9391"/>
                </a:lnTo>
                <a:lnTo>
                  <a:pt x="10389" y="9411"/>
                </a:lnTo>
                <a:lnTo>
                  <a:pt x="10402" y="9430"/>
                </a:lnTo>
                <a:lnTo>
                  <a:pt x="10402" y="9430"/>
                </a:lnTo>
                <a:lnTo>
                  <a:pt x="10407" y="9436"/>
                </a:lnTo>
                <a:lnTo>
                  <a:pt x="10410" y="9440"/>
                </a:lnTo>
                <a:lnTo>
                  <a:pt x="10427" y="9459"/>
                </a:lnTo>
                <a:lnTo>
                  <a:pt x="10445" y="9477"/>
                </a:lnTo>
                <a:lnTo>
                  <a:pt x="10463" y="9493"/>
                </a:lnTo>
                <a:lnTo>
                  <a:pt x="10483" y="9508"/>
                </a:lnTo>
                <a:lnTo>
                  <a:pt x="10503" y="9523"/>
                </a:lnTo>
                <a:lnTo>
                  <a:pt x="10524" y="9536"/>
                </a:lnTo>
                <a:lnTo>
                  <a:pt x="10545" y="9549"/>
                </a:lnTo>
                <a:lnTo>
                  <a:pt x="10568" y="9560"/>
                </a:lnTo>
                <a:lnTo>
                  <a:pt x="10591" y="9569"/>
                </a:lnTo>
                <a:lnTo>
                  <a:pt x="10615" y="9578"/>
                </a:lnTo>
                <a:lnTo>
                  <a:pt x="10639" y="9585"/>
                </a:lnTo>
                <a:lnTo>
                  <a:pt x="10664" y="9591"/>
                </a:lnTo>
                <a:lnTo>
                  <a:pt x="10689" y="9596"/>
                </a:lnTo>
                <a:lnTo>
                  <a:pt x="10714" y="9600"/>
                </a:lnTo>
                <a:lnTo>
                  <a:pt x="10740" y="9602"/>
                </a:lnTo>
                <a:lnTo>
                  <a:pt x="10767" y="9604"/>
                </a:lnTo>
                <a:lnTo>
                  <a:pt x="10794" y="9605"/>
                </a:lnTo>
                <a:lnTo>
                  <a:pt x="10822" y="9604"/>
                </a:lnTo>
                <a:lnTo>
                  <a:pt x="10850" y="9601"/>
                </a:lnTo>
                <a:lnTo>
                  <a:pt x="10878" y="9598"/>
                </a:lnTo>
                <a:lnTo>
                  <a:pt x="10906" y="9592"/>
                </a:lnTo>
                <a:lnTo>
                  <a:pt x="10934" y="9587"/>
                </a:lnTo>
                <a:lnTo>
                  <a:pt x="10962" y="9579"/>
                </a:lnTo>
                <a:lnTo>
                  <a:pt x="10990" y="9570"/>
                </a:lnTo>
                <a:lnTo>
                  <a:pt x="11017" y="9560"/>
                </a:lnTo>
                <a:lnTo>
                  <a:pt x="11045" y="9549"/>
                </a:lnTo>
                <a:lnTo>
                  <a:pt x="11073" y="9536"/>
                </a:lnTo>
                <a:lnTo>
                  <a:pt x="11099" y="9523"/>
                </a:lnTo>
                <a:lnTo>
                  <a:pt x="11126" y="9507"/>
                </a:lnTo>
                <a:lnTo>
                  <a:pt x="11152" y="9491"/>
                </a:lnTo>
                <a:lnTo>
                  <a:pt x="11178" y="9473"/>
                </a:lnTo>
                <a:lnTo>
                  <a:pt x="11203" y="9454"/>
                </a:lnTo>
                <a:lnTo>
                  <a:pt x="11203" y="9454"/>
                </a:lnTo>
                <a:lnTo>
                  <a:pt x="11219" y="9441"/>
                </a:lnTo>
                <a:lnTo>
                  <a:pt x="11220" y="9440"/>
                </a:lnTo>
                <a:lnTo>
                  <a:pt x="11231" y="9431"/>
                </a:lnTo>
                <a:lnTo>
                  <a:pt x="11241" y="9423"/>
                </a:lnTo>
                <a:lnTo>
                  <a:pt x="11250" y="9416"/>
                </a:lnTo>
                <a:lnTo>
                  <a:pt x="11258" y="9408"/>
                </a:lnTo>
                <a:lnTo>
                  <a:pt x="11281" y="9388"/>
                </a:lnTo>
                <a:lnTo>
                  <a:pt x="11301" y="9366"/>
                </a:lnTo>
                <a:lnTo>
                  <a:pt x="11320" y="9344"/>
                </a:lnTo>
                <a:lnTo>
                  <a:pt x="11338" y="9322"/>
                </a:lnTo>
                <a:lnTo>
                  <a:pt x="11356" y="9299"/>
                </a:lnTo>
                <a:lnTo>
                  <a:pt x="11371" y="9277"/>
                </a:lnTo>
                <a:lnTo>
                  <a:pt x="11386" y="9253"/>
                </a:lnTo>
                <a:lnTo>
                  <a:pt x="11399" y="9229"/>
                </a:lnTo>
                <a:lnTo>
                  <a:pt x="11413" y="9205"/>
                </a:lnTo>
                <a:lnTo>
                  <a:pt x="11424" y="9181"/>
                </a:lnTo>
                <a:lnTo>
                  <a:pt x="11434" y="9156"/>
                </a:lnTo>
                <a:lnTo>
                  <a:pt x="11443" y="9131"/>
                </a:lnTo>
                <a:lnTo>
                  <a:pt x="11451" y="9107"/>
                </a:lnTo>
                <a:lnTo>
                  <a:pt x="11457" y="9082"/>
                </a:lnTo>
                <a:lnTo>
                  <a:pt x="11463" y="9056"/>
                </a:lnTo>
                <a:lnTo>
                  <a:pt x="11468" y="9032"/>
                </a:lnTo>
                <a:lnTo>
                  <a:pt x="11471" y="9007"/>
                </a:lnTo>
                <a:lnTo>
                  <a:pt x="11472" y="8984"/>
                </a:lnTo>
                <a:lnTo>
                  <a:pt x="11473" y="8960"/>
                </a:lnTo>
                <a:lnTo>
                  <a:pt x="11473" y="8936"/>
                </a:lnTo>
                <a:lnTo>
                  <a:pt x="11471" y="8912"/>
                </a:lnTo>
                <a:lnTo>
                  <a:pt x="11469" y="8890"/>
                </a:lnTo>
                <a:lnTo>
                  <a:pt x="11465" y="8866"/>
                </a:lnTo>
                <a:lnTo>
                  <a:pt x="11460" y="8844"/>
                </a:lnTo>
                <a:lnTo>
                  <a:pt x="11454" y="8821"/>
                </a:lnTo>
                <a:lnTo>
                  <a:pt x="11447" y="8799"/>
                </a:lnTo>
                <a:lnTo>
                  <a:pt x="11438" y="8778"/>
                </a:lnTo>
                <a:lnTo>
                  <a:pt x="11429" y="8756"/>
                </a:lnTo>
                <a:lnTo>
                  <a:pt x="11418" y="8736"/>
                </a:lnTo>
                <a:lnTo>
                  <a:pt x="11406" y="8716"/>
                </a:lnTo>
                <a:lnTo>
                  <a:pt x="11394" y="8696"/>
                </a:lnTo>
                <a:lnTo>
                  <a:pt x="11379" y="8678"/>
                </a:lnTo>
                <a:lnTo>
                  <a:pt x="11370" y="8667"/>
                </a:lnTo>
                <a:lnTo>
                  <a:pt x="11361" y="8657"/>
                </a:lnTo>
                <a:lnTo>
                  <a:pt x="11343" y="8639"/>
                </a:lnTo>
                <a:lnTo>
                  <a:pt x="11325" y="8623"/>
                </a:lnTo>
                <a:lnTo>
                  <a:pt x="11306" y="8608"/>
                </a:lnTo>
                <a:lnTo>
                  <a:pt x="11287" y="8594"/>
                </a:lnTo>
                <a:lnTo>
                  <a:pt x="11266" y="8582"/>
                </a:lnTo>
                <a:lnTo>
                  <a:pt x="11245" y="8570"/>
                </a:lnTo>
                <a:lnTo>
                  <a:pt x="11224" y="8560"/>
                </a:lnTo>
                <a:lnTo>
                  <a:pt x="11201" y="8551"/>
                </a:lnTo>
                <a:lnTo>
                  <a:pt x="11178" y="8542"/>
                </a:lnTo>
                <a:lnTo>
                  <a:pt x="11154" y="8535"/>
                </a:lnTo>
                <a:lnTo>
                  <a:pt x="11130" y="8529"/>
                </a:lnTo>
                <a:lnTo>
                  <a:pt x="11105" y="8525"/>
                </a:lnTo>
                <a:lnTo>
                  <a:pt x="11080" y="8520"/>
                </a:lnTo>
                <a:lnTo>
                  <a:pt x="11055" y="8518"/>
                </a:lnTo>
                <a:lnTo>
                  <a:pt x="11029" y="8517"/>
                </a:lnTo>
                <a:lnTo>
                  <a:pt x="11003" y="8517"/>
                </a:lnTo>
                <a:close/>
                <a:moveTo>
                  <a:pt x="8247" y="10771"/>
                </a:moveTo>
                <a:lnTo>
                  <a:pt x="8266" y="10747"/>
                </a:lnTo>
                <a:lnTo>
                  <a:pt x="8286" y="10724"/>
                </a:lnTo>
                <a:lnTo>
                  <a:pt x="8307" y="10702"/>
                </a:lnTo>
                <a:lnTo>
                  <a:pt x="8329" y="10682"/>
                </a:lnTo>
                <a:lnTo>
                  <a:pt x="8350" y="10663"/>
                </a:lnTo>
                <a:lnTo>
                  <a:pt x="8372" y="10647"/>
                </a:lnTo>
                <a:lnTo>
                  <a:pt x="8395" y="10631"/>
                </a:lnTo>
                <a:lnTo>
                  <a:pt x="8418" y="10616"/>
                </a:lnTo>
                <a:lnTo>
                  <a:pt x="8446" y="10602"/>
                </a:lnTo>
                <a:lnTo>
                  <a:pt x="8474" y="10589"/>
                </a:lnTo>
                <a:lnTo>
                  <a:pt x="8502" y="10578"/>
                </a:lnTo>
                <a:lnTo>
                  <a:pt x="8531" y="10570"/>
                </a:lnTo>
                <a:lnTo>
                  <a:pt x="8559" y="10565"/>
                </a:lnTo>
                <a:lnTo>
                  <a:pt x="8588" y="10560"/>
                </a:lnTo>
                <a:lnTo>
                  <a:pt x="8617" y="10558"/>
                </a:lnTo>
                <a:lnTo>
                  <a:pt x="8647" y="10559"/>
                </a:lnTo>
                <a:lnTo>
                  <a:pt x="8660" y="10560"/>
                </a:lnTo>
                <a:lnTo>
                  <a:pt x="8674" y="10561"/>
                </a:lnTo>
                <a:lnTo>
                  <a:pt x="8689" y="10564"/>
                </a:lnTo>
                <a:lnTo>
                  <a:pt x="8704" y="10567"/>
                </a:lnTo>
                <a:lnTo>
                  <a:pt x="8718" y="10569"/>
                </a:lnTo>
                <a:lnTo>
                  <a:pt x="8732" y="10574"/>
                </a:lnTo>
                <a:lnTo>
                  <a:pt x="8746" y="10578"/>
                </a:lnTo>
                <a:lnTo>
                  <a:pt x="8760" y="10583"/>
                </a:lnTo>
                <a:lnTo>
                  <a:pt x="8774" y="10588"/>
                </a:lnTo>
                <a:lnTo>
                  <a:pt x="8788" y="10594"/>
                </a:lnTo>
                <a:lnTo>
                  <a:pt x="8801" y="10601"/>
                </a:lnTo>
                <a:lnTo>
                  <a:pt x="8814" y="10608"/>
                </a:lnTo>
                <a:lnTo>
                  <a:pt x="8828" y="10616"/>
                </a:lnTo>
                <a:lnTo>
                  <a:pt x="8841" y="10624"/>
                </a:lnTo>
                <a:lnTo>
                  <a:pt x="8854" y="10633"/>
                </a:lnTo>
                <a:lnTo>
                  <a:pt x="8867" y="10642"/>
                </a:lnTo>
                <a:lnTo>
                  <a:pt x="8886" y="10658"/>
                </a:lnTo>
                <a:lnTo>
                  <a:pt x="8905" y="10676"/>
                </a:lnTo>
                <a:lnTo>
                  <a:pt x="8923" y="10694"/>
                </a:lnTo>
                <a:lnTo>
                  <a:pt x="8941" y="10714"/>
                </a:lnTo>
                <a:lnTo>
                  <a:pt x="8959" y="10735"/>
                </a:lnTo>
                <a:lnTo>
                  <a:pt x="8975" y="10757"/>
                </a:lnTo>
                <a:lnTo>
                  <a:pt x="8991" y="10781"/>
                </a:lnTo>
                <a:lnTo>
                  <a:pt x="9007" y="10807"/>
                </a:lnTo>
                <a:lnTo>
                  <a:pt x="9024" y="10837"/>
                </a:lnTo>
                <a:lnTo>
                  <a:pt x="9039" y="10867"/>
                </a:lnTo>
                <a:lnTo>
                  <a:pt x="9053" y="10898"/>
                </a:lnTo>
                <a:lnTo>
                  <a:pt x="9066" y="10931"/>
                </a:lnTo>
                <a:lnTo>
                  <a:pt x="9077" y="10963"/>
                </a:lnTo>
                <a:lnTo>
                  <a:pt x="9087" y="10997"/>
                </a:lnTo>
                <a:lnTo>
                  <a:pt x="9096" y="11030"/>
                </a:lnTo>
                <a:lnTo>
                  <a:pt x="9104" y="11065"/>
                </a:lnTo>
                <a:lnTo>
                  <a:pt x="9111" y="11100"/>
                </a:lnTo>
                <a:lnTo>
                  <a:pt x="9115" y="11136"/>
                </a:lnTo>
                <a:lnTo>
                  <a:pt x="9120" y="11170"/>
                </a:lnTo>
                <a:lnTo>
                  <a:pt x="9122" y="11206"/>
                </a:lnTo>
                <a:lnTo>
                  <a:pt x="9123" y="11242"/>
                </a:lnTo>
                <a:lnTo>
                  <a:pt x="9123" y="11278"/>
                </a:lnTo>
                <a:lnTo>
                  <a:pt x="9121" y="11313"/>
                </a:lnTo>
                <a:lnTo>
                  <a:pt x="9119" y="11349"/>
                </a:lnTo>
                <a:lnTo>
                  <a:pt x="9114" y="11385"/>
                </a:lnTo>
                <a:lnTo>
                  <a:pt x="9110" y="11420"/>
                </a:lnTo>
                <a:lnTo>
                  <a:pt x="9103" y="11456"/>
                </a:lnTo>
                <a:lnTo>
                  <a:pt x="9095" y="11490"/>
                </a:lnTo>
                <a:lnTo>
                  <a:pt x="9086" y="11525"/>
                </a:lnTo>
                <a:lnTo>
                  <a:pt x="9076" y="11559"/>
                </a:lnTo>
                <a:lnTo>
                  <a:pt x="9065" y="11592"/>
                </a:lnTo>
                <a:lnTo>
                  <a:pt x="9053" y="11626"/>
                </a:lnTo>
                <a:lnTo>
                  <a:pt x="9038" y="11657"/>
                </a:lnTo>
                <a:lnTo>
                  <a:pt x="9024" y="11688"/>
                </a:lnTo>
                <a:lnTo>
                  <a:pt x="9007" y="11720"/>
                </a:lnTo>
                <a:lnTo>
                  <a:pt x="8990" y="11750"/>
                </a:lnTo>
                <a:lnTo>
                  <a:pt x="8971" y="11778"/>
                </a:lnTo>
                <a:lnTo>
                  <a:pt x="8951" y="11806"/>
                </a:lnTo>
                <a:lnTo>
                  <a:pt x="8931" y="11833"/>
                </a:lnTo>
                <a:lnTo>
                  <a:pt x="8908" y="11858"/>
                </a:lnTo>
                <a:lnTo>
                  <a:pt x="8908" y="11858"/>
                </a:lnTo>
                <a:lnTo>
                  <a:pt x="8889" y="11880"/>
                </a:lnTo>
                <a:lnTo>
                  <a:pt x="8869" y="11900"/>
                </a:lnTo>
                <a:lnTo>
                  <a:pt x="8849" y="11919"/>
                </a:lnTo>
                <a:lnTo>
                  <a:pt x="8829" y="11936"/>
                </a:lnTo>
                <a:lnTo>
                  <a:pt x="8808" y="11951"/>
                </a:lnTo>
                <a:lnTo>
                  <a:pt x="8786" y="11966"/>
                </a:lnTo>
                <a:lnTo>
                  <a:pt x="8765" y="11979"/>
                </a:lnTo>
                <a:lnTo>
                  <a:pt x="8744" y="11990"/>
                </a:lnTo>
                <a:lnTo>
                  <a:pt x="8729" y="11998"/>
                </a:lnTo>
                <a:lnTo>
                  <a:pt x="8715" y="12004"/>
                </a:lnTo>
                <a:lnTo>
                  <a:pt x="8700" y="12010"/>
                </a:lnTo>
                <a:lnTo>
                  <a:pt x="8686" y="12015"/>
                </a:lnTo>
                <a:lnTo>
                  <a:pt x="8671" y="12020"/>
                </a:lnTo>
                <a:lnTo>
                  <a:pt x="8657" y="12024"/>
                </a:lnTo>
                <a:lnTo>
                  <a:pt x="8642" y="12027"/>
                </a:lnTo>
                <a:lnTo>
                  <a:pt x="8627" y="12030"/>
                </a:lnTo>
                <a:lnTo>
                  <a:pt x="8613" y="12032"/>
                </a:lnTo>
                <a:lnTo>
                  <a:pt x="8598" y="12034"/>
                </a:lnTo>
                <a:lnTo>
                  <a:pt x="8584" y="12035"/>
                </a:lnTo>
                <a:lnTo>
                  <a:pt x="8569" y="12035"/>
                </a:lnTo>
                <a:lnTo>
                  <a:pt x="8554" y="12035"/>
                </a:lnTo>
                <a:lnTo>
                  <a:pt x="8539" y="12035"/>
                </a:lnTo>
                <a:lnTo>
                  <a:pt x="8525" y="12034"/>
                </a:lnTo>
                <a:lnTo>
                  <a:pt x="8510" y="12032"/>
                </a:lnTo>
                <a:lnTo>
                  <a:pt x="8482" y="12026"/>
                </a:lnTo>
                <a:lnTo>
                  <a:pt x="8454" y="12020"/>
                </a:lnTo>
                <a:lnTo>
                  <a:pt x="8426" y="12011"/>
                </a:lnTo>
                <a:lnTo>
                  <a:pt x="8398" y="11998"/>
                </a:lnTo>
                <a:lnTo>
                  <a:pt x="8371" y="11985"/>
                </a:lnTo>
                <a:lnTo>
                  <a:pt x="8346" y="11969"/>
                </a:lnTo>
                <a:lnTo>
                  <a:pt x="8320" y="11951"/>
                </a:lnTo>
                <a:lnTo>
                  <a:pt x="8295" y="11931"/>
                </a:lnTo>
                <a:lnTo>
                  <a:pt x="8276" y="11913"/>
                </a:lnTo>
                <a:lnTo>
                  <a:pt x="8256" y="11894"/>
                </a:lnTo>
                <a:lnTo>
                  <a:pt x="8238" y="11873"/>
                </a:lnTo>
                <a:lnTo>
                  <a:pt x="8220" y="11851"/>
                </a:lnTo>
                <a:lnTo>
                  <a:pt x="8203" y="11827"/>
                </a:lnTo>
                <a:lnTo>
                  <a:pt x="8187" y="11802"/>
                </a:lnTo>
                <a:lnTo>
                  <a:pt x="8171" y="11776"/>
                </a:lnTo>
                <a:lnTo>
                  <a:pt x="8156" y="11749"/>
                </a:lnTo>
                <a:lnTo>
                  <a:pt x="8154" y="11744"/>
                </a:lnTo>
                <a:lnTo>
                  <a:pt x="8143" y="11717"/>
                </a:lnTo>
                <a:lnTo>
                  <a:pt x="8132" y="11688"/>
                </a:lnTo>
                <a:lnTo>
                  <a:pt x="8122" y="11659"/>
                </a:lnTo>
                <a:lnTo>
                  <a:pt x="8113" y="11630"/>
                </a:lnTo>
                <a:lnTo>
                  <a:pt x="8105" y="11600"/>
                </a:lnTo>
                <a:lnTo>
                  <a:pt x="8098" y="11569"/>
                </a:lnTo>
                <a:lnTo>
                  <a:pt x="8093" y="11537"/>
                </a:lnTo>
                <a:lnTo>
                  <a:pt x="8088" y="11506"/>
                </a:lnTo>
                <a:lnTo>
                  <a:pt x="8084" y="11475"/>
                </a:lnTo>
                <a:lnTo>
                  <a:pt x="8080" y="11442"/>
                </a:lnTo>
                <a:lnTo>
                  <a:pt x="8078" y="11410"/>
                </a:lnTo>
                <a:lnTo>
                  <a:pt x="8077" y="11377"/>
                </a:lnTo>
                <a:lnTo>
                  <a:pt x="8077" y="11345"/>
                </a:lnTo>
                <a:lnTo>
                  <a:pt x="8078" y="11312"/>
                </a:lnTo>
                <a:lnTo>
                  <a:pt x="8079" y="11280"/>
                </a:lnTo>
                <a:lnTo>
                  <a:pt x="8083" y="11247"/>
                </a:lnTo>
                <a:lnTo>
                  <a:pt x="8086" y="11215"/>
                </a:lnTo>
                <a:lnTo>
                  <a:pt x="8090" y="11183"/>
                </a:lnTo>
                <a:lnTo>
                  <a:pt x="8095" y="11150"/>
                </a:lnTo>
                <a:lnTo>
                  <a:pt x="8102" y="11119"/>
                </a:lnTo>
                <a:lnTo>
                  <a:pt x="8108" y="11087"/>
                </a:lnTo>
                <a:lnTo>
                  <a:pt x="8116" y="11056"/>
                </a:lnTo>
                <a:lnTo>
                  <a:pt x="8125" y="11025"/>
                </a:lnTo>
                <a:lnTo>
                  <a:pt x="8135" y="10995"/>
                </a:lnTo>
                <a:lnTo>
                  <a:pt x="8145" y="10964"/>
                </a:lnTo>
                <a:lnTo>
                  <a:pt x="8158" y="10935"/>
                </a:lnTo>
                <a:lnTo>
                  <a:pt x="8170" y="10906"/>
                </a:lnTo>
                <a:lnTo>
                  <a:pt x="8183" y="10878"/>
                </a:lnTo>
                <a:lnTo>
                  <a:pt x="8197" y="10851"/>
                </a:lnTo>
                <a:lnTo>
                  <a:pt x="8212" y="10824"/>
                </a:lnTo>
                <a:lnTo>
                  <a:pt x="8228" y="10799"/>
                </a:lnTo>
                <a:lnTo>
                  <a:pt x="8245" y="10774"/>
                </a:lnTo>
                <a:lnTo>
                  <a:pt x="8247" y="10771"/>
                </a:lnTo>
                <a:close/>
                <a:moveTo>
                  <a:pt x="8508" y="10773"/>
                </a:moveTo>
                <a:lnTo>
                  <a:pt x="8493" y="10783"/>
                </a:lnTo>
                <a:lnTo>
                  <a:pt x="8479" y="10793"/>
                </a:lnTo>
                <a:lnTo>
                  <a:pt x="8463" y="10804"/>
                </a:lnTo>
                <a:lnTo>
                  <a:pt x="8448" y="10817"/>
                </a:lnTo>
                <a:lnTo>
                  <a:pt x="8434" y="10831"/>
                </a:lnTo>
                <a:lnTo>
                  <a:pt x="8419" y="10846"/>
                </a:lnTo>
                <a:lnTo>
                  <a:pt x="8406" y="10863"/>
                </a:lnTo>
                <a:lnTo>
                  <a:pt x="8393" y="10879"/>
                </a:lnTo>
                <a:lnTo>
                  <a:pt x="8379" y="10899"/>
                </a:lnTo>
                <a:lnTo>
                  <a:pt x="8366" y="10920"/>
                </a:lnTo>
                <a:lnTo>
                  <a:pt x="8354" y="10941"/>
                </a:lnTo>
                <a:lnTo>
                  <a:pt x="8343" y="10963"/>
                </a:lnTo>
                <a:lnTo>
                  <a:pt x="8332" y="10986"/>
                </a:lnTo>
                <a:lnTo>
                  <a:pt x="8322" y="11009"/>
                </a:lnTo>
                <a:lnTo>
                  <a:pt x="8313" y="11033"/>
                </a:lnTo>
                <a:lnTo>
                  <a:pt x="8305" y="11057"/>
                </a:lnTo>
                <a:lnTo>
                  <a:pt x="8297" y="11082"/>
                </a:lnTo>
                <a:lnTo>
                  <a:pt x="8290" y="11106"/>
                </a:lnTo>
                <a:lnTo>
                  <a:pt x="8284" y="11132"/>
                </a:lnTo>
                <a:lnTo>
                  <a:pt x="8277" y="11158"/>
                </a:lnTo>
                <a:lnTo>
                  <a:pt x="8273" y="11185"/>
                </a:lnTo>
                <a:lnTo>
                  <a:pt x="8268" y="11211"/>
                </a:lnTo>
                <a:lnTo>
                  <a:pt x="8265" y="11237"/>
                </a:lnTo>
                <a:lnTo>
                  <a:pt x="8262" y="11264"/>
                </a:lnTo>
                <a:lnTo>
                  <a:pt x="8260" y="11291"/>
                </a:lnTo>
                <a:lnTo>
                  <a:pt x="8258" y="11317"/>
                </a:lnTo>
                <a:lnTo>
                  <a:pt x="8258" y="11344"/>
                </a:lnTo>
                <a:lnTo>
                  <a:pt x="8258" y="11371"/>
                </a:lnTo>
                <a:lnTo>
                  <a:pt x="8259" y="11397"/>
                </a:lnTo>
                <a:lnTo>
                  <a:pt x="8260" y="11423"/>
                </a:lnTo>
                <a:lnTo>
                  <a:pt x="8263" y="11450"/>
                </a:lnTo>
                <a:lnTo>
                  <a:pt x="8266" y="11476"/>
                </a:lnTo>
                <a:lnTo>
                  <a:pt x="8269" y="11501"/>
                </a:lnTo>
                <a:lnTo>
                  <a:pt x="8274" y="11526"/>
                </a:lnTo>
                <a:lnTo>
                  <a:pt x="8279" y="11551"/>
                </a:lnTo>
                <a:lnTo>
                  <a:pt x="8286" y="11575"/>
                </a:lnTo>
                <a:lnTo>
                  <a:pt x="8293" y="11599"/>
                </a:lnTo>
                <a:lnTo>
                  <a:pt x="8301" y="11622"/>
                </a:lnTo>
                <a:lnTo>
                  <a:pt x="8309" y="11646"/>
                </a:lnTo>
                <a:lnTo>
                  <a:pt x="8319" y="11668"/>
                </a:lnTo>
                <a:lnTo>
                  <a:pt x="8329" y="11687"/>
                </a:lnTo>
                <a:lnTo>
                  <a:pt x="8340" y="11706"/>
                </a:lnTo>
                <a:lnTo>
                  <a:pt x="8351" y="11723"/>
                </a:lnTo>
                <a:lnTo>
                  <a:pt x="8362" y="11740"/>
                </a:lnTo>
                <a:lnTo>
                  <a:pt x="8375" y="11755"/>
                </a:lnTo>
                <a:lnTo>
                  <a:pt x="8388" y="11770"/>
                </a:lnTo>
                <a:lnTo>
                  <a:pt x="8400" y="11782"/>
                </a:lnTo>
                <a:lnTo>
                  <a:pt x="8414" y="11795"/>
                </a:lnTo>
                <a:lnTo>
                  <a:pt x="8428" y="11807"/>
                </a:lnTo>
                <a:lnTo>
                  <a:pt x="8443" y="11817"/>
                </a:lnTo>
                <a:lnTo>
                  <a:pt x="8457" y="11826"/>
                </a:lnTo>
                <a:lnTo>
                  <a:pt x="8473" y="11834"/>
                </a:lnTo>
                <a:lnTo>
                  <a:pt x="8488" y="11841"/>
                </a:lnTo>
                <a:lnTo>
                  <a:pt x="8503" y="11846"/>
                </a:lnTo>
                <a:lnTo>
                  <a:pt x="8519" y="11849"/>
                </a:lnTo>
                <a:lnTo>
                  <a:pt x="8535" y="11853"/>
                </a:lnTo>
                <a:lnTo>
                  <a:pt x="8550" y="11854"/>
                </a:lnTo>
                <a:lnTo>
                  <a:pt x="8566" y="11854"/>
                </a:lnTo>
                <a:lnTo>
                  <a:pt x="8582" y="11853"/>
                </a:lnTo>
                <a:lnTo>
                  <a:pt x="8598" y="11851"/>
                </a:lnTo>
                <a:lnTo>
                  <a:pt x="8614" y="11847"/>
                </a:lnTo>
                <a:lnTo>
                  <a:pt x="8630" y="11843"/>
                </a:lnTo>
                <a:lnTo>
                  <a:pt x="8647" y="11837"/>
                </a:lnTo>
                <a:lnTo>
                  <a:pt x="8662" y="11829"/>
                </a:lnTo>
                <a:lnTo>
                  <a:pt x="8676" y="11822"/>
                </a:lnTo>
                <a:lnTo>
                  <a:pt x="8690" y="11813"/>
                </a:lnTo>
                <a:lnTo>
                  <a:pt x="8704" y="11804"/>
                </a:lnTo>
                <a:lnTo>
                  <a:pt x="8718" y="11792"/>
                </a:lnTo>
                <a:lnTo>
                  <a:pt x="8732" y="11781"/>
                </a:lnTo>
                <a:lnTo>
                  <a:pt x="8745" y="11769"/>
                </a:lnTo>
                <a:lnTo>
                  <a:pt x="8758" y="11754"/>
                </a:lnTo>
                <a:lnTo>
                  <a:pt x="8772" y="11740"/>
                </a:lnTo>
                <a:lnTo>
                  <a:pt x="8773" y="11739"/>
                </a:lnTo>
                <a:lnTo>
                  <a:pt x="8791" y="11719"/>
                </a:lnTo>
                <a:lnTo>
                  <a:pt x="8807" y="11697"/>
                </a:lnTo>
                <a:lnTo>
                  <a:pt x="8822" y="11676"/>
                </a:lnTo>
                <a:lnTo>
                  <a:pt x="8837" y="11653"/>
                </a:lnTo>
                <a:lnTo>
                  <a:pt x="8851" y="11629"/>
                </a:lnTo>
                <a:lnTo>
                  <a:pt x="8864" y="11606"/>
                </a:lnTo>
                <a:lnTo>
                  <a:pt x="8875" y="11580"/>
                </a:lnTo>
                <a:lnTo>
                  <a:pt x="8886" y="11554"/>
                </a:lnTo>
                <a:lnTo>
                  <a:pt x="8896" y="11528"/>
                </a:lnTo>
                <a:lnTo>
                  <a:pt x="8905" y="11501"/>
                </a:lnTo>
                <a:lnTo>
                  <a:pt x="8913" y="11475"/>
                </a:lnTo>
                <a:lnTo>
                  <a:pt x="8921" y="11447"/>
                </a:lnTo>
                <a:lnTo>
                  <a:pt x="8926" y="11419"/>
                </a:lnTo>
                <a:lnTo>
                  <a:pt x="8932" y="11391"/>
                </a:lnTo>
                <a:lnTo>
                  <a:pt x="8935" y="11362"/>
                </a:lnTo>
                <a:lnTo>
                  <a:pt x="8939" y="11332"/>
                </a:lnTo>
                <a:lnTo>
                  <a:pt x="8941" y="11303"/>
                </a:lnTo>
                <a:lnTo>
                  <a:pt x="8942" y="11275"/>
                </a:lnTo>
                <a:lnTo>
                  <a:pt x="8942" y="11246"/>
                </a:lnTo>
                <a:lnTo>
                  <a:pt x="8942" y="11217"/>
                </a:lnTo>
                <a:lnTo>
                  <a:pt x="8940" y="11188"/>
                </a:lnTo>
                <a:lnTo>
                  <a:pt x="8936" y="11160"/>
                </a:lnTo>
                <a:lnTo>
                  <a:pt x="8933" y="11131"/>
                </a:lnTo>
                <a:lnTo>
                  <a:pt x="8929" y="11103"/>
                </a:lnTo>
                <a:lnTo>
                  <a:pt x="8922" y="11076"/>
                </a:lnTo>
                <a:lnTo>
                  <a:pt x="8915" y="11049"/>
                </a:lnTo>
                <a:lnTo>
                  <a:pt x="8907" y="11023"/>
                </a:lnTo>
                <a:lnTo>
                  <a:pt x="8898" y="10996"/>
                </a:lnTo>
                <a:lnTo>
                  <a:pt x="8888" y="10971"/>
                </a:lnTo>
                <a:lnTo>
                  <a:pt x="8877" y="10945"/>
                </a:lnTo>
                <a:lnTo>
                  <a:pt x="8865" y="10922"/>
                </a:lnTo>
                <a:lnTo>
                  <a:pt x="8851" y="10898"/>
                </a:lnTo>
                <a:lnTo>
                  <a:pt x="8850" y="10896"/>
                </a:lnTo>
                <a:lnTo>
                  <a:pt x="8839" y="10879"/>
                </a:lnTo>
                <a:lnTo>
                  <a:pt x="8829" y="10863"/>
                </a:lnTo>
                <a:lnTo>
                  <a:pt x="8818" y="10848"/>
                </a:lnTo>
                <a:lnTo>
                  <a:pt x="8805" y="10833"/>
                </a:lnTo>
                <a:lnTo>
                  <a:pt x="8794" y="10820"/>
                </a:lnTo>
                <a:lnTo>
                  <a:pt x="8782" y="10808"/>
                </a:lnTo>
                <a:lnTo>
                  <a:pt x="8770" y="10796"/>
                </a:lnTo>
                <a:lnTo>
                  <a:pt x="8756" y="10786"/>
                </a:lnTo>
                <a:lnTo>
                  <a:pt x="8743" y="10776"/>
                </a:lnTo>
                <a:lnTo>
                  <a:pt x="8728" y="10767"/>
                </a:lnTo>
                <a:lnTo>
                  <a:pt x="8713" y="10760"/>
                </a:lnTo>
                <a:lnTo>
                  <a:pt x="8698" y="10753"/>
                </a:lnTo>
                <a:lnTo>
                  <a:pt x="8682" y="10748"/>
                </a:lnTo>
                <a:lnTo>
                  <a:pt x="8668" y="10744"/>
                </a:lnTo>
                <a:lnTo>
                  <a:pt x="8652" y="10742"/>
                </a:lnTo>
                <a:lnTo>
                  <a:pt x="8636" y="10739"/>
                </a:lnTo>
                <a:lnTo>
                  <a:pt x="8621" y="10739"/>
                </a:lnTo>
                <a:lnTo>
                  <a:pt x="8605" y="10741"/>
                </a:lnTo>
                <a:lnTo>
                  <a:pt x="8588" y="10743"/>
                </a:lnTo>
                <a:lnTo>
                  <a:pt x="8573" y="10746"/>
                </a:lnTo>
                <a:lnTo>
                  <a:pt x="8557" y="10752"/>
                </a:lnTo>
                <a:lnTo>
                  <a:pt x="8540" y="10757"/>
                </a:lnTo>
                <a:lnTo>
                  <a:pt x="8525" y="10765"/>
                </a:lnTo>
                <a:lnTo>
                  <a:pt x="8508" y="10773"/>
                </a:lnTo>
                <a:close/>
                <a:moveTo>
                  <a:pt x="7888" y="11766"/>
                </a:moveTo>
                <a:lnTo>
                  <a:pt x="7883" y="11770"/>
                </a:lnTo>
                <a:lnTo>
                  <a:pt x="7878" y="11776"/>
                </a:lnTo>
                <a:lnTo>
                  <a:pt x="7873" y="11782"/>
                </a:lnTo>
                <a:lnTo>
                  <a:pt x="7868" y="11789"/>
                </a:lnTo>
                <a:lnTo>
                  <a:pt x="7858" y="11807"/>
                </a:lnTo>
                <a:lnTo>
                  <a:pt x="7848" y="11828"/>
                </a:lnTo>
                <a:lnTo>
                  <a:pt x="7840" y="11860"/>
                </a:lnTo>
                <a:lnTo>
                  <a:pt x="7832" y="11895"/>
                </a:lnTo>
                <a:lnTo>
                  <a:pt x="7826" y="11932"/>
                </a:lnTo>
                <a:lnTo>
                  <a:pt x="7822" y="11973"/>
                </a:lnTo>
                <a:lnTo>
                  <a:pt x="7820" y="12014"/>
                </a:lnTo>
                <a:lnTo>
                  <a:pt x="7818" y="12058"/>
                </a:lnTo>
                <a:lnTo>
                  <a:pt x="7818" y="12102"/>
                </a:lnTo>
                <a:lnTo>
                  <a:pt x="7820" y="12148"/>
                </a:lnTo>
                <a:lnTo>
                  <a:pt x="7822" y="12198"/>
                </a:lnTo>
                <a:lnTo>
                  <a:pt x="7826" y="12247"/>
                </a:lnTo>
                <a:lnTo>
                  <a:pt x="7832" y="12296"/>
                </a:lnTo>
                <a:lnTo>
                  <a:pt x="7840" y="12345"/>
                </a:lnTo>
                <a:lnTo>
                  <a:pt x="7848" y="12393"/>
                </a:lnTo>
                <a:lnTo>
                  <a:pt x="7858" y="12440"/>
                </a:lnTo>
                <a:lnTo>
                  <a:pt x="7869" y="12487"/>
                </a:lnTo>
                <a:lnTo>
                  <a:pt x="7881" y="12532"/>
                </a:lnTo>
                <a:lnTo>
                  <a:pt x="7892" y="12560"/>
                </a:lnTo>
                <a:lnTo>
                  <a:pt x="7903" y="12587"/>
                </a:lnTo>
                <a:lnTo>
                  <a:pt x="7915" y="12612"/>
                </a:lnTo>
                <a:lnTo>
                  <a:pt x="7927" y="12634"/>
                </a:lnTo>
                <a:lnTo>
                  <a:pt x="7938" y="12654"/>
                </a:lnTo>
                <a:lnTo>
                  <a:pt x="7950" y="12672"/>
                </a:lnTo>
                <a:lnTo>
                  <a:pt x="7963" y="12688"/>
                </a:lnTo>
                <a:lnTo>
                  <a:pt x="7975" y="12702"/>
                </a:lnTo>
                <a:lnTo>
                  <a:pt x="7986" y="12712"/>
                </a:lnTo>
                <a:lnTo>
                  <a:pt x="7995" y="12720"/>
                </a:lnTo>
                <a:lnTo>
                  <a:pt x="8004" y="12726"/>
                </a:lnTo>
                <a:lnTo>
                  <a:pt x="8013" y="12729"/>
                </a:lnTo>
                <a:lnTo>
                  <a:pt x="8017" y="12729"/>
                </a:lnTo>
                <a:lnTo>
                  <a:pt x="8020" y="12727"/>
                </a:lnTo>
                <a:lnTo>
                  <a:pt x="8028" y="12720"/>
                </a:lnTo>
                <a:lnTo>
                  <a:pt x="8034" y="12712"/>
                </a:lnTo>
                <a:lnTo>
                  <a:pt x="8042" y="12701"/>
                </a:lnTo>
                <a:lnTo>
                  <a:pt x="8051" y="12688"/>
                </a:lnTo>
                <a:lnTo>
                  <a:pt x="8053" y="12683"/>
                </a:lnTo>
                <a:lnTo>
                  <a:pt x="8062" y="12669"/>
                </a:lnTo>
                <a:lnTo>
                  <a:pt x="8071" y="12652"/>
                </a:lnTo>
                <a:lnTo>
                  <a:pt x="8079" y="12635"/>
                </a:lnTo>
                <a:lnTo>
                  <a:pt x="8086" y="12616"/>
                </a:lnTo>
                <a:lnTo>
                  <a:pt x="8093" y="12597"/>
                </a:lnTo>
                <a:lnTo>
                  <a:pt x="8098" y="12578"/>
                </a:lnTo>
                <a:lnTo>
                  <a:pt x="8104" y="12557"/>
                </a:lnTo>
                <a:lnTo>
                  <a:pt x="8109" y="12535"/>
                </a:lnTo>
                <a:lnTo>
                  <a:pt x="8113" y="12513"/>
                </a:lnTo>
                <a:lnTo>
                  <a:pt x="8116" y="12490"/>
                </a:lnTo>
                <a:lnTo>
                  <a:pt x="8119" y="12466"/>
                </a:lnTo>
                <a:lnTo>
                  <a:pt x="8122" y="12443"/>
                </a:lnTo>
                <a:lnTo>
                  <a:pt x="8124" y="12418"/>
                </a:lnTo>
                <a:lnTo>
                  <a:pt x="8125" y="12393"/>
                </a:lnTo>
                <a:lnTo>
                  <a:pt x="8125" y="12368"/>
                </a:lnTo>
                <a:lnTo>
                  <a:pt x="8125" y="12342"/>
                </a:lnTo>
                <a:lnTo>
                  <a:pt x="8124" y="12315"/>
                </a:lnTo>
                <a:lnTo>
                  <a:pt x="8123" y="12288"/>
                </a:lnTo>
                <a:lnTo>
                  <a:pt x="8121" y="12261"/>
                </a:lnTo>
                <a:lnTo>
                  <a:pt x="8118" y="12234"/>
                </a:lnTo>
                <a:lnTo>
                  <a:pt x="8115" y="12208"/>
                </a:lnTo>
                <a:lnTo>
                  <a:pt x="8111" y="12181"/>
                </a:lnTo>
                <a:lnTo>
                  <a:pt x="8106" y="12154"/>
                </a:lnTo>
                <a:lnTo>
                  <a:pt x="8100" y="12127"/>
                </a:lnTo>
                <a:lnTo>
                  <a:pt x="8095" y="12101"/>
                </a:lnTo>
                <a:lnTo>
                  <a:pt x="8088" y="12076"/>
                </a:lnTo>
                <a:lnTo>
                  <a:pt x="8080" y="12049"/>
                </a:lnTo>
                <a:lnTo>
                  <a:pt x="8072" y="12024"/>
                </a:lnTo>
                <a:lnTo>
                  <a:pt x="8064" y="11998"/>
                </a:lnTo>
                <a:lnTo>
                  <a:pt x="8055" y="11974"/>
                </a:lnTo>
                <a:lnTo>
                  <a:pt x="8044" y="11950"/>
                </a:lnTo>
                <a:lnTo>
                  <a:pt x="8033" y="11927"/>
                </a:lnTo>
                <a:lnTo>
                  <a:pt x="8032" y="11923"/>
                </a:lnTo>
                <a:lnTo>
                  <a:pt x="8021" y="11899"/>
                </a:lnTo>
                <a:lnTo>
                  <a:pt x="8009" y="11875"/>
                </a:lnTo>
                <a:lnTo>
                  <a:pt x="7997" y="11854"/>
                </a:lnTo>
                <a:lnTo>
                  <a:pt x="7985" y="11834"/>
                </a:lnTo>
                <a:lnTo>
                  <a:pt x="7974" y="11817"/>
                </a:lnTo>
                <a:lnTo>
                  <a:pt x="7962" y="11801"/>
                </a:lnTo>
                <a:lnTo>
                  <a:pt x="7949" y="11789"/>
                </a:lnTo>
                <a:lnTo>
                  <a:pt x="7937" y="11777"/>
                </a:lnTo>
                <a:lnTo>
                  <a:pt x="7928" y="11770"/>
                </a:lnTo>
                <a:lnTo>
                  <a:pt x="7919" y="11763"/>
                </a:lnTo>
                <a:lnTo>
                  <a:pt x="7911" y="11760"/>
                </a:lnTo>
                <a:lnTo>
                  <a:pt x="7903" y="11759"/>
                </a:lnTo>
                <a:lnTo>
                  <a:pt x="7900" y="11759"/>
                </a:lnTo>
                <a:lnTo>
                  <a:pt x="7897" y="11760"/>
                </a:lnTo>
                <a:lnTo>
                  <a:pt x="7892" y="11762"/>
                </a:lnTo>
                <a:lnTo>
                  <a:pt x="7888" y="11766"/>
                </a:lnTo>
                <a:close/>
                <a:moveTo>
                  <a:pt x="12607" y="6614"/>
                </a:moveTo>
                <a:lnTo>
                  <a:pt x="12559" y="6615"/>
                </a:lnTo>
                <a:lnTo>
                  <a:pt x="12510" y="6617"/>
                </a:lnTo>
                <a:lnTo>
                  <a:pt x="12462" y="6620"/>
                </a:lnTo>
                <a:lnTo>
                  <a:pt x="12414" y="6625"/>
                </a:lnTo>
                <a:lnTo>
                  <a:pt x="12367" y="6630"/>
                </a:lnTo>
                <a:lnTo>
                  <a:pt x="12321" y="6637"/>
                </a:lnTo>
                <a:lnTo>
                  <a:pt x="12275" y="6645"/>
                </a:lnTo>
                <a:lnTo>
                  <a:pt x="12233" y="6654"/>
                </a:lnTo>
                <a:lnTo>
                  <a:pt x="12205" y="6663"/>
                </a:lnTo>
                <a:lnTo>
                  <a:pt x="12178" y="6673"/>
                </a:lnTo>
                <a:lnTo>
                  <a:pt x="12155" y="6682"/>
                </a:lnTo>
                <a:lnTo>
                  <a:pt x="12132" y="6692"/>
                </a:lnTo>
                <a:lnTo>
                  <a:pt x="12113" y="6702"/>
                </a:lnTo>
                <a:lnTo>
                  <a:pt x="12095" y="6712"/>
                </a:lnTo>
                <a:lnTo>
                  <a:pt x="12081" y="6723"/>
                </a:lnTo>
                <a:lnTo>
                  <a:pt x="12068" y="6733"/>
                </a:lnTo>
                <a:lnTo>
                  <a:pt x="12062" y="6740"/>
                </a:lnTo>
                <a:lnTo>
                  <a:pt x="12056" y="6746"/>
                </a:lnTo>
                <a:lnTo>
                  <a:pt x="12064" y="6752"/>
                </a:lnTo>
                <a:lnTo>
                  <a:pt x="12073" y="6759"/>
                </a:lnTo>
                <a:lnTo>
                  <a:pt x="12085" y="6767"/>
                </a:lnTo>
                <a:lnTo>
                  <a:pt x="12100" y="6774"/>
                </a:lnTo>
                <a:lnTo>
                  <a:pt x="12105" y="6777"/>
                </a:lnTo>
                <a:lnTo>
                  <a:pt x="12121" y="6786"/>
                </a:lnTo>
                <a:lnTo>
                  <a:pt x="12139" y="6794"/>
                </a:lnTo>
                <a:lnTo>
                  <a:pt x="12157" y="6802"/>
                </a:lnTo>
                <a:lnTo>
                  <a:pt x="12175" y="6808"/>
                </a:lnTo>
                <a:lnTo>
                  <a:pt x="12195" y="6815"/>
                </a:lnTo>
                <a:lnTo>
                  <a:pt x="12215" y="6822"/>
                </a:lnTo>
                <a:lnTo>
                  <a:pt x="12236" y="6826"/>
                </a:lnTo>
                <a:lnTo>
                  <a:pt x="12259" y="6832"/>
                </a:lnTo>
                <a:lnTo>
                  <a:pt x="12281" y="6836"/>
                </a:lnTo>
                <a:lnTo>
                  <a:pt x="12305" y="6840"/>
                </a:lnTo>
                <a:lnTo>
                  <a:pt x="12328" y="6843"/>
                </a:lnTo>
                <a:lnTo>
                  <a:pt x="12353" y="6845"/>
                </a:lnTo>
                <a:lnTo>
                  <a:pt x="12377" y="6847"/>
                </a:lnTo>
                <a:lnTo>
                  <a:pt x="12403" y="6850"/>
                </a:lnTo>
                <a:lnTo>
                  <a:pt x="12428" y="6851"/>
                </a:lnTo>
                <a:lnTo>
                  <a:pt x="12453" y="6851"/>
                </a:lnTo>
                <a:lnTo>
                  <a:pt x="12480" y="6851"/>
                </a:lnTo>
                <a:lnTo>
                  <a:pt x="12507" y="6850"/>
                </a:lnTo>
                <a:lnTo>
                  <a:pt x="12533" y="6849"/>
                </a:lnTo>
                <a:lnTo>
                  <a:pt x="12560" y="6846"/>
                </a:lnTo>
                <a:lnTo>
                  <a:pt x="12587" y="6844"/>
                </a:lnTo>
                <a:lnTo>
                  <a:pt x="12612" y="6841"/>
                </a:lnTo>
                <a:lnTo>
                  <a:pt x="12639" y="6837"/>
                </a:lnTo>
                <a:lnTo>
                  <a:pt x="12665" y="6833"/>
                </a:lnTo>
                <a:lnTo>
                  <a:pt x="12691" y="6828"/>
                </a:lnTo>
                <a:lnTo>
                  <a:pt x="12716" y="6823"/>
                </a:lnTo>
                <a:lnTo>
                  <a:pt x="12741" y="6816"/>
                </a:lnTo>
                <a:lnTo>
                  <a:pt x="12767" y="6809"/>
                </a:lnTo>
                <a:lnTo>
                  <a:pt x="12790" y="6803"/>
                </a:lnTo>
                <a:lnTo>
                  <a:pt x="12814" y="6795"/>
                </a:lnTo>
                <a:lnTo>
                  <a:pt x="12837" y="6786"/>
                </a:lnTo>
                <a:lnTo>
                  <a:pt x="12860" y="6777"/>
                </a:lnTo>
                <a:lnTo>
                  <a:pt x="12864" y="6775"/>
                </a:lnTo>
                <a:lnTo>
                  <a:pt x="12888" y="6766"/>
                </a:lnTo>
                <a:lnTo>
                  <a:pt x="12910" y="6757"/>
                </a:lnTo>
                <a:lnTo>
                  <a:pt x="12929" y="6747"/>
                </a:lnTo>
                <a:lnTo>
                  <a:pt x="12947" y="6738"/>
                </a:lnTo>
                <a:lnTo>
                  <a:pt x="12962" y="6728"/>
                </a:lnTo>
                <a:lnTo>
                  <a:pt x="12976" y="6719"/>
                </a:lnTo>
                <a:lnTo>
                  <a:pt x="12987" y="6709"/>
                </a:lnTo>
                <a:lnTo>
                  <a:pt x="12997" y="6700"/>
                </a:lnTo>
                <a:lnTo>
                  <a:pt x="13004" y="6691"/>
                </a:lnTo>
                <a:lnTo>
                  <a:pt x="13006" y="6686"/>
                </a:lnTo>
                <a:lnTo>
                  <a:pt x="13006" y="6686"/>
                </a:lnTo>
                <a:lnTo>
                  <a:pt x="13004" y="6685"/>
                </a:lnTo>
                <a:lnTo>
                  <a:pt x="12999" y="6680"/>
                </a:lnTo>
                <a:lnTo>
                  <a:pt x="12993" y="6674"/>
                </a:lnTo>
                <a:lnTo>
                  <a:pt x="12986" y="6669"/>
                </a:lnTo>
                <a:lnTo>
                  <a:pt x="12977" y="6664"/>
                </a:lnTo>
                <a:lnTo>
                  <a:pt x="12958" y="6654"/>
                </a:lnTo>
                <a:lnTo>
                  <a:pt x="12933" y="6643"/>
                </a:lnTo>
                <a:lnTo>
                  <a:pt x="12900" y="6635"/>
                </a:lnTo>
                <a:lnTo>
                  <a:pt x="12863" y="6629"/>
                </a:lnTo>
                <a:lnTo>
                  <a:pt x="12825" y="6624"/>
                </a:lnTo>
                <a:lnTo>
                  <a:pt x="12783" y="6619"/>
                </a:lnTo>
                <a:lnTo>
                  <a:pt x="12741" y="6616"/>
                </a:lnTo>
                <a:lnTo>
                  <a:pt x="12697" y="6614"/>
                </a:lnTo>
                <a:lnTo>
                  <a:pt x="12653" y="6614"/>
                </a:lnTo>
                <a:lnTo>
                  <a:pt x="12607" y="6614"/>
                </a:lnTo>
                <a:close/>
                <a:moveTo>
                  <a:pt x="9026" y="8775"/>
                </a:moveTo>
                <a:lnTo>
                  <a:pt x="9007" y="8788"/>
                </a:lnTo>
                <a:lnTo>
                  <a:pt x="8988" y="8801"/>
                </a:lnTo>
                <a:lnTo>
                  <a:pt x="8969" y="8817"/>
                </a:lnTo>
                <a:lnTo>
                  <a:pt x="8950" y="8833"/>
                </a:lnTo>
                <a:lnTo>
                  <a:pt x="8931" y="8848"/>
                </a:lnTo>
                <a:lnTo>
                  <a:pt x="8912" y="8866"/>
                </a:lnTo>
                <a:lnTo>
                  <a:pt x="8893" y="8885"/>
                </a:lnTo>
                <a:lnTo>
                  <a:pt x="8874" y="8905"/>
                </a:lnTo>
                <a:lnTo>
                  <a:pt x="8856" y="8925"/>
                </a:lnTo>
                <a:lnTo>
                  <a:pt x="8839" y="8947"/>
                </a:lnTo>
                <a:lnTo>
                  <a:pt x="8823" y="8969"/>
                </a:lnTo>
                <a:lnTo>
                  <a:pt x="8808" y="8991"/>
                </a:lnTo>
                <a:lnTo>
                  <a:pt x="8792" y="9014"/>
                </a:lnTo>
                <a:lnTo>
                  <a:pt x="8777" y="9036"/>
                </a:lnTo>
                <a:lnTo>
                  <a:pt x="8764" y="9059"/>
                </a:lnTo>
                <a:lnTo>
                  <a:pt x="8751" y="9082"/>
                </a:lnTo>
                <a:lnTo>
                  <a:pt x="8737" y="9106"/>
                </a:lnTo>
                <a:lnTo>
                  <a:pt x="8725" y="9129"/>
                </a:lnTo>
                <a:lnTo>
                  <a:pt x="8714" y="9151"/>
                </a:lnTo>
                <a:lnTo>
                  <a:pt x="8704" y="9175"/>
                </a:lnTo>
                <a:lnTo>
                  <a:pt x="8694" y="9198"/>
                </a:lnTo>
                <a:lnTo>
                  <a:pt x="8683" y="9222"/>
                </a:lnTo>
                <a:lnTo>
                  <a:pt x="8674" y="9245"/>
                </a:lnTo>
                <a:lnTo>
                  <a:pt x="8667" y="9269"/>
                </a:lnTo>
                <a:lnTo>
                  <a:pt x="8660" y="9290"/>
                </a:lnTo>
                <a:lnTo>
                  <a:pt x="8654" y="9310"/>
                </a:lnTo>
                <a:lnTo>
                  <a:pt x="8649" y="9331"/>
                </a:lnTo>
                <a:lnTo>
                  <a:pt x="8644" y="9351"/>
                </a:lnTo>
                <a:lnTo>
                  <a:pt x="8641" y="9371"/>
                </a:lnTo>
                <a:lnTo>
                  <a:pt x="8638" y="9391"/>
                </a:lnTo>
                <a:lnTo>
                  <a:pt x="8635" y="9410"/>
                </a:lnTo>
                <a:lnTo>
                  <a:pt x="8633" y="9428"/>
                </a:lnTo>
                <a:lnTo>
                  <a:pt x="8632" y="9446"/>
                </a:lnTo>
                <a:lnTo>
                  <a:pt x="8632" y="9464"/>
                </a:lnTo>
                <a:lnTo>
                  <a:pt x="8632" y="9482"/>
                </a:lnTo>
                <a:lnTo>
                  <a:pt x="8633" y="9497"/>
                </a:lnTo>
                <a:lnTo>
                  <a:pt x="8635" y="9514"/>
                </a:lnTo>
                <a:lnTo>
                  <a:pt x="8638" y="9529"/>
                </a:lnTo>
                <a:lnTo>
                  <a:pt x="8642" y="9543"/>
                </a:lnTo>
                <a:lnTo>
                  <a:pt x="8645" y="9558"/>
                </a:lnTo>
                <a:lnTo>
                  <a:pt x="8653" y="9571"/>
                </a:lnTo>
                <a:lnTo>
                  <a:pt x="8660" y="9583"/>
                </a:lnTo>
                <a:lnTo>
                  <a:pt x="8669" y="9594"/>
                </a:lnTo>
                <a:lnTo>
                  <a:pt x="8677" y="9602"/>
                </a:lnTo>
                <a:lnTo>
                  <a:pt x="8686" y="9610"/>
                </a:lnTo>
                <a:lnTo>
                  <a:pt x="8695" y="9616"/>
                </a:lnTo>
                <a:lnTo>
                  <a:pt x="8705" y="9621"/>
                </a:lnTo>
                <a:lnTo>
                  <a:pt x="8715" y="9626"/>
                </a:lnTo>
                <a:lnTo>
                  <a:pt x="8725" y="9630"/>
                </a:lnTo>
                <a:lnTo>
                  <a:pt x="8737" y="9633"/>
                </a:lnTo>
                <a:lnTo>
                  <a:pt x="8748" y="9635"/>
                </a:lnTo>
                <a:lnTo>
                  <a:pt x="8761" y="9636"/>
                </a:lnTo>
                <a:lnTo>
                  <a:pt x="8776" y="9637"/>
                </a:lnTo>
                <a:lnTo>
                  <a:pt x="8792" y="9636"/>
                </a:lnTo>
                <a:lnTo>
                  <a:pt x="8808" y="9634"/>
                </a:lnTo>
                <a:lnTo>
                  <a:pt x="8824" y="9630"/>
                </a:lnTo>
                <a:lnTo>
                  <a:pt x="8841" y="9626"/>
                </a:lnTo>
                <a:lnTo>
                  <a:pt x="8859" y="9620"/>
                </a:lnTo>
                <a:lnTo>
                  <a:pt x="8877" y="9614"/>
                </a:lnTo>
                <a:lnTo>
                  <a:pt x="8896" y="9606"/>
                </a:lnTo>
                <a:lnTo>
                  <a:pt x="8921" y="9595"/>
                </a:lnTo>
                <a:lnTo>
                  <a:pt x="8945" y="9580"/>
                </a:lnTo>
                <a:lnTo>
                  <a:pt x="8970" y="9564"/>
                </a:lnTo>
                <a:lnTo>
                  <a:pt x="8995" y="9547"/>
                </a:lnTo>
                <a:lnTo>
                  <a:pt x="9020" y="9527"/>
                </a:lnTo>
                <a:lnTo>
                  <a:pt x="9045" y="9506"/>
                </a:lnTo>
                <a:lnTo>
                  <a:pt x="9071" y="9483"/>
                </a:lnTo>
                <a:lnTo>
                  <a:pt x="9095" y="9457"/>
                </a:lnTo>
                <a:lnTo>
                  <a:pt x="9097" y="9456"/>
                </a:lnTo>
                <a:lnTo>
                  <a:pt x="9118" y="9433"/>
                </a:lnTo>
                <a:lnTo>
                  <a:pt x="9138" y="9412"/>
                </a:lnTo>
                <a:lnTo>
                  <a:pt x="9157" y="9389"/>
                </a:lnTo>
                <a:lnTo>
                  <a:pt x="9175" y="9366"/>
                </a:lnTo>
                <a:lnTo>
                  <a:pt x="9193" y="9343"/>
                </a:lnTo>
                <a:lnTo>
                  <a:pt x="9209" y="9319"/>
                </a:lnTo>
                <a:lnTo>
                  <a:pt x="9225" y="9295"/>
                </a:lnTo>
                <a:lnTo>
                  <a:pt x="9240" y="9270"/>
                </a:lnTo>
                <a:lnTo>
                  <a:pt x="9253" y="9245"/>
                </a:lnTo>
                <a:lnTo>
                  <a:pt x="9266" y="9221"/>
                </a:lnTo>
                <a:lnTo>
                  <a:pt x="9279" y="9196"/>
                </a:lnTo>
                <a:lnTo>
                  <a:pt x="9290" y="9171"/>
                </a:lnTo>
                <a:lnTo>
                  <a:pt x="9300" y="9146"/>
                </a:lnTo>
                <a:lnTo>
                  <a:pt x="9309" y="9120"/>
                </a:lnTo>
                <a:lnTo>
                  <a:pt x="9318" y="9096"/>
                </a:lnTo>
                <a:lnTo>
                  <a:pt x="9325" y="9071"/>
                </a:lnTo>
                <a:lnTo>
                  <a:pt x="9330" y="9047"/>
                </a:lnTo>
                <a:lnTo>
                  <a:pt x="9336" y="9025"/>
                </a:lnTo>
                <a:lnTo>
                  <a:pt x="9340" y="9003"/>
                </a:lnTo>
                <a:lnTo>
                  <a:pt x="9343" y="8980"/>
                </a:lnTo>
                <a:lnTo>
                  <a:pt x="9346" y="8959"/>
                </a:lnTo>
                <a:lnTo>
                  <a:pt x="9347" y="8938"/>
                </a:lnTo>
                <a:lnTo>
                  <a:pt x="9347" y="8916"/>
                </a:lnTo>
                <a:lnTo>
                  <a:pt x="9347" y="8896"/>
                </a:lnTo>
                <a:lnTo>
                  <a:pt x="9346" y="8877"/>
                </a:lnTo>
                <a:lnTo>
                  <a:pt x="9343" y="8858"/>
                </a:lnTo>
                <a:lnTo>
                  <a:pt x="9339" y="8839"/>
                </a:lnTo>
                <a:lnTo>
                  <a:pt x="9335" y="8822"/>
                </a:lnTo>
                <a:lnTo>
                  <a:pt x="9330" y="8806"/>
                </a:lnTo>
                <a:lnTo>
                  <a:pt x="9324" y="8790"/>
                </a:lnTo>
                <a:lnTo>
                  <a:pt x="9316" y="8775"/>
                </a:lnTo>
                <a:lnTo>
                  <a:pt x="9308" y="8761"/>
                </a:lnTo>
                <a:lnTo>
                  <a:pt x="9307" y="8760"/>
                </a:lnTo>
                <a:lnTo>
                  <a:pt x="9298" y="8748"/>
                </a:lnTo>
                <a:lnTo>
                  <a:pt x="9288" y="8736"/>
                </a:lnTo>
                <a:lnTo>
                  <a:pt x="9279" y="8730"/>
                </a:lnTo>
                <a:lnTo>
                  <a:pt x="9269" y="8723"/>
                </a:lnTo>
                <a:lnTo>
                  <a:pt x="9259" y="8718"/>
                </a:lnTo>
                <a:lnTo>
                  <a:pt x="9246" y="8714"/>
                </a:lnTo>
                <a:lnTo>
                  <a:pt x="9234" y="8712"/>
                </a:lnTo>
                <a:lnTo>
                  <a:pt x="9222" y="8711"/>
                </a:lnTo>
                <a:lnTo>
                  <a:pt x="9207" y="8709"/>
                </a:lnTo>
                <a:lnTo>
                  <a:pt x="9194" y="8711"/>
                </a:lnTo>
                <a:lnTo>
                  <a:pt x="9175" y="8713"/>
                </a:lnTo>
                <a:lnTo>
                  <a:pt x="9155" y="8717"/>
                </a:lnTo>
                <a:lnTo>
                  <a:pt x="9134" y="8723"/>
                </a:lnTo>
                <a:lnTo>
                  <a:pt x="9113" y="8731"/>
                </a:lnTo>
                <a:lnTo>
                  <a:pt x="9092" y="8740"/>
                </a:lnTo>
                <a:lnTo>
                  <a:pt x="9071" y="8750"/>
                </a:lnTo>
                <a:lnTo>
                  <a:pt x="9048" y="8762"/>
                </a:lnTo>
                <a:lnTo>
                  <a:pt x="9026" y="8775"/>
                </a:lnTo>
                <a:close/>
                <a:moveTo>
                  <a:pt x="10285" y="7748"/>
                </a:moveTo>
                <a:lnTo>
                  <a:pt x="10262" y="7753"/>
                </a:lnTo>
                <a:lnTo>
                  <a:pt x="10240" y="7757"/>
                </a:lnTo>
                <a:lnTo>
                  <a:pt x="10218" y="7764"/>
                </a:lnTo>
                <a:lnTo>
                  <a:pt x="10195" y="7771"/>
                </a:lnTo>
                <a:lnTo>
                  <a:pt x="10172" y="7778"/>
                </a:lnTo>
                <a:lnTo>
                  <a:pt x="10149" y="7787"/>
                </a:lnTo>
                <a:lnTo>
                  <a:pt x="10126" y="7797"/>
                </a:lnTo>
                <a:lnTo>
                  <a:pt x="10102" y="7808"/>
                </a:lnTo>
                <a:lnTo>
                  <a:pt x="10079" y="7819"/>
                </a:lnTo>
                <a:lnTo>
                  <a:pt x="10055" y="7831"/>
                </a:lnTo>
                <a:lnTo>
                  <a:pt x="10032" y="7844"/>
                </a:lnTo>
                <a:lnTo>
                  <a:pt x="10009" y="7858"/>
                </a:lnTo>
                <a:lnTo>
                  <a:pt x="9986" y="7872"/>
                </a:lnTo>
                <a:lnTo>
                  <a:pt x="9964" y="7887"/>
                </a:lnTo>
                <a:lnTo>
                  <a:pt x="9941" y="7904"/>
                </a:lnTo>
                <a:lnTo>
                  <a:pt x="9919" y="7921"/>
                </a:lnTo>
                <a:lnTo>
                  <a:pt x="9919" y="7921"/>
                </a:lnTo>
                <a:lnTo>
                  <a:pt x="9896" y="7938"/>
                </a:lnTo>
                <a:lnTo>
                  <a:pt x="9876" y="7957"/>
                </a:lnTo>
                <a:lnTo>
                  <a:pt x="9856" y="7977"/>
                </a:lnTo>
                <a:lnTo>
                  <a:pt x="9837" y="7996"/>
                </a:lnTo>
                <a:lnTo>
                  <a:pt x="9818" y="8016"/>
                </a:lnTo>
                <a:lnTo>
                  <a:pt x="9801" y="8035"/>
                </a:lnTo>
                <a:lnTo>
                  <a:pt x="9785" y="8055"/>
                </a:lnTo>
                <a:lnTo>
                  <a:pt x="9769" y="8075"/>
                </a:lnTo>
                <a:lnTo>
                  <a:pt x="9753" y="8095"/>
                </a:lnTo>
                <a:lnTo>
                  <a:pt x="9740" y="8115"/>
                </a:lnTo>
                <a:lnTo>
                  <a:pt x="9726" y="8135"/>
                </a:lnTo>
                <a:lnTo>
                  <a:pt x="9714" y="8156"/>
                </a:lnTo>
                <a:lnTo>
                  <a:pt x="9703" y="8176"/>
                </a:lnTo>
                <a:lnTo>
                  <a:pt x="9693" y="8196"/>
                </a:lnTo>
                <a:lnTo>
                  <a:pt x="9683" y="8216"/>
                </a:lnTo>
                <a:lnTo>
                  <a:pt x="9675" y="8236"/>
                </a:lnTo>
                <a:lnTo>
                  <a:pt x="9668" y="8253"/>
                </a:lnTo>
                <a:lnTo>
                  <a:pt x="9663" y="8269"/>
                </a:lnTo>
                <a:lnTo>
                  <a:pt x="9658" y="8285"/>
                </a:lnTo>
                <a:lnTo>
                  <a:pt x="9654" y="8301"/>
                </a:lnTo>
                <a:lnTo>
                  <a:pt x="9651" y="8317"/>
                </a:lnTo>
                <a:lnTo>
                  <a:pt x="9649" y="8331"/>
                </a:lnTo>
                <a:lnTo>
                  <a:pt x="9647" y="8346"/>
                </a:lnTo>
                <a:lnTo>
                  <a:pt x="9647" y="8360"/>
                </a:lnTo>
                <a:lnTo>
                  <a:pt x="9647" y="8374"/>
                </a:lnTo>
                <a:lnTo>
                  <a:pt x="9648" y="8387"/>
                </a:lnTo>
                <a:lnTo>
                  <a:pt x="9650" y="8401"/>
                </a:lnTo>
                <a:lnTo>
                  <a:pt x="9652" y="8413"/>
                </a:lnTo>
                <a:lnTo>
                  <a:pt x="9656" y="8425"/>
                </a:lnTo>
                <a:lnTo>
                  <a:pt x="9661" y="8436"/>
                </a:lnTo>
                <a:lnTo>
                  <a:pt x="9667" y="8446"/>
                </a:lnTo>
                <a:lnTo>
                  <a:pt x="9673" y="8457"/>
                </a:lnTo>
                <a:lnTo>
                  <a:pt x="9673" y="8457"/>
                </a:lnTo>
                <a:lnTo>
                  <a:pt x="9676" y="8460"/>
                </a:lnTo>
                <a:lnTo>
                  <a:pt x="9680" y="8466"/>
                </a:lnTo>
                <a:lnTo>
                  <a:pt x="9689" y="8476"/>
                </a:lnTo>
                <a:lnTo>
                  <a:pt x="9698" y="8485"/>
                </a:lnTo>
                <a:lnTo>
                  <a:pt x="9710" y="8493"/>
                </a:lnTo>
                <a:lnTo>
                  <a:pt x="9721" y="8501"/>
                </a:lnTo>
                <a:lnTo>
                  <a:pt x="9732" y="8508"/>
                </a:lnTo>
                <a:lnTo>
                  <a:pt x="9745" y="8515"/>
                </a:lnTo>
                <a:lnTo>
                  <a:pt x="9759" y="8520"/>
                </a:lnTo>
                <a:lnTo>
                  <a:pt x="9772" y="8525"/>
                </a:lnTo>
                <a:lnTo>
                  <a:pt x="9787" y="8528"/>
                </a:lnTo>
                <a:lnTo>
                  <a:pt x="9801" y="8532"/>
                </a:lnTo>
                <a:lnTo>
                  <a:pt x="9817" y="8535"/>
                </a:lnTo>
                <a:lnTo>
                  <a:pt x="9833" y="8536"/>
                </a:lnTo>
                <a:lnTo>
                  <a:pt x="9849" y="8538"/>
                </a:lnTo>
                <a:lnTo>
                  <a:pt x="9866" y="8538"/>
                </a:lnTo>
                <a:lnTo>
                  <a:pt x="9884" y="8538"/>
                </a:lnTo>
                <a:lnTo>
                  <a:pt x="9902" y="8537"/>
                </a:lnTo>
                <a:lnTo>
                  <a:pt x="9922" y="8535"/>
                </a:lnTo>
                <a:lnTo>
                  <a:pt x="9943" y="8532"/>
                </a:lnTo>
                <a:lnTo>
                  <a:pt x="9965" y="8528"/>
                </a:lnTo>
                <a:lnTo>
                  <a:pt x="9986" y="8524"/>
                </a:lnTo>
                <a:lnTo>
                  <a:pt x="10008" y="8518"/>
                </a:lnTo>
                <a:lnTo>
                  <a:pt x="10030" y="8511"/>
                </a:lnTo>
                <a:lnTo>
                  <a:pt x="10052" y="8504"/>
                </a:lnTo>
                <a:lnTo>
                  <a:pt x="10074" y="8496"/>
                </a:lnTo>
                <a:lnTo>
                  <a:pt x="10097" y="8487"/>
                </a:lnTo>
                <a:lnTo>
                  <a:pt x="10119" y="8476"/>
                </a:lnTo>
                <a:lnTo>
                  <a:pt x="10141" y="8466"/>
                </a:lnTo>
                <a:lnTo>
                  <a:pt x="10165" y="8453"/>
                </a:lnTo>
                <a:lnTo>
                  <a:pt x="10187" y="8440"/>
                </a:lnTo>
                <a:lnTo>
                  <a:pt x="10210" y="8426"/>
                </a:lnTo>
                <a:lnTo>
                  <a:pt x="10232" y="8412"/>
                </a:lnTo>
                <a:lnTo>
                  <a:pt x="10255" y="8396"/>
                </a:lnTo>
                <a:lnTo>
                  <a:pt x="10267" y="8387"/>
                </a:lnTo>
                <a:lnTo>
                  <a:pt x="10279" y="8378"/>
                </a:lnTo>
                <a:lnTo>
                  <a:pt x="10291" y="8368"/>
                </a:lnTo>
                <a:lnTo>
                  <a:pt x="10305" y="8357"/>
                </a:lnTo>
                <a:lnTo>
                  <a:pt x="10307" y="8355"/>
                </a:lnTo>
                <a:lnTo>
                  <a:pt x="10329" y="8337"/>
                </a:lnTo>
                <a:lnTo>
                  <a:pt x="10350" y="8319"/>
                </a:lnTo>
                <a:lnTo>
                  <a:pt x="10370" y="8301"/>
                </a:lnTo>
                <a:lnTo>
                  <a:pt x="10389" y="8283"/>
                </a:lnTo>
                <a:lnTo>
                  <a:pt x="10404" y="8266"/>
                </a:lnTo>
                <a:lnTo>
                  <a:pt x="10420" y="8248"/>
                </a:lnTo>
                <a:lnTo>
                  <a:pt x="10436" y="8231"/>
                </a:lnTo>
                <a:lnTo>
                  <a:pt x="10450" y="8214"/>
                </a:lnTo>
                <a:lnTo>
                  <a:pt x="10464" y="8196"/>
                </a:lnTo>
                <a:lnTo>
                  <a:pt x="10476" y="8178"/>
                </a:lnTo>
                <a:lnTo>
                  <a:pt x="10488" y="8160"/>
                </a:lnTo>
                <a:lnTo>
                  <a:pt x="10500" y="8142"/>
                </a:lnTo>
                <a:lnTo>
                  <a:pt x="10510" y="8124"/>
                </a:lnTo>
                <a:lnTo>
                  <a:pt x="10520" y="8106"/>
                </a:lnTo>
                <a:lnTo>
                  <a:pt x="10528" y="8088"/>
                </a:lnTo>
                <a:lnTo>
                  <a:pt x="10537" y="8071"/>
                </a:lnTo>
                <a:lnTo>
                  <a:pt x="10543" y="8053"/>
                </a:lnTo>
                <a:lnTo>
                  <a:pt x="10550" y="8035"/>
                </a:lnTo>
                <a:lnTo>
                  <a:pt x="10556" y="8018"/>
                </a:lnTo>
                <a:lnTo>
                  <a:pt x="10560" y="8000"/>
                </a:lnTo>
                <a:lnTo>
                  <a:pt x="10563" y="7985"/>
                </a:lnTo>
                <a:lnTo>
                  <a:pt x="10566" y="7971"/>
                </a:lnTo>
                <a:lnTo>
                  <a:pt x="10568" y="7956"/>
                </a:lnTo>
                <a:lnTo>
                  <a:pt x="10570" y="7942"/>
                </a:lnTo>
                <a:lnTo>
                  <a:pt x="10570" y="7928"/>
                </a:lnTo>
                <a:lnTo>
                  <a:pt x="10570" y="7915"/>
                </a:lnTo>
                <a:lnTo>
                  <a:pt x="10570" y="7902"/>
                </a:lnTo>
                <a:lnTo>
                  <a:pt x="10569" y="7888"/>
                </a:lnTo>
                <a:lnTo>
                  <a:pt x="10567" y="7876"/>
                </a:lnTo>
                <a:lnTo>
                  <a:pt x="10563" y="7863"/>
                </a:lnTo>
                <a:lnTo>
                  <a:pt x="10560" y="7851"/>
                </a:lnTo>
                <a:lnTo>
                  <a:pt x="10557" y="7840"/>
                </a:lnTo>
                <a:lnTo>
                  <a:pt x="10552" y="7829"/>
                </a:lnTo>
                <a:lnTo>
                  <a:pt x="10547" y="7819"/>
                </a:lnTo>
                <a:lnTo>
                  <a:pt x="10540" y="7808"/>
                </a:lnTo>
                <a:lnTo>
                  <a:pt x="10533" y="7799"/>
                </a:lnTo>
                <a:lnTo>
                  <a:pt x="10528" y="7792"/>
                </a:lnTo>
                <a:lnTo>
                  <a:pt x="10522" y="7786"/>
                </a:lnTo>
                <a:lnTo>
                  <a:pt x="10512" y="7777"/>
                </a:lnTo>
                <a:lnTo>
                  <a:pt x="10502" y="7771"/>
                </a:lnTo>
                <a:lnTo>
                  <a:pt x="10491" y="7764"/>
                </a:lnTo>
                <a:lnTo>
                  <a:pt x="10478" y="7758"/>
                </a:lnTo>
                <a:lnTo>
                  <a:pt x="10465" y="7754"/>
                </a:lnTo>
                <a:lnTo>
                  <a:pt x="10451" y="7749"/>
                </a:lnTo>
                <a:lnTo>
                  <a:pt x="10437" y="7746"/>
                </a:lnTo>
                <a:lnTo>
                  <a:pt x="10422" y="7744"/>
                </a:lnTo>
                <a:lnTo>
                  <a:pt x="10407" y="7742"/>
                </a:lnTo>
                <a:lnTo>
                  <a:pt x="10391" y="7740"/>
                </a:lnTo>
                <a:lnTo>
                  <a:pt x="10374" y="7739"/>
                </a:lnTo>
                <a:lnTo>
                  <a:pt x="10357" y="7740"/>
                </a:lnTo>
                <a:lnTo>
                  <a:pt x="10340" y="7740"/>
                </a:lnTo>
                <a:lnTo>
                  <a:pt x="10322" y="7743"/>
                </a:lnTo>
                <a:lnTo>
                  <a:pt x="10304" y="7745"/>
                </a:lnTo>
                <a:lnTo>
                  <a:pt x="10285" y="7748"/>
                </a:lnTo>
                <a:close/>
                <a:moveTo>
                  <a:pt x="8243" y="9794"/>
                </a:moveTo>
                <a:lnTo>
                  <a:pt x="8227" y="9805"/>
                </a:lnTo>
                <a:lnTo>
                  <a:pt x="8212" y="9818"/>
                </a:lnTo>
                <a:lnTo>
                  <a:pt x="8197" y="9835"/>
                </a:lnTo>
                <a:lnTo>
                  <a:pt x="8181" y="9852"/>
                </a:lnTo>
                <a:lnTo>
                  <a:pt x="8165" y="9872"/>
                </a:lnTo>
                <a:lnTo>
                  <a:pt x="8150" y="9895"/>
                </a:lnTo>
                <a:lnTo>
                  <a:pt x="8134" y="9918"/>
                </a:lnTo>
                <a:lnTo>
                  <a:pt x="8117" y="9944"/>
                </a:lnTo>
                <a:lnTo>
                  <a:pt x="8097" y="9985"/>
                </a:lnTo>
                <a:lnTo>
                  <a:pt x="8078" y="10028"/>
                </a:lnTo>
                <a:lnTo>
                  <a:pt x="8060" y="10072"/>
                </a:lnTo>
                <a:lnTo>
                  <a:pt x="8043" y="10118"/>
                </a:lnTo>
                <a:lnTo>
                  <a:pt x="8028" y="10164"/>
                </a:lnTo>
                <a:lnTo>
                  <a:pt x="8013" y="10212"/>
                </a:lnTo>
                <a:lnTo>
                  <a:pt x="8000" y="10259"/>
                </a:lnTo>
                <a:lnTo>
                  <a:pt x="7989" y="10307"/>
                </a:lnTo>
                <a:lnTo>
                  <a:pt x="7978" y="10352"/>
                </a:lnTo>
                <a:lnTo>
                  <a:pt x="7971" y="10397"/>
                </a:lnTo>
                <a:lnTo>
                  <a:pt x="7964" y="10440"/>
                </a:lnTo>
                <a:lnTo>
                  <a:pt x="7959" y="10482"/>
                </a:lnTo>
                <a:lnTo>
                  <a:pt x="7956" y="10522"/>
                </a:lnTo>
                <a:lnTo>
                  <a:pt x="7955" y="10560"/>
                </a:lnTo>
                <a:lnTo>
                  <a:pt x="7955" y="10596"/>
                </a:lnTo>
                <a:lnTo>
                  <a:pt x="7958" y="10630"/>
                </a:lnTo>
                <a:lnTo>
                  <a:pt x="7964" y="10652"/>
                </a:lnTo>
                <a:lnTo>
                  <a:pt x="7971" y="10671"/>
                </a:lnTo>
                <a:lnTo>
                  <a:pt x="7975" y="10679"/>
                </a:lnTo>
                <a:lnTo>
                  <a:pt x="7978" y="10687"/>
                </a:lnTo>
                <a:lnTo>
                  <a:pt x="7983" y="10694"/>
                </a:lnTo>
                <a:lnTo>
                  <a:pt x="7987" y="10699"/>
                </a:lnTo>
                <a:lnTo>
                  <a:pt x="7991" y="10704"/>
                </a:lnTo>
                <a:lnTo>
                  <a:pt x="7994" y="10707"/>
                </a:lnTo>
                <a:lnTo>
                  <a:pt x="7999" y="10708"/>
                </a:lnTo>
                <a:lnTo>
                  <a:pt x="8002" y="10709"/>
                </a:lnTo>
                <a:lnTo>
                  <a:pt x="8009" y="10709"/>
                </a:lnTo>
                <a:lnTo>
                  <a:pt x="8018" y="10707"/>
                </a:lnTo>
                <a:lnTo>
                  <a:pt x="8028" y="10704"/>
                </a:lnTo>
                <a:lnTo>
                  <a:pt x="8039" y="10697"/>
                </a:lnTo>
                <a:lnTo>
                  <a:pt x="8052" y="10689"/>
                </a:lnTo>
                <a:lnTo>
                  <a:pt x="8067" y="10678"/>
                </a:lnTo>
                <a:lnTo>
                  <a:pt x="8081" y="10666"/>
                </a:lnTo>
                <a:lnTo>
                  <a:pt x="8096" y="10651"/>
                </a:lnTo>
                <a:lnTo>
                  <a:pt x="8111" y="10634"/>
                </a:lnTo>
                <a:lnTo>
                  <a:pt x="8126" y="10615"/>
                </a:lnTo>
                <a:lnTo>
                  <a:pt x="8142" y="10595"/>
                </a:lnTo>
                <a:lnTo>
                  <a:pt x="8158" y="10573"/>
                </a:lnTo>
                <a:lnTo>
                  <a:pt x="8160" y="10569"/>
                </a:lnTo>
                <a:lnTo>
                  <a:pt x="8174" y="10549"/>
                </a:lnTo>
                <a:lnTo>
                  <a:pt x="8188" y="10527"/>
                </a:lnTo>
                <a:lnTo>
                  <a:pt x="8202" y="10506"/>
                </a:lnTo>
                <a:lnTo>
                  <a:pt x="8215" y="10483"/>
                </a:lnTo>
                <a:lnTo>
                  <a:pt x="8227" y="10460"/>
                </a:lnTo>
                <a:lnTo>
                  <a:pt x="8239" y="10436"/>
                </a:lnTo>
                <a:lnTo>
                  <a:pt x="8250" y="10412"/>
                </a:lnTo>
                <a:lnTo>
                  <a:pt x="8262" y="10387"/>
                </a:lnTo>
                <a:lnTo>
                  <a:pt x="8272" y="10362"/>
                </a:lnTo>
                <a:lnTo>
                  <a:pt x="8281" y="10337"/>
                </a:lnTo>
                <a:lnTo>
                  <a:pt x="8290" y="10312"/>
                </a:lnTo>
                <a:lnTo>
                  <a:pt x="8297" y="10286"/>
                </a:lnTo>
                <a:lnTo>
                  <a:pt x="8305" y="10260"/>
                </a:lnTo>
                <a:lnTo>
                  <a:pt x="8312" y="10235"/>
                </a:lnTo>
                <a:lnTo>
                  <a:pt x="8319" y="10208"/>
                </a:lnTo>
                <a:lnTo>
                  <a:pt x="8324" y="10182"/>
                </a:lnTo>
                <a:lnTo>
                  <a:pt x="8329" y="10158"/>
                </a:lnTo>
                <a:lnTo>
                  <a:pt x="8333" y="10132"/>
                </a:lnTo>
                <a:lnTo>
                  <a:pt x="8337" y="10107"/>
                </a:lnTo>
                <a:lnTo>
                  <a:pt x="8340" y="10083"/>
                </a:lnTo>
                <a:lnTo>
                  <a:pt x="8341" y="10058"/>
                </a:lnTo>
                <a:lnTo>
                  <a:pt x="8343" y="10034"/>
                </a:lnTo>
                <a:lnTo>
                  <a:pt x="8343" y="10011"/>
                </a:lnTo>
                <a:lnTo>
                  <a:pt x="8343" y="9989"/>
                </a:lnTo>
                <a:lnTo>
                  <a:pt x="8343" y="9966"/>
                </a:lnTo>
                <a:lnTo>
                  <a:pt x="8341" y="9944"/>
                </a:lnTo>
                <a:lnTo>
                  <a:pt x="8339" y="9924"/>
                </a:lnTo>
                <a:lnTo>
                  <a:pt x="8337" y="9903"/>
                </a:lnTo>
                <a:lnTo>
                  <a:pt x="8332" y="9883"/>
                </a:lnTo>
                <a:lnTo>
                  <a:pt x="8328" y="9864"/>
                </a:lnTo>
                <a:lnTo>
                  <a:pt x="8322" y="9846"/>
                </a:lnTo>
                <a:lnTo>
                  <a:pt x="8316" y="9830"/>
                </a:lnTo>
                <a:lnTo>
                  <a:pt x="8314" y="9825"/>
                </a:lnTo>
                <a:lnTo>
                  <a:pt x="8309" y="9809"/>
                </a:lnTo>
                <a:lnTo>
                  <a:pt x="8303" y="9796"/>
                </a:lnTo>
                <a:lnTo>
                  <a:pt x="8296" y="9786"/>
                </a:lnTo>
                <a:lnTo>
                  <a:pt x="8291" y="9779"/>
                </a:lnTo>
                <a:lnTo>
                  <a:pt x="8286" y="9776"/>
                </a:lnTo>
                <a:lnTo>
                  <a:pt x="8283" y="9775"/>
                </a:lnTo>
                <a:lnTo>
                  <a:pt x="8275" y="9776"/>
                </a:lnTo>
                <a:lnTo>
                  <a:pt x="8265" y="9779"/>
                </a:lnTo>
                <a:lnTo>
                  <a:pt x="8255" y="9786"/>
                </a:lnTo>
                <a:lnTo>
                  <a:pt x="8243" y="9794"/>
                </a:lnTo>
                <a:close/>
                <a:moveTo>
                  <a:pt x="8725" y="8634"/>
                </a:moveTo>
                <a:lnTo>
                  <a:pt x="8744" y="8613"/>
                </a:lnTo>
                <a:lnTo>
                  <a:pt x="8762" y="8591"/>
                </a:lnTo>
                <a:lnTo>
                  <a:pt x="8780" y="8570"/>
                </a:lnTo>
                <a:lnTo>
                  <a:pt x="8796" y="8547"/>
                </a:lnTo>
                <a:lnTo>
                  <a:pt x="8812" y="8526"/>
                </a:lnTo>
                <a:lnTo>
                  <a:pt x="8829" y="8504"/>
                </a:lnTo>
                <a:lnTo>
                  <a:pt x="8843" y="8482"/>
                </a:lnTo>
                <a:lnTo>
                  <a:pt x="8858" y="8461"/>
                </a:lnTo>
                <a:lnTo>
                  <a:pt x="8725" y="8634"/>
                </a:lnTo>
                <a:close/>
                <a:moveTo>
                  <a:pt x="9966" y="7456"/>
                </a:moveTo>
                <a:lnTo>
                  <a:pt x="9932" y="7476"/>
                </a:lnTo>
                <a:lnTo>
                  <a:pt x="9898" y="7498"/>
                </a:lnTo>
                <a:lnTo>
                  <a:pt x="9861" y="7521"/>
                </a:lnTo>
                <a:lnTo>
                  <a:pt x="9823" y="7546"/>
                </a:lnTo>
                <a:lnTo>
                  <a:pt x="9785" y="7573"/>
                </a:lnTo>
                <a:lnTo>
                  <a:pt x="9744" y="7601"/>
                </a:lnTo>
                <a:lnTo>
                  <a:pt x="9704" y="7630"/>
                </a:lnTo>
                <a:lnTo>
                  <a:pt x="9664" y="7659"/>
                </a:lnTo>
                <a:lnTo>
                  <a:pt x="9628" y="7689"/>
                </a:lnTo>
                <a:lnTo>
                  <a:pt x="9593" y="7719"/>
                </a:lnTo>
                <a:lnTo>
                  <a:pt x="9560" y="7748"/>
                </a:lnTo>
                <a:lnTo>
                  <a:pt x="9528" y="7777"/>
                </a:lnTo>
                <a:lnTo>
                  <a:pt x="9498" y="7805"/>
                </a:lnTo>
                <a:lnTo>
                  <a:pt x="9469" y="7833"/>
                </a:lnTo>
                <a:lnTo>
                  <a:pt x="9443" y="7860"/>
                </a:lnTo>
                <a:lnTo>
                  <a:pt x="9419" y="7885"/>
                </a:lnTo>
                <a:lnTo>
                  <a:pt x="9430" y="7880"/>
                </a:lnTo>
                <a:lnTo>
                  <a:pt x="9442" y="7875"/>
                </a:lnTo>
                <a:lnTo>
                  <a:pt x="9454" y="7869"/>
                </a:lnTo>
                <a:lnTo>
                  <a:pt x="9467" y="7862"/>
                </a:lnTo>
                <a:lnTo>
                  <a:pt x="9497" y="7847"/>
                </a:lnTo>
                <a:lnTo>
                  <a:pt x="9527" y="7829"/>
                </a:lnTo>
                <a:lnTo>
                  <a:pt x="9558" y="7810"/>
                </a:lnTo>
                <a:lnTo>
                  <a:pt x="9591" y="7790"/>
                </a:lnTo>
                <a:lnTo>
                  <a:pt x="9623" y="7767"/>
                </a:lnTo>
                <a:lnTo>
                  <a:pt x="9657" y="7743"/>
                </a:lnTo>
                <a:lnTo>
                  <a:pt x="9691" y="7717"/>
                </a:lnTo>
                <a:lnTo>
                  <a:pt x="9724" y="7690"/>
                </a:lnTo>
                <a:lnTo>
                  <a:pt x="9726" y="7688"/>
                </a:lnTo>
                <a:lnTo>
                  <a:pt x="9764" y="7658"/>
                </a:lnTo>
                <a:lnTo>
                  <a:pt x="9801" y="7627"/>
                </a:lnTo>
                <a:lnTo>
                  <a:pt x="9835" y="7597"/>
                </a:lnTo>
                <a:lnTo>
                  <a:pt x="9866" y="7568"/>
                </a:lnTo>
                <a:lnTo>
                  <a:pt x="9895" y="7539"/>
                </a:lnTo>
                <a:lnTo>
                  <a:pt x="9921" y="7510"/>
                </a:lnTo>
                <a:lnTo>
                  <a:pt x="9945" y="7483"/>
                </a:lnTo>
                <a:lnTo>
                  <a:pt x="9966" y="7456"/>
                </a:lnTo>
                <a:close/>
                <a:moveTo>
                  <a:pt x="16204" y="3322"/>
                </a:moveTo>
                <a:lnTo>
                  <a:pt x="16173" y="3322"/>
                </a:lnTo>
                <a:lnTo>
                  <a:pt x="16143" y="3324"/>
                </a:lnTo>
                <a:lnTo>
                  <a:pt x="16111" y="3326"/>
                </a:lnTo>
                <a:lnTo>
                  <a:pt x="16081" y="3328"/>
                </a:lnTo>
                <a:lnTo>
                  <a:pt x="16051" y="3331"/>
                </a:lnTo>
                <a:lnTo>
                  <a:pt x="16021" y="3336"/>
                </a:lnTo>
                <a:lnTo>
                  <a:pt x="15992" y="3340"/>
                </a:lnTo>
                <a:lnTo>
                  <a:pt x="15961" y="3346"/>
                </a:lnTo>
                <a:lnTo>
                  <a:pt x="15932" y="3352"/>
                </a:lnTo>
                <a:lnTo>
                  <a:pt x="15903" y="3359"/>
                </a:lnTo>
                <a:lnTo>
                  <a:pt x="15875" y="3367"/>
                </a:lnTo>
                <a:lnTo>
                  <a:pt x="15847" y="3375"/>
                </a:lnTo>
                <a:lnTo>
                  <a:pt x="15819" y="3384"/>
                </a:lnTo>
                <a:lnTo>
                  <a:pt x="15791" y="3394"/>
                </a:lnTo>
                <a:lnTo>
                  <a:pt x="15763" y="3404"/>
                </a:lnTo>
                <a:lnTo>
                  <a:pt x="15736" y="3416"/>
                </a:lnTo>
                <a:lnTo>
                  <a:pt x="15710" y="3428"/>
                </a:lnTo>
                <a:lnTo>
                  <a:pt x="15683" y="3441"/>
                </a:lnTo>
                <a:lnTo>
                  <a:pt x="15656" y="3454"/>
                </a:lnTo>
                <a:lnTo>
                  <a:pt x="15630" y="3468"/>
                </a:lnTo>
                <a:lnTo>
                  <a:pt x="15604" y="3484"/>
                </a:lnTo>
                <a:lnTo>
                  <a:pt x="15579" y="3499"/>
                </a:lnTo>
                <a:lnTo>
                  <a:pt x="15554" y="3516"/>
                </a:lnTo>
                <a:lnTo>
                  <a:pt x="15528" y="3533"/>
                </a:lnTo>
                <a:lnTo>
                  <a:pt x="15504" y="3551"/>
                </a:lnTo>
                <a:lnTo>
                  <a:pt x="15480" y="3569"/>
                </a:lnTo>
                <a:lnTo>
                  <a:pt x="15456" y="3589"/>
                </a:lnTo>
                <a:lnTo>
                  <a:pt x="15432" y="3609"/>
                </a:lnTo>
                <a:lnTo>
                  <a:pt x="15409" y="3629"/>
                </a:lnTo>
                <a:lnTo>
                  <a:pt x="15385" y="3650"/>
                </a:lnTo>
                <a:lnTo>
                  <a:pt x="15362" y="3673"/>
                </a:lnTo>
                <a:lnTo>
                  <a:pt x="15339" y="3696"/>
                </a:lnTo>
                <a:lnTo>
                  <a:pt x="15317" y="3720"/>
                </a:lnTo>
                <a:lnTo>
                  <a:pt x="15296" y="3743"/>
                </a:lnTo>
                <a:lnTo>
                  <a:pt x="15274" y="3768"/>
                </a:lnTo>
                <a:lnTo>
                  <a:pt x="15254" y="3791"/>
                </a:lnTo>
                <a:lnTo>
                  <a:pt x="15235" y="3817"/>
                </a:lnTo>
                <a:lnTo>
                  <a:pt x="15216" y="3842"/>
                </a:lnTo>
                <a:lnTo>
                  <a:pt x="15198" y="3867"/>
                </a:lnTo>
                <a:lnTo>
                  <a:pt x="15180" y="3892"/>
                </a:lnTo>
                <a:lnTo>
                  <a:pt x="15165" y="3919"/>
                </a:lnTo>
                <a:lnTo>
                  <a:pt x="15148" y="3945"/>
                </a:lnTo>
                <a:lnTo>
                  <a:pt x="15133" y="3971"/>
                </a:lnTo>
                <a:lnTo>
                  <a:pt x="15119" y="3998"/>
                </a:lnTo>
                <a:lnTo>
                  <a:pt x="15105" y="4025"/>
                </a:lnTo>
                <a:lnTo>
                  <a:pt x="15092" y="4052"/>
                </a:lnTo>
                <a:lnTo>
                  <a:pt x="15080" y="4080"/>
                </a:lnTo>
                <a:lnTo>
                  <a:pt x="15067" y="4108"/>
                </a:lnTo>
                <a:lnTo>
                  <a:pt x="15057" y="4137"/>
                </a:lnTo>
                <a:lnTo>
                  <a:pt x="15047" y="4165"/>
                </a:lnTo>
                <a:lnTo>
                  <a:pt x="15037" y="4194"/>
                </a:lnTo>
                <a:lnTo>
                  <a:pt x="15028" y="4223"/>
                </a:lnTo>
                <a:lnTo>
                  <a:pt x="15020" y="4253"/>
                </a:lnTo>
                <a:lnTo>
                  <a:pt x="15013" y="4284"/>
                </a:lnTo>
                <a:lnTo>
                  <a:pt x="15006" y="4314"/>
                </a:lnTo>
                <a:lnTo>
                  <a:pt x="15000" y="4344"/>
                </a:lnTo>
                <a:lnTo>
                  <a:pt x="14995" y="4374"/>
                </a:lnTo>
                <a:lnTo>
                  <a:pt x="14990" y="4406"/>
                </a:lnTo>
                <a:lnTo>
                  <a:pt x="14987" y="4437"/>
                </a:lnTo>
                <a:lnTo>
                  <a:pt x="14983" y="4469"/>
                </a:lnTo>
                <a:lnTo>
                  <a:pt x="14980" y="4501"/>
                </a:lnTo>
                <a:lnTo>
                  <a:pt x="14979" y="4533"/>
                </a:lnTo>
                <a:lnTo>
                  <a:pt x="14978" y="4567"/>
                </a:lnTo>
                <a:lnTo>
                  <a:pt x="14978" y="4599"/>
                </a:lnTo>
                <a:lnTo>
                  <a:pt x="14978" y="4642"/>
                </a:lnTo>
                <a:lnTo>
                  <a:pt x="14980" y="4684"/>
                </a:lnTo>
                <a:lnTo>
                  <a:pt x="14983" y="4726"/>
                </a:lnTo>
                <a:lnTo>
                  <a:pt x="14988" y="4767"/>
                </a:lnTo>
                <a:lnTo>
                  <a:pt x="14993" y="4809"/>
                </a:lnTo>
                <a:lnTo>
                  <a:pt x="15000" y="4849"/>
                </a:lnTo>
                <a:lnTo>
                  <a:pt x="15009" y="4889"/>
                </a:lnTo>
                <a:lnTo>
                  <a:pt x="15018" y="4929"/>
                </a:lnTo>
                <a:lnTo>
                  <a:pt x="15029" y="4969"/>
                </a:lnTo>
                <a:lnTo>
                  <a:pt x="15042" y="5008"/>
                </a:lnTo>
                <a:lnTo>
                  <a:pt x="15055" y="5047"/>
                </a:lnTo>
                <a:lnTo>
                  <a:pt x="15070" y="5085"/>
                </a:lnTo>
                <a:lnTo>
                  <a:pt x="15086" y="5123"/>
                </a:lnTo>
                <a:lnTo>
                  <a:pt x="15103" y="5161"/>
                </a:lnTo>
                <a:lnTo>
                  <a:pt x="15122" y="5199"/>
                </a:lnTo>
                <a:lnTo>
                  <a:pt x="15142" y="5236"/>
                </a:lnTo>
                <a:lnTo>
                  <a:pt x="15164" y="5272"/>
                </a:lnTo>
                <a:lnTo>
                  <a:pt x="15185" y="5308"/>
                </a:lnTo>
                <a:lnTo>
                  <a:pt x="15208" y="5342"/>
                </a:lnTo>
                <a:lnTo>
                  <a:pt x="15232" y="5375"/>
                </a:lnTo>
                <a:lnTo>
                  <a:pt x="15256" y="5407"/>
                </a:lnTo>
                <a:lnTo>
                  <a:pt x="15282" y="5439"/>
                </a:lnTo>
                <a:lnTo>
                  <a:pt x="15309" y="5469"/>
                </a:lnTo>
                <a:lnTo>
                  <a:pt x="15336" y="5498"/>
                </a:lnTo>
                <a:lnTo>
                  <a:pt x="15364" y="5526"/>
                </a:lnTo>
                <a:lnTo>
                  <a:pt x="15393" y="5553"/>
                </a:lnTo>
                <a:lnTo>
                  <a:pt x="15423" y="5578"/>
                </a:lnTo>
                <a:lnTo>
                  <a:pt x="15455" y="5603"/>
                </a:lnTo>
                <a:lnTo>
                  <a:pt x="15487" y="5627"/>
                </a:lnTo>
                <a:lnTo>
                  <a:pt x="15519" y="5650"/>
                </a:lnTo>
                <a:lnTo>
                  <a:pt x="15553" y="5671"/>
                </a:lnTo>
                <a:lnTo>
                  <a:pt x="15588" y="5693"/>
                </a:lnTo>
                <a:lnTo>
                  <a:pt x="15623" y="5712"/>
                </a:lnTo>
                <a:lnTo>
                  <a:pt x="15659" y="5729"/>
                </a:lnTo>
                <a:lnTo>
                  <a:pt x="15695" y="5746"/>
                </a:lnTo>
                <a:lnTo>
                  <a:pt x="15732" y="5762"/>
                </a:lnTo>
                <a:lnTo>
                  <a:pt x="15769" y="5776"/>
                </a:lnTo>
                <a:lnTo>
                  <a:pt x="15806" y="5790"/>
                </a:lnTo>
                <a:lnTo>
                  <a:pt x="15844" y="5802"/>
                </a:lnTo>
                <a:lnTo>
                  <a:pt x="15882" y="5812"/>
                </a:lnTo>
                <a:lnTo>
                  <a:pt x="15921" y="5821"/>
                </a:lnTo>
                <a:lnTo>
                  <a:pt x="15960" y="5830"/>
                </a:lnTo>
                <a:lnTo>
                  <a:pt x="15999" y="5837"/>
                </a:lnTo>
                <a:lnTo>
                  <a:pt x="16040" y="5842"/>
                </a:lnTo>
                <a:lnTo>
                  <a:pt x="16080" y="5847"/>
                </a:lnTo>
                <a:lnTo>
                  <a:pt x="16121" y="5850"/>
                </a:lnTo>
                <a:lnTo>
                  <a:pt x="16163" y="5851"/>
                </a:lnTo>
                <a:lnTo>
                  <a:pt x="16204" y="5853"/>
                </a:lnTo>
                <a:lnTo>
                  <a:pt x="16247" y="5851"/>
                </a:lnTo>
                <a:lnTo>
                  <a:pt x="16288" y="5850"/>
                </a:lnTo>
                <a:lnTo>
                  <a:pt x="16328" y="5847"/>
                </a:lnTo>
                <a:lnTo>
                  <a:pt x="16369" y="5842"/>
                </a:lnTo>
                <a:lnTo>
                  <a:pt x="16409" y="5837"/>
                </a:lnTo>
                <a:lnTo>
                  <a:pt x="16448" y="5830"/>
                </a:lnTo>
                <a:lnTo>
                  <a:pt x="16487" y="5821"/>
                </a:lnTo>
                <a:lnTo>
                  <a:pt x="16527" y="5812"/>
                </a:lnTo>
                <a:lnTo>
                  <a:pt x="16565" y="5802"/>
                </a:lnTo>
                <a:lnTo>
                  <a:pt x="16603" y="5790"/>
                </a:lnTo>
                <a:lnTo>
                  <a:pt x="16641" y="5776"/>
                </a:lnTo>
                <a:lnTo>
                  <a:pt x="16678" y="5762"/>
                </a:lnTo>
                <a:lnTo>
                  <a:pt x="16713" y="5746"/>
                </a:lnTo>
                <a:lnTo>
                  <a:pt x="16750" y="5729"/>
                </a:lnTo>
                <a:lnTo>
                  <a:pt x="16786" y="5712"/>
                </a:lnTo>
                <a:lnTo>
                  <a:pt x="16822" y="5693"/>
                </a:lnTo>
                <a:lnTo>
                  <a:pt x="16855" y="5671"/>
                </a:lnTo>
                <a:lnTo>
                  <a:pt x="16890" y="5650"/>
                </a:lnTo>
                <a:lnTo>
                  <a:pt x="16923" y="5627"/>
                </a:lnTo>
                <a:lnTo>
                  <a:pt x="16954" y="5603"/>
                </a:lnTo>
                <a:lnTo>
                  <a:pt x="16985" y="5578"/>
                </a:lnTo>
                <a:lnTo>
                  <a:pt x="17016" y="5553"/>
                </a:lnTo>
                <a:lnTo>
                  <a:pt x="17045" y="5526"/>
                </a:lnTo>
                <a:lnTo>
                  <a:pt x="17073" y="5498"/>
                </a:lnTo>
                <a:lnTo>
                  <a:pt x="17101" y="5469"/>
                </a:lnTo>
                <a:lnTo>
                  <a:pt x="17127" y="5439"/>
                </a:lnTo>
                <a:lnTo>
                  <a:pt x="17153" y="5407"/>
                </a:lnTo>
                <a:lnTo>
                  <a:pt x="17178" y="5375"/>
                </a:lnTo>
                <a:lnTo>
                  <a:pt x="17201" y="5342"/>
                </a:lnTo>
                <a:lnTo>
                  <a:pt x="17224" y="5308"/>
                </a:lnTo>
                <a:lnTo>
                  <a:pt x="17246" y="5272"/>
                </a:lnTo>
                <a:lnTo>
                  <a:pt x="17267" y="5236"/>
                </a:lnTo>
                <a:lnTo>
                  <a:pt x="17287" y="5199"/>
                </a:lnTo>
                <a:lnTo>
                  <a:pt x="17305" y="5161"/>
                </a:lnTo>
                <a:lnTo>
                  <a:pt x="17323" y="5123"/>
                </a:lnTo>
                <a:lnTo>
                  <a:pt x="17339" y="5085"/>
                </a:lnTo>
                <a:lnTo>
                  <a:pt x="17353" y="5047"/>
                </a:lnTo>
                <a:lnTo>
                  <a:pt x="17368" y="5008"/>
                </a:lnTo>
                <a:lnTo>
                  <a:pt x="17379" y="4969"/>
                </a:lnTo>
                <a:lnTo>
                  <a:pt x="17390" y="4929"/>
                </a:lnTo>
                <a:lnTo>
                  <a:pt x="17400" y="4889"/>
                </a:lnTo>
                <a:lnTo>
                  <a:pt x="17408" y="4849"/>
                </a:lnTo>
                <a:lnTo>
                  <a:pt x="17416" y="4809"/>
                </a:lnTo>
                <a:lnTo>
                  <a:pt x="17422" y="4767"/>
                </a:lnTo>
                <a:lnTo>
                  <a:pt x="17426" y="4726"/>
                </a:lnTo>
                <a:lnTo>
                  <a:pt x="17430" y="4684"/>
                </a:lnTo>
                <a:lnTo>
                  <a:pt x="17432" y="4642"/>
                </a:lnTo>
                <a:lnTo>
                  <a:pt x="17432" y="4599"/>
                </a:lnTo>
                <a:lnTo>
                  <a:pt x="17432" y="4567"/>
                </a:lnTo>
                <a:lnTo>
                  <a:pt x="17431" y="4533"/>
                </a:lnTo>
                <a:lnTo>
                  <a:pt x="17428" y="4501"/>
                </a:lnTo>
                <a:lnTo>
                  <a:pt x="17426" y="4469"/>
                </a:lnTo>
                <a:lnTo>
                  <a:pt x="17423" y="4437"/>
                </a:lnTo>
                <a:lnTo>
                  <a:pt x="17419" y="4406"/>
                </a:lnTo>
                <a:lnTo>
                  <a:pt x="17415" y="4374"/>
                </a:lnTo>
                <a:lnTo>
                  <a:pt x="17409" y="4344"/>
                </a:lnTo>
                <a:lnTo>
                  <a:pt x="17404" y="4314"/>
                </a:lnTo>
                <a:lnTo>
                  <a:pt x="17396" y="4284"/>
                </a:lnTo>
                <a:lnTo>
                  <a:pt x="17389" y="4253"/>
                </a:lnTo>
                <a:lnTo>
                  <a:pt x="17381" y="4223"/>
                </a:lnTo>
                <a:lnTo>
                  <a:pt x="17372" y="4194"/>
                </a:lnTo>
                <a:lnTo>
                  <a:pt x="17362" y="4165"/>
                </a:lnTo>
                <a:lnTo>
                  <a:pt x="17352" y="4137"/>
                </a:lnTo>
                <a:lnTo>
                  <a:pt x="17341" y="4108"/>
                </a:lnTo>
                <a:lnTo>
                  <a:pt x="17329" y="4080"/>
                </a:lnTo>
                <a:lnTo>
                  <a:pt x="17317" y="4052"/>
                </a:lnTo>
                <a:lnTo>
                  <a:pt x="17304" y="4025"/>
                </a:lnTo>
                <a:lnTo>
                  <a:pt x="17290" y="3998"/>
                </a:lnTo>
                <a:lnTo>
                  <a:pt x="17275" y="3971"/>
                </a:lnTo>
                <a:lnTo>
                  <a:pt x="17261" y="3945"/>
                </a:lnTo>
                <a:lnTo>
                  <a:pt x="17244" y="3919"/>
                </a:lnTo>
                <a:lnTo>
                  <a:pt x="17227" y="3892"/>
                </a:lnTo>
                <a:lnTo>
                  <a:pt x="17210" y="3867"/>
                </a:lnTo>
                <a:lnTo>
                  <a:pt x="17192" y="3842"/>
                </a:lnTo>
                <a:lnTo>
                  <a:pt x="17173" y="3817"/>
                </a:lnTo>
                <a:lnTo>
                  <a:pt x="17153" y="3791"/>
                </a:lnTo>
                <a:lnTo>
                  <a:pt x="17133" y="3768"/>
                </a:lnTo>
                <a:lnTo>
                  <a:pt x="17113" y="3743"/>
                </a:lnTo>
                <a:lnTo>
                  <a:pt x="17090" y="3720"/>
                </a:lnTo>
                <a:lnTo>
                  <a:pt x="17068" y="3696"/>
                </a:lnTo>
                <a:lnTo>
                  <a:pt x="17046" y="3673"/>
                </a:lnTo>
                <a:lnTo>
                  <a:pt x="17022" y="3650"/>
                </a:lnTo>
                <a:lnTo>
                  <a:pt x="16999" y="3629"/>
                </a:lnTo>
                <a:lnTo>
                  <a:pt x="16975" y="3609"/>
                </a:lnTo>
                <a:lnTo>
                  <a:pt x="16952" y="3589"/>
                </a:lnTo>
                <a:lnTo>
                  <a:pt x="16927" y="3569"/>
                </a:lnTo>
                <a:lnTo>
                  <a:pt x="16902" y="3551"/>
                </a:lnTo>
                <a:lnTo>
                  <a:pt x="16878" y="3533"/>
                </a:lnTo>
                <a:lnTo>
                  <a:pt x="16853" y="3516"/>
                </a:lnTo>
                <a:lnTo>
                  <a:pt x="16829" y="3499"/>
                </a:lnTo>
                <a:lnTo>
                  <a:pt x="16803" y="3484"/>
                </a:lnTo>
                <a:lnTo>
                  <a:pt x="16777" y="3468"/>
                </a:lnTo>
                <a:lnTo>
                  <a:pt x="16750" y="3454"/>
                </a:lnTo>
                <a:lnTo>
                  <a:pt x="16725" y="3441"/>
                </a:lnTo>
                <a:lnTo>
                  <a:pt x="16698" y="3428"/>
                </a:lnTo>
                <a:lnTo>
                  <a:pt x="16671" y="3416"/>
                </a:lnTo>
                <a:lnTo>
                  <a:pt x="16644" y="3404"/>
                </a:lnTo>
                <a:lnTo>
                  <a:pt x="16616" y="3394"/>
                </a:lnTo>
                <a:lnTo>
                  <a:pt x="16589" y="3384"/>
                </a:lnTo>
                <a:lnTo>
                  <a:pt x="16561" y="3375"/>
                </a:lnTo>
                <a:lnTo>
                  <a:pt x="16533" y="3367"/>
                </a:lnTo>
                <a:lnTo>
                  <a:pt x="16504" y="3359"/>
                </a:lnTo>
                <a:lnTo>
                  <a:pt x="16475" y="3352"/>
                </a:lnTo>
                <a:lnTo>
                  <a:pt x="16447" y="3346"/>
                </a:lnTo>
                <a:lnTo>
                  <a:pt x="16417" y="3340"/>
                </a:lnTo>
                <a:lnTo>
                  <a:pt x="16388" y="3336"/>
                </a:lnTo>
                <a:lnTo>
                  <a:pt x="16358" y="3331"/>
                </a:lnTo>
                <a:lnTo>
                  <a:pt x="16327" y="3328"/>
                </a:lnTo>
                <a:lnTo>
                  <a:pt x="16297" y="3326"/>
                </a:lnTo>
                <a:lnTo>
                  <a:pt x="16267" y="3324"/>
                </a:lnTo>
                <a:lnTo>
                  <a:pt x="16236" y="3322"/>
                </a:lnTo>
                <a:lnTo>
                  <a:pt x="16204" y="3322"/>
                </a:lnTo>
                <a:close/>
                <a:moveTo>
                  <a:pt x="3332" y="5923"/>
                </a:moveTo>
                <a:lnTo>
                  <a:pt x="3290" y="5924"/>
                </a:lnTo>
                <a:lnTo>
                  <a:pt x="3248" y="5925"/>
                </a:lnTo>
                <a:lnTo>
                  <a:pt x="3206" y="5926"/>
                </a:lnTo>
                <a:lnTo>
                  <a:pt x="3165" y="5929"/>
                </a:lnTo>
                <a:lnTo>
                  <a:pt x="3123" y="5932"/>
                </a:lnTo>
                <a:lnTo>
                  <a:pt x="3082" y="5935"/>
                </a:lnTo>
                <a:lnTo>
                  <a:pt x="3040" y="5940"/>
                </a:lnTo>
                <a:lnTo>
                  <a:pt x="3000" y="5944"/>
                </a:lnTo>
                <a:lnTo>
                  <a:pt x="2959" y="5950"/>
                </a:lnTo>
                <a:lnTo>
                  <a:pt x="2918" y="5957"/>
                </a:lnTo>
                <a:lnTo>
                  <a:pt x="2878" y="5963"/>
                </a:lnTo>
                <a:lnTo>
                  <a:pt x="2838" y="5970"/>
                </a:lnTo>
                <a:lnTo>
                  <a:pt x="2798" y="5979"/>
                </a:lnTo>
                <a:lnTo>
                  <a:pt x="2758" y="5988"/>
                </a:lnTo>
                <a:lnTo>
                  <a:pt x="2718" y="5997"/>
                </a:lnTo>
                <a:lnTo>
                  <a:pt x="2679" y="6007"/>
                </a:lnTo>
                <a:lnTo>
                  <a:pt x="2640" y="6018"/>
                </a:lnTo>
                <a:lnTo>
                  <a:pt x="2601" y="6029"/>
                </a:lnTo>
                <a:lnTo>
                  <a:pt x="2563" y="6042"/>
                </a:lnTo>
                <a:lnTo>
                  <a:pt x="2523" y="6054"/>
                </a:lnTo>
                <a:lnTo>
                  <a:pt x="2485" y="6067"/>
                </a:lnTo>
                <a:lnTo>
                  <a:pt x="2447" y="6081"/>
                </a:lnTo>
                <a:lnTo>
                  <a:pt x="2409" y="6095"/>
                </a:lnTo>
                <a:lnTo>
                  <a:pt x="2371" y="6111"/>
                </a:lnTo>
                <a:lnTo>
                  <a:pt x="2334" y="6127"/>
                </a:lnTo>
                <a:lnTo>
                  <a:pt x="2296" y="6144"/>
                </a:lnTo>
                <a:lnTo>
                  <a:pt x="2259" y="6161"/>
                </a:lnTo>
                <a:lnTo>
                  <a:pt x="2222" y="6179"/>
                </a:lnTo>
                <a:lnTo>
                  <a:pt x="2185" y="6197"/>
                </a:lnTo>
                <a:lnTo>
                  <a:pt x="2148" y="6216"/>
                </a:lnTo>
                <a:lnTo>
                  <a:pt x="2113" y="6236"/>
                </a:lnTo>
                <a:lnTo>
                  <a:pt x="2076" y="6257"/>
                </a:lnTo>
                <a:lnTo>
                  <a:pt x="2041" y="6278"/>
                </a:lnTo>
                <a:lnTo>
                  <a:pt x="2005" y="6300"/>
                </a:lnTo>
                <a:lnTo>
                  <a:pt x="1971" y="6323"/>
                </a:lnTo>
                <a:lnTo>
                  <a:pt x="1936" y="6345"/>
                </a:lnTo>
                <a:lnTo>
                  <a:pt x="1902" y="6368"/>
                </a:lnTo>
                <a:lnTo>
                  <a:pt x="1869" y="6392"/>
                </a:lnTo>
                <a:lnTo>
                  <a:pt x="1836" y="6417"/>
                </a:lnTo>
                <a:lnTo>
                  <a:pt x="1804" y="6442"/>
                </a:lnTo>
                <a:lnTo>
                  <a:pt x="1771" y="6467"/>
                </a:lnTo>
                <a:lnTo>
                  <a:pt x="1740" y="6493"/>
                </a:lnTo>
                <a:lnTo>
                  <a:pt x="1709" y="6520"/>
                </a:lnTo>
                <a:lnTo>
                  <a:pt x="1679" y="6546"/>
                </a:lnTo>
                <a:lnTo>
                  <a:pt x="1648" y="6574"/>
                </a:lnTo>
                <a:lnTo>
                  <a:pt x="1618" y="6602"/>
                </a:lnTo>
                <a:lnTo>
                  <a:pt x="1589" y="6630"/>
                </a:lnTo>
                <a:lnTo>
                  <a:pt x="1560" y="6659"/>
                </a:lnTo>
                <a:lnTo>
                  <a:pt x="1532" y="6690"/>
                </a:lnTo>
                <a:lnTo>
                  <a:pt x="1504" y="6720"/>
                </a:lnTo>
                <a:lnTo>
                  <a:pt x="1476" y="6750"/>
                </a:lnTo>
                <a:lnTo>
                  <a:pt x="1449" y="6781"/>
                </a:lnTo>
                <a:lnTo>
                  <a:pt x="1422" y="6813"/>
                </a:lnTo>
                <a:lnTo>
                  <a:pt x="1397" y="6845"/>
                </a:lnTo>
                <a:lnTo>
                  <a:pt x="1371" y="6879"/>
                </a:lnTo>
                <a:lnTo>
                  <a:pt x="1346" y="6911"/>
                </a:lnTo>
                <a:lnTo>
                  <a:pt x="1322" y="6946"/>
                </a:lnTo>
                <a:lnTo>
                  <a:pt x="1297" y="6979"/>
                </a:lnTo>
                <a:lnTo>
                  <a:pt x="1273" y="7015"/>
                </a:lnTo>
                <a:lnTo>
                  <a:pt x="1250" y="7050"/>
                </a:lnTo>
                <a:lnTo>
                  <a:pt x="1226" y="7087"/>
                </a:lnTo>
                <a:lnTo>
                  <a:pt x="1204" y="7123"/>
                </a:lnTo>
                <a:lnTo>
                  <a:pt x="1183" y="7161"/>
                </a:lnTo>
                <a:lnTo>
                  <a:pt x="1162" y="7198"/>
                </a:lnTo>
                <a:lnTo>
                  <a:pt x="1140" y="7236"/>
                </a:lnTo>
                <a:lnTo>
                  <a:pt x="1120" y="7274"/>
                </a:lnTo>
                <a:lnTo>
                  <a:pt x="1100" y="7312"/>
                </a:lnTo>
                <a:lnTo>
                  <a:pt x="1082" y="7350"/>
                </a:lnTo>
                <a:lnTo>
                  <a:pt x="1063" y="7389"/>
                </a:lnTo>
                <a:lnTo>
                  <a:pt x="1045" y="7427"/>
                </a:lnTo>
                <a:lnTo>
                  <a:pt x="1028" y="7466"/>
                </a:lnTo>
                <a:lnTo>
                  <a:pt x="1013" y="7504"/>
                </a:lnTo>
                <a:lnTo>
                  <a:pt x="997" y="7543"/>
                </a:lnTo>
                <a:lnTo>
                  <a:pt x="981" y="7583"/>
                </a:lnTo>
                <a:lnTo>
                  <a:pt x="968" y="7622"/>
                </a:lnTo>
                <a:lnTo>
                  <a:pt x="953" y="7661"/>
                </a:lnTo>
                <a:lnTo>
                  <a:pt x="941" y="7701"/>
                </a:lnTo>
                <a:lnTo>
                  <a:pt x="929" y="7740"/>
                </a:lnTo>
                <a:lnTo>
                  <a:pt x="916" y="7780"/>
                </a:lnTo>
                <a:lnTo>
                  <a:pt x="905" y="7820"/>
                </a:lnTo>
                <a:lnTo>
                  <a:pt x="895" y="7860"/>
                </a:lnTo>
                <a:lnTo>
                  <a:pt x="885" y="7900"/>
                </a:lnTo>
                <a:lnTo>
                  <a:pt x="876" y="7941"/>
                </a:lnTo>
                <a:lnTo>
                  <a:pt x="868" y="7981"/>
                </a:lnTo>
                <a:lnTo>
                  <a:pt x="861" y="8021"/>
                </a:lnTo>
                <a:lnTo>
                  <a:pt x="854" y="8063"/>
                </a:lnTo>
                <a:lnTo>
                  <a:pt x="847" y="8103"/>
                </a:lnTo>
                <a:lnTo>
                  <a:pt x="841" y="8144"/>
                </a:lnTo>
                <a:lnTo>
                  <a:pt x="836" y="8185"/>
                </a:lnTo>
                <a:lnTo>
                  <a:pt x="831" y="8226"/>
                </a:lnTo>
                <a:lnTo>
                  <a:pt x="828" y="8267"/>
                </a:lnTo>
                <a:lnTo>
                  <a:pt x="825" y="8309"/>
                </a:lnTo>
                <a:lnTo>
                  <a:pt x="822" y="8350"/>
                </a:lnTo>
                <a:lnTo>
                  <a:pt x="821" y="8393"/>
                </a:lnTo>
                <a:lnTo>
                  <a:pt x="820" y="8434"/>
                </a:lnTo>
                <a:lnTo>
                  <a:pt x="820" y="8477"/>
                </a:lnTo>
                <a:lnTo>
                  <a:pt x="820" y="8518"/>
                </a:lnTo>
                <a:lnTo>
                  <a:pt x="821" y="8560"/>
                </a:lnTo>
                <a:lnTo>
                  <a:pt x="822" y="8601"/>
                </a:lnTo>
                <a:lnTo>
                  <a:pt x="825" y="8642"/>
                </a:lnTo>
                <a:lnTo>
                  <a:pt x="828" y="8684"/>
                </a:lnTo>
                <a:lnTo>
                  <a:pt x="831" y="8725"/>
                </a:lnTo>
                <a:lnTo>
                  <a:pt x="836" y="8767"/>
                </a:lnTo>
                <a:lnTo>
                  <a:pt x="841" y="8808"/>
                </a:lnTo>
                <a:lnTo>
                  <a:pt x="847" y="8848"/>
                </a:lnTo>
                <a:lnTo>
                  <a:pt x="854" y="8890"/>
                </a:lnTo>
                <a:lnTo>
                  <a:pt x="861" y="8930"/>
                </a:lnTo>
                <a:lnTo>
                  <a:pt x="868" y="8970"/>
                </a:lnTo>
                <a:lnTo>
                  <a:pt x="876" y="9010"/>
                </a:lnTo>
                <a:lnTo>
                  <a:pt x="886" y="9051"/>
                </a:lnTo>
                <a:lnTo>
                  <a:pt x="895" y="9091"/>
                </a:lnTo>
                <a:lnTo>
                  <a:pt x="906" y="9131"/>
                </a:lnTo>
                <a:lnTo>
                  <a:pt x="916" y="9172"/>
                </a:lnTo>
                <a:lnTo>
                  <a:pt x="929" y="9211"/>
                </a:lnTo>
                <a:lnTo>
                  <a:pt x="941" y="9251"/>
                </a:lnTo>
                <a:lnTo>
                  <a:pt x="955" y="9290"/>
                </a:lnTo>
                <a:lnTo>
                  <a:pt x="968" y="9329"/>
                </a:lnTo>
                <a:lnTo>
                  <a:pt x="982" y="9370"/>
                </a:lnTo>
                <a:lnTo>
                  <a:pt x="997" y="9409"/>
                </a:lnTo>
                <a:lnTo>
                  <a:pt x="1013" y="9448"/>
                </a:lnTo>
                <a:lnTo>
                  <a:pt x="1029" y="9486"/>
                </a:lnTo>
                <a:lnTo>
                  <a:pt x="1046" y="9525"/>
                </a:lnTo>
                <a:lnTo>
                  <a:pt x="1064" y="9564"/>
                </a:lnTo>
                <a:lnTo>
                  <a:pt x="1083" y="9602"/>
                </a:lnTo>
                <a:lnTo>
                  <a:pt x="1102" y="9642"/>
                </a:lnTo>
                <a:lnTo>
                  <a:pt x="1121" y="9680"/>
                </a:lnTo>
                <a:lnTo>
                  <a:pt x="1142" y="9719"/>
                </a:lnTo>
                <a:lnTo>
                  <a:pt x="1163" y="9757"/>
                </a:lnTo>
                <a:lnTo>
                  <a:pt x="1185" y="9795"/>
                </a:lnTo>
                <a:lnTo>
                  <a:pt x="1207" y="9832"/>
                </a:lnTo>
                <a:lnTo>
                  <a:pt x="1230" y="9869"/>
                </a:lnTo>
                <a:lnTo>
                  <a:pt x="1253" y="9905"/>
                </a:lnTo>
                <a:lnTo>
                  <a:pt x="1277" y="9940"/>
                </a:lnTo>
                <a:lnTo>
                  <a:pt x="1300" y="9976"/>
                </a:lnTo>
                <a:lnTo>
                  <a:pt x="1325" y="10011"/>
                </a:lnTo>
                <a:lnTo>
                  <a:pt x="1350" y="10044"/>
                </a:lnTo>
                <a:lnTo>
                  <a:pt x="1375" y="10078"/>
                </a:lnTo>
                <a:lnTo>
                  <a:pt x="1401" y="10112"/>
                </a:lnTo>
                <a:lnTo>
                  <a:pt x="1428" y="10144"/>
                </a:lnTo>
                <a:lnTo>
                  <a:pt x="1455" y="10177"/>
                </a:lnTo>
                <a:lnTo>
                  <a:pt x="1482" y="10208"/>
                </a:lnTo>
                <a:lnTo>
                  <a:pt x="1510" y="10238"/>
                </a:lnTo>
                <a:lnTo>
                  <a:pt x="1538" y="10269"/>
                </a:lnTo>
                <a:lnTo>
                  <a:pt x="1565" y="10299"/>
                </a:lnTo>
                <a:lnTo>
                  <a:pt x="1595" y="10329"/>
                </a:lnTo>
                <a:lnTo>
                  <a:pt x="1625" y="10357"/>
                </a:lnTo>
                <a:lnTo>
                  <a:pt x="1654" y="10386"/>
                </a:lnTo>
                <a:lnTo>
                  <a:pt x="1685" y="10414"/>
                </a:lnTo>
                <a:lnTo>
                  <a:pt x="1715" y="10441"/>
                </a:lnTo>
                <a:lnTo>
                  <a:pt x="1747" y="10467"/>
                </a:lnTo>
                <a:lnTo>
                  <a:pt x="1779" y="10494"/>
                </a:lnTo>
                <a:lnTo>
                  <a:pt x="1811" y="10520"/>
                </a:lnTo>
                <a:lnTo>
                  <a:pt x="1844" y="10545"/>
                </a:lnTo>
                <a:lnTo>
                  <a:pt x="1877" y="10569"/>
                </a:lnTo>
                <a:lnTo>
                  <a:pt x="1910" y="10594"/>
                </a:lnTo>
                <a:lnTo>
                  <a:pt x="1945" y="10617"/>
                </a:lnTo>
                <a:lnTo>
                  <a:pt x="1980" y="10641"/>
                </a:lnTo>
                <a:lnTo>
                  <a:pt x="2014" y="10663"/>
                </a:lnTo>
                <a:lnTo>
                  <a:pt x="2050" y="10686"/>
                </a:lnTo>
                <a:lnTo>
                  <a:pt x="2086" y="10707"/>
                </a:lnTo>
                <a:lnTo>
                  <a:pt x="2123" y="10728"/>
                </a:lnTo>
                <a:lnTo>
                  <a:pt x="2159" y="10748"/>
                </a:lnTo>
                <a:lnTo>
                  <a:pt x="2195" y="10769"/>
                </a:lnTo>
                <a:lnTo>
                  <a:pt x="2231" y="10786"/>
                </a:lnTo>
                <a:lnTo>
                  <a:pt x="2268" y="10805"/>
                </a:lnTo>
                <a:lnTo>
                  <a:pt x="2305" y="10822"/>
                </a:lnTo>
                <a:lnTo>
                  <a:pt x="2343" y="10839"/>
                </a:lnTo>
                <a:lnTo>
                  <a:pt x="2380" y="10856"/>
                </a:lnTo>
                <a:lnTo>
                  <a:pt x="2418" y="10871"/>
                </a:lnTo>
                <a:lnTo>
                  <a:pt x="2455" y="10886"/>
                </a:lnTo>
                <a:lnTo>
                  <a:pt x="2493" y="10901"/>
                </a:lnTo>
                <a:lnTo>
                  <a:pt x="2531" y="10914"/>
                </a:lnTo>
                <a:lnTo>
                  <a:pt x="2569" y="10927"/>
                </a:lnTo>
                <a:lnTo>
                  <a:pt x="2607" y="10940"/>
                </a:lnTo>
                <a:lnTo>
                  <a:pt x="2646" y="10951"/>
                </a:lnTo>
                <a:lnTo>
                  <a:pt x="2684" y="10962"/>
                </a:lnTo>
                <a:lnTo>
                  <a:pt x="2724" y="10972"/>
                </a:lnTo>
                <a:lnTo>
                  <a:pt x="2763" y="10982"/>
                </a:lnTo>
                <a:lnTo>
                  <a:pt x="2802" y="10991"/>
                </a:lnTo>
                <a:lnTo>
                  <a:pt x="2841" y="10999"/>
                </a:lnTo>
                <a:lnTo>
                  <a:pt x="2880" y="11007"/>
                </a:lnTo>
                <a:lnTo>
                  <a:pt x="2921" y="11014"/>
                </a:lnTo>
                <a:lnTo>
                  <a:pt x="2960" y="11020"/>
                </a:lnTo>
                <a:lnTo>
                  <a:pt x="3000" y="11026"/>
                </a:lnTo>
                <a:lnTo>
                  <a:pt x="3040" y="11030"/>
                </a:lnTo>
                <a:lnTo>
                  <a:pt x="3081" y="11035"/>
                </a:lnTo>
                <a:lnTo>
                  <a:pt x="3121" y="11038"/>
                </a:lnTo>
                <a:lnTo>
                  <a:pt x="3162" y="11042"/>
                </a:lnTo>
                <a:lnTo>
                  <a:pt x="3203" y="11044"/>
                </a:lnTo>
                <a:lnTo>
                  <a:pt x="3244" y="11045"/>
                </a:lnTo>
                <a:lnTo>
                  <a:pt x="3285" y="11046"/>
                </a:lnTo>
                <a:lnTo>
                  <a:pt x="3327" y="11047"/>
                </a:lnTo>
                <a:lnTo>
                  <a:pt x="3368" y="11046"/>
                </a:lnTo>
                <a:lnTo>
                  <a:pt x="3410" y="11045"/>
                </a:lnTo>
                <a:lnTo>
                  <a:pt x="3452" y="11044"/>
                </a:lnTo>
                <a:lnTo>
                  <a:pt x="3494" y="11042"/>
                </a:lnTo>
                <a:lnTo>
                  <a:pt x="3534" y="11038"/>
                </a:lnTo>
                <a:lnTo>
                  <a:pt x="3575" y="11035"/>
                </a:lnTo>
                <a:lnTo>
                  <a:pt x="3617" y="11030"/>
                </a:lnTo>
                <a:lnTo>
                  <a:pt x="3657" y="11026"/>
                </a:lnTo>
                <a:lnTo>
                  <a:pt x="3698" y="11020"/>
                </a:lnTo>
                <a:lnTo>
                  <a:pt x="3739" y="11014"/>
                </a:lnTo>
                <a:lnTo>
                  <a:pt x="3779" y="11007"/>
                </a:lnTo>
                <a:lnTo>
                  <a:pt x="3819" y="10999"/>
                </a:lnTo>
                <a:lnTo>
                  <a:pt x="3859" y="10991"/>
                </a:lnTo>
                <a:lnTo>
                  <a:pt x="3899" y="10982"/>
                </a:lnTo>
                <a:lnTo>
                  <a:pt x="3939" y="10972"/>
                </a:lnTo>
                <a:lnTo>
                  <a:pt x="3979" y="10962"/>
                </a:lnTo>
                <a:lnTo>
                  <a:pt x="4018" y="10951"/>
                </a:lnTo>
                <a:lnTo>
                  <a:pt x="4057" y="10940"/>
                </a:lnTo>
                <a:lnTo>
                  <a:pt x="4097" y="10927"/>
                </a:lnTo>
                <a:lnTo>
                  <a:pt x="4136" y="10915"/>
                </a:lnTo>
                <a:lnTo>
                  <a:pt x="4175" y="10902"/>
                </a:lnTo>
                <a:lnTo>
                  <a:pt x="4214" y="10887"/>
                </a:lnTo>
                <a:lnTo>
                  <a:pt x="4252" y="10873"/>
                </a:lnTo>
                <a:lnTo>
                  <a:pt x="4291" y="10857"/>
                </a:lnTo>
                <a:lnTo>
                  <a:pt x="4329" y="10840"/>
                </a:lnTo>
                <a:lnTo>
                  <a:pt x="4369" y="10823"/>
                </a:lnTo>
                <a:lnTo>
                  <a:pt x="4407" y="10807"/>
                </a:lnTo>
                <a:lnTo>
                  <a:pt x="4445" y="10789"/>
                </a:lnTo>
                <a:lnTo>
                  <a:pt x="4483" y="10770"/>
                </a:lnTo>
                <a:lnTo>
                  <a:pt x="4520" y="10751"/>
                </a:lnTo>
                <a:lnTo>
                  <a:pt x="4558" y="10730"/>
                </a:lnTo>
                <a:lnTo>
                  <a:pt x="4595" y="10709"/>
                </a:lnTo>
                <a:lnTo>
                  <a:pt x="4633" y="10688"/>
                </a:lnTo>
                <a:lnTo>
                  <a:pt x="4668" y="10667"/>
                </a:lnTo>
                <a:lnTo>
                  <a:pt x="4704" y="10644"/>
                </a:lnTo>
                <a:lnTo>
                  <a:pt x="4740" y="10622"/>
                </a:lnTo>
                <a:lnTo>
                  <a:pt x="4775" y="10598"/>
                </a:lnTo>
                <a:lnTo>
                  <a:pt x="4809" y="10575"/>
                </a:lnTo>
                <a:lnTo>
                  <a:pt x="4844" y="10550"/>
                </a:lnTo>
                <a:lnTo>
                  <a:pt x="4877" y="10526"/>
                </a:lnTo>
                <a:lnTo>
                  <a:pt x="4910" y="10501"/>
                </a:lnTo>
                <a:lnTo>
                  <a:pt x="4943" y="10475"/>
                </a:lnTo>
                <a:lnTo>
                  <a:pt x="4974" y="10450"/>
                </a:lnTo>
                <a:lnTo>
                  <a:pt x="5005" y="10424"/>
                </a:lnTo>
                <a:lnTo>
                  <a:pt x="5036" y="10397"/>
                </a:lnTo>
                <a:lnTo>
                  <a:pt x="5066" y="10369"/>
                </a:lnTo>
                <a:lnTo>
                  <a:pt x="5096" y="10341"/>
                </a:lnTo>
                <a:lnTo>
                  <a:pt x="5125" y="10313"/>
                </a:lnTo>
                <a:lnTo>
                  <a:pt x="5153" y="10284"/>
                </a:lnTo>
                <a:lnTo>
                  <a:pt x="5181" y="10255"/>
                </a:lnTo>
                <a:lnTo>
                  <a:pt x="5209" y="10226"/>
                </a:lnTo>
                <a:lnTo>
                  <a:pt x="5236" y="10196"/>
                </a:lnTo>
                <a:lnTo>
                  <a:pt x="5262" y="10164"/>
                </a:lnTo>
                <a:lnTo>
                  <a:pt x="5287" y="10133"/>
                </a:lnTo>
                <a:lnTo>
                  <a:pt x="5313" y="10102"/>
                </a:lnTo>
                <a:lnTo>
                  <a:pt x="5338" y="10070"/>
                </a:lnTo>
                <a:lnTo>
                  <a:pt x="5362" y="10038"/>
                </a:lnTo>
                <a:lnTo>
                  <a:pt x="5386" y="10004"/>
                </a:lnTo>
                <a:lnTo>
                  <a:pt x="5408" y="9971"/>
                </a:lnTo>
                <a:lnTo>
                  <a:pt x="5432" y="9937"/>
                </a:lnTo>
                <a:lnTo>
                  <a:pt x="5453" y="9902"/>
                </a:lnTo>
                <a:lnTo>
                  <a:pt x="5474" y="9868"/>
                </a:lnTo>
                <a:lnTo>
                  <a:pt x="5495" y="9832"/>
                </a:lnTo>
                <a:lnTo>
                  <a:pt x="5516" y="9796"/>
                </a:lnTo>
                <a:lnTo>
                  <a:pt x="5536" y="9760"/>
                </a:lnTo>
                <a:lnTo>
                  <a:pt x="5555" y="9723"/>
                </a:lnTo>
                <a:lnTo>
                  <a:pt x="5574" y="9688"/>
                </a:lnTo>
                <a:lnTo>
                  <a:pt x="5592" y="9651"/>
                </a:lnTo>
                <a:lnTo>
                  <a:pt x="5610" y="9613"/>
                </a:lnTo>
                <a:lnTo>
                  <a:pt x="5626" y="9576"/>
                </a:lnTo>
                <a:lnTo>
                  <a:pt x="5642" y="9538"/>
                </a:lnTo>
                <a:lnTo>
                  <a:pt x="5658" y="9500"/>
                </a:lnTo>
                <a:lnTo>
                  <a:pt x="5672" y="9461"/>
                </a:lnTo>
                <a:lnTo>
                  <a:pt x="5687" y="9422"/>
                </a:lnTo>
                <a:lnTo>
                  <a:pt x="5700" y="9383"/>
                </a:lnTo>
                <a:lnTo>
                  <a:pt x="5714" y="9344"/>
                </a:lnTo>
                <a:lnTo>
                  <a:pt x="5726" y="9305"/>
                </a:lnTo>
                <a:lnTo>
                  <a:pt x="5737" y="9265"/>
                </a:lnTo>
                <a:lnTo>
                  <a:pt x="5748" y="9225"/>
                </a:lnTo>
                <a:lnTo>
                  <a:pt x="5758" y="9185"/>
                </a:lnTo>
                <a:lnTo>
                  <a:pt x="5768" y="9144"/>
                </a:lnTo>
                <a:lnTo>
                  <a:pt x="5777" y="9103"/>
                </a:lnTo>
                <a:lnTo>
                  <a:pt x="5786" y="9062"/>
                </a:lnTo>
                <a:lnTo>
                  <a:pt x="5794" y="9021"/>
                </a:lnTo>
                <a:lnTo>
                  <a:pt x="5801" y="8978"/>
                </a:lnTo>
                <a:lnTo>
                  <a:pt x="5808" y="8937"/>
                </a:lnTo>
                <a:lnTo>
                  <a:pt x="5814" y="8894"/>
                </a:lnTo>
                <a:lnTo>
                  <a:pt x="5820" y="8852"/>
                </a:lnTo>
                <a:lnTo>
                  <a:pt x="5824" y="8808"/>
                </a:lnTo>
                <a:lnTo>
                  <a:pt x="5828" y="8765"/>
                </a:lnTo>
                <a:lnTo>
                  <a:pt x="5831" y="8722"/>
                </a:lnTo>
                <a:lnTo>
                  <a:pt x="5834" y="8678"/>
                </a:lnTo>
                <a:lnTo>
                  <a:pt x="5837" y="8633"/>
                </a:lnTo>
                <a:lnTo>
                  <a:pt x="5838" y="8590"/>
                </a:lnTo>
                <a:lnTo>
                  <a:pt x="5839" y="8545"/>
                </a:lnTo>
                <a:lnTo>
                  <a:pt x="5840" y="8500"/>
                </a:lnTo>
                <a:lnTo>
                  <a:pt x="5839" y="8432"/>
                </a:lnTo>
                <a:lnTo>
                  <a:pt x="5837" y="8364"/>
                </a:lnTo>
                <a:lnTo>
                  <a:pt x="5833" y="8298"/>
                </a:lnTo>
                <a:lnTo>
                  <a:pt x="5828" y="8231"/>
                </a:lnTo>
                <a:lnTo>
                  <a:pt x="5822" y="8166"/>
                </a:lnTo>
                <a:lnTo>
                  <a:pt x="5814" y="8101"/>
                </a:lnTo>
                <a:lnTo>
                  <a:pt x="5804" y="8037"/>
                </a:lnTo>
                <a:lnTo>
                  <a:pt x="5794" y="7973"/>
                </a:lnTo>
                <a:lnTo>
                  <a:pt x="5782" y="7910"/>
                </a:lnTo>
                <a:lnTo>
                  <a:pt x="5768" y="7848"/>
                </a:lnTo>
                <a:lnTo>
                  <a:pt x="5754" y="7787"/>
                </a:lnTo>
                <a:lnTo>
                  <a:pt x="5737" y="7726"/>
                </a:lnTo>
                <a:lnTo>
                  <a:pt x="5719" y="7667"/>
                </a:lnTo>
                <a:lnTo>
                  <a:pt x="5700" y="7607"/>
                </a:lnTo>
                <a:lnTo>
                  <a:pt x="5680" y="7549"/>
                </a:lnTo>
                <a:lnTo>
                  <a:pt x="5658" y="7491"/>
                </a:lnTo>
                <a:lnTo>
                  <a:pt x="5635" y="7434"/>
                </a:lnTo>
                <a:lnTo>
                  <a:pt x="5610" y="7378"/>
                </a:lnTo>
                <a:lnTo>
                  <a:pt x="5584" y="7322"/>
                </a:lnTo>
                <a:lnTo>
                  <a:pt x="5556" y="7267"/>
                </a:lnTo>
                <a:lnTo>
                  <a:pt x="5527" y="7212"/>
                </a:lnTo>
                <a:lnTo>
                  <a:pt x="5497" y="7158"/>
                </a:lnTo>
                <a:lnTo>
                  <a:pt x="5465" y="7106"/>
                </a:lnTo>
                <a:lnTo>
                  <a:pt x="5432" y="7054"/>
                </a:lnTo>
                <a:lnTo>
                  <a:pt x="5397" y="7003"/>
                </a:lnTo>
                <a:lnTo>
                  <a:pt x="5361" y="6951"/>
                </a:lnTo>
                <a:lnTo>
                  <a:pt x="5323" y="6901"/>
                </a:lnTo>
                <a:lnTo>
                  <a:pt x="5285" y="6852"/>
                </a:lnTo>
                <a:lnTo>
                  <a:pt x="5245" y="6804"/>
                </a:lnTo>
                <a:lnTo>
                  <a:pt x="5202" y="6756"/>
                </a:lnTo>
                <a:lnTo>
                  <a:pt x="5160" y="6709"/>
                </a:lnTo>
                <a:lnTo>
                  <a:pt x="5115" y="6662"/>
                </a:lnTo>
                <a:lnTo>
                  <a:pt x="5069" y="6617"/>
                </a:lnTo>
                <a:lnTo>
                  <a:pt x="5023" y="6572"/>
                </a:lnTo>
                <a:lnTo>
                  <a:pt x="4976" y="6530"/>
                </a:lnTo>
                <a:lnTo>
                  <a:pt x="4929" y="6489"/>
                </a:lnTo>
                <a:lnTo>
                  <a:pt x="4881" y="6449"/>
                </a:lnTo>
                <a:lnTo>
                  <a:pt x="4832" y="6411"/>
                </a:lnTo>
                <a:lnTo>
                  <a:pt x="4783" y="6374"/>
                </a:lnTo>
                <a:lnTo>
                  <a:pt x="4732" y="6339"/>
                </a:lnTo>
                <a:lnTo>
                  <a:pt x="4682" y="6305"/>
                </a:lnTo>
                <a:lnTo>
                  <a:pt x="4630" y="6272"/>
                </a:lnTo>
                <a:lnTo>
                  <a:pt x="4578" y="6242"/>
                </a:lnTo>
                <a:lnTo>
                  <a:pt x="4525" y="6212"/>
                </a:lnTo>
                <a:lnTo>
                  <a:pt x="4472" y="6184"/>
                </a:lnTo>
                <a:lnTo>
                  <a:pt x="4418" y="6157"/>
                </a:lnTo>
                <a:lnTo>
                  <a:pt x="4363" y="6132"/>
                </a:lnTo>
                <a:lnTo>
                  <a:pt x="4308" y="6108"/>
                </a:lnTo>
                <a:lnTo>
                  <a:pt x="4252" y="6085"/>
                </a:lnTo>
                <a:lnTo>
                  <a:pt x="4195" y="6065"/>
                </a:lnTo>
                <a:lnTo>
                  <a:pt x="4138" y="6045"/>
                </a:lnTo>
                <a:lnTo>
                  <a:pt x="4080" y="6027"/>
                </a:lnTo>
                <a:lnTo>
                  <a:pt x="4022" y="6010"/>
                </a:lnTo>
                <a:lnTo>
                  <a:pt x="3962" y="5996"/>
                </a:lnTo>
                <a:lnTo>
                  <a:pt x="3902" y="5982"/>
                </a:lnTo>
                <a:lnTo>
                  <a:pt x="3842" y="5970"/>
                </a:lnTo>
                <a:lnTo>
                  <a:pt x="3780" y="5959"/>
                </a:lnTo>
                <a:lnTo>
                  <a:pt x="3718" y="5950"/>
                </a:lnTo>
                <a:lnTo>
                  <a:pt x="3656" y="5942"/>
                </a:lnTo>
                <a:lnTo>
                  <a:pt x="3592" y="5935"/>
                </a:lnTo>
                <a:lnTo>
                  <a:pt x="3528" y="5930"/>
                </a:lnTo>
                <a:lnTo>
                  <a:pt x="3463" y="5926"/>
                </a:lnTo>
                <a:lnTo>
                  <a:pt x="3398" y="5924"/>
                </a:lnTo>
                <a:lnTo>
                  <a:pt x="3332" y="5923"/>
                </a:lnTo>
                <a:close/>
                <a:moveTo>
                  <a:pt x="13935" y="3661"/>
                </a:moveTo>
                <a:lnTo>
                  <a:pt x="13614" y="3861"/>
                </a:lnTo>
                <a:lnTo>
                  <a:pt x="13587" y="3827"/>
                </a:lnTo>
                <a:lnTo>
                  <a:pt x="13560" y="3795"/>
                </a:lnTo>
                <a:lnTo>
                  <a:pt x="13533" y="3762"/>
                </a:lnTo>
                <a:lnTo>
                  <a:pt x="13504" y="3732"/>
                </a:lnTo>
                <a:lnTo>
                  <a:pt x="13476" y="3702"/>
                </a:lnTo>
                <a:lnTo>
                  <a:pt x="13446" y="3673"/>
                </a:lnTo>
                <a:lnTo>
                  <a:pt x="13417" y="3646"/>
                </a:lnTo>
                <a:lnTo>
                  <a:pt x="13385" y="3619"/>
                </a:lnTo>
                <a:lnTo>
                  <a:pt x="13355" y="3593"/>
                </a:lnTo>
                <a:lnTo>
                  <a:pt x="13323" y="3570"/>
                </a:lnTo>
                <a:lnTo>
                  <a:pt x="13290" y="3546"/>
                </a:lnTo>
                <a:lnTo>
                  <a:pt x="13258" y="3524"/>
                </a:lnTo>
                <a:lnTo>
                  <a:pt x="13224" y="3503"/>
                </a:lnTo>
                <a:lnTo>
                  <a:pt x="13191" y="3482"/>
                </a:lnTo>
                <a:lnTo>
                  <a:pt x="13156" y="3465"/>
                </a:lnTo>
                <a:lnTo>
                  <a:pt x="13120" y="3447"/>
                </a:lnTo>
                <a:lnTo>
                  <a:pt x="13084" y="3430"/>
                </a:lnTo>
                <a:lnTo>
                  <a:pt x="13049" y="3414"/>
                </a:lnTo>
                <a:lnTo>
                  <a:pt x="13011" y="3400"/>
                </a:lnTo>
                <a:lnTo>
                  <a:pt x="12974" y="3385"/>
                </a:lnTo>
                <a:lnTo>
                  <a:pt x="12936" y="3373"/>
                </a:lnTo>
                <a:lnTo>
                  <a:pt x="12896" y="3362"/>
                </a:lnTo>
                <a:lnTo>
                  <a:pt x="12857" y="3352"/>
                </a:lnTo>
                <a:lnTo>
                  <a:pt x="12817" y="3343"/>
                </a:lnTo>
                <a:lnTo>
                  <a:pt x="12777" y="3335"/>
                </a:lnTo>
                <a:lnTo>
                  <a:pt x="12735" y="3327"/>
                </a:lnTo>
                <a:lnTo>
                  <a:pt x="12693" y="3321"/>
                </a:lnTo>
                <a:lnTo>
                  <a:pt x="12651" y="3317"/>
                </a:lnTo>
                <a:lnTo>
                  <a:pt x="12608" y="3312"/>
                </a:lnTo>
                <a:lnTo>
                  <a:pt x="12564" y="3310"/>
                </a:lnTo>
                <a:lnTo>
                  <a:pt x="12520" y="3308"/>
                </a:lnTo>
                <a:lnTo>
                  <a:pt x="12476" y="3308"/>
                </a:lnTo>
                <a:lnTo>
                  <a:pt x="12440" y="3308"/>
                </a:lnTo>
                <a:lnTo>
                  <a:pt x="12404" y="3309"/>
                </a:lnTo>
                <a:lnTo>
                  <a:pt x="12369" y="3311"/>
                </a:lnTo>
                <a:lnTo>
                  <a:pt x="12335" y="3313"/>
                </a:lnTo>
                <a:lnTo>
                  <a:pt x="12300" y="3317"/>
                </a:lnTo>
                <a:lnTo>
                  <a:pt x="12266" y="3320"/>
                </a:lnTo>
                <a:lnTo>
                  <a:pt x="12233" y="3326"/>
                </a:lnTo>
                <a:lnTo>
                  <a:pt x="12199" y="3331"/>
                </a:lnTo>
                <a:lnTo>
                  <a:pt x="12167" y="3337"/>
                </a:lnTo>
                <a:lnTo>
                  <a:pt x="12134" y="3344"/>
                </a:lnTo>
                <a:lnTo>
                  <a:pt x="12103" y="3352"/>
                </a:lnTo>
                <a:lnTo>
                  <a:pt x="12071" y="3359"/>
                </a:lnTo>
                <a:lnTo>
                  <a:pt x="12039" y="3368"/>
                </a:lnTo>
                <a:lnTo>
                  <a:pt x="12009" y="3378"/>
                </a:lnTo>
                <a:lnTo>
                  <a:pt x="11979" y="3390"/>
                </a:lnTo>
                <a:lnTo>
                  <a:pt x="11949" y="3401"/>
                </a:lnTo>
                <a:lnTo>
                  <a:pt x="11918" y="3412"/>
                </a:lnTo>
                <a:lnTo>
                  <a:pt x="11889" y="3425"/>
                </a:lnTo>
                <a:lnTo>
                  <a:pt x="11860" y="3439"/>
                </a:lnTo>
                <a:lnTo>
                  <a:pt x="11832" y="3452"/>
                </a:lnTo>
                <a:lnTo>
                  <a:pt x="11803" y="3467"/>
                </a:lnTo>
                <a:lnTo>
                  <a:pt x="11776" y="3482"/>
                </a:lnTo>
                <a:lnTo>
                  <a:pt x="11748" y="3499"/>
                </a:lnTo>
                <a:lnTo>
                  <a:pt x="11722" y="3516"/>
                </a:lnTo>
                <a:lnTo>
                  <a:pt x="11695" y="3534"/>
                </a:lnTo>
                <a:lnTo>
                  <a:pt x="11669" y="3552"/>
                </a:lnTo>
                <a:lnTo>
                  <a:pt x="11642" y="3572"/>
                </a:lnTo>
                <a:lnTo>
                  <a:pt x="11617" y="3591"/>
                </a:lnTo>
                <a:lnTo>
                  <a:pt x="11592" y="3612"/>
                </a:lnTo>
                <a:lnTo>
                  <a:pt x="11567" y="3634"/>
                </a:lnTo>
                <a:lnTo>
                  <a:pt x="11542" y="3656"/>
                </a:lnTo>
                <a:lnTo>
                  <a:pt x="11519" y="3678"/>
                </a:lnTo>
                <a:lnTo>
                  <a:pt x="11495" y="3702"/>
                </a:lnTo>
                <a:lnTo>
                  <a:pt x="11473" y="3725"/>
                </a:lnTo>
                <a:lnTo>
                  <a:pt x="11451" y="3749"/>
                </a:lnTo>
                <a:lnTo>
                  <a:pt x="11429" y="3773"/>
                </a:lnTo>
                <a:lnTo>
                  <a:pt x="11409" y="3798"/>
                </a:lnTo>
                <a:lnTo>
                  <a:pt x="11389" y="3823"/>
                </a:lnTo>
                <a:lnTo>
                  <a:pt x="11370" y="3848"/>
                </a:lnTo>
                <a:lnTo>
                  <a:pt x="11352" y="3873"/>
                </a:lnTo>
                <a:lnTo>
                  <a:pt x="11334" y="3900"/>
                </a:lnTo>
                <a:lnTo>
                  <a:pt x="11318" y="3926"/>
                </a:lnTo>
                <a:lnTo>
                  <a:pt x="11302" y="3952"/>
                </a:lnTo>
                <a:lnTo>
                  <a:pt x="11286" y="3978"/>
                </a:lnTo>
                <a:lnTo>
                  <a:pt x="11272" y="4006"/>
                </a:lnTo>
                <a:lnTo>
                  <a:pt x="11258" y="4033"/>
                </a:lnTo>
                <a:lnTo>
                  <a:pt x="11246" y="4061"/>
                </a:lnTo>
                <a:lnTo>
                  <a:pt x="11234" y="4089"/>
                </a:lnTo>
                <a:lnTo>
                  <a:pt x="11221" y="4117"/>
                </a:lnTo>
                <a:lnTo>
                  <a:pt x="11211" y="4146"/>
                </a:lnTo>
                <a:lnTo>
                  <a:pt x="11201" y="4174"/>
                </a:lnTo>
                <a:lnTo>
                  <a:pt x="11191" y="4204"/>
                </a:lnTo>
                <a:lnTo>
                  <a:pt x="11183" y="4233"/>
                </a:lnTo>
                <a:lnTo>
                  <a:pt x="11175" y="4264"/>
                </a:lnTo>
                <a:lnTo>
                  <a:pt x="11169" y="4294"/>
                </a:lnTo>
                <a:lnTo>
                  <a:pt x="11162" y="4324"/>
                </a:lnTo>
                <a:lnTo>
                  <a:pt x="11156" y="4354"/>
                </a:lnTo>
                <a:lnTo>
                  <a:pt x="11152" y="4386"/>
                </a:lnTo>
                <a:lnTo>
                  <a:pt x="11147" y="4417"/>
                </a:lnTo>
                <a:lnTo>
                  <a:pt x="11144" y="4448"/>
                </a:lnTo>
                <a:lnTo>
                  <a:pt x="11142" y="4481"/>
                </a:lnTo>
                <a:lnTo>
                  <a:pt x="11140" y="4513"/>
                </a:lnTo>
                <a:lnTo>
                  <a:pt x="11139" y="4546"/>
                </a:lnTo>
                <a:lnTo>
                  <a:pt x="11139" y="4578"/>
                </a:lnTo>
                <a:lnTo>
                  <a:pt x="11139" y="4622"/>
                </a:lnTo>
                <a:lnTo>
                  <a:pt x="11141" y="4664"/>
                </a:lnTo>
                <a:lnTo>
                  <a:pt x="11144" y="4707"/>
                </a:lnTo>
                <a:lnTo>
                  <a:pt x="11150" y="4748"/>
                </a:lnTo>
                <a:lnTo>
                  <a:pt x="11155" y="4791"/>
                </a:lnTo>
                <a:lnTo>
                  <a:pt x="11163" y="4832"/>
                </a:lnTo>
                <a:lnTo>
                  <a:pt x="11172" y="4872"/>
                </a:lnTo>
                <a:lnTo>
                  <a:pt x="11182" y="4914"/>
                </a:lnTo>
                <a:lnTo>
                  <a:pt x="11193" y="4954"/>
                </a:lnTo>
                <a:lnTo>
                  <a:pt x="11207" y="4993"/>
                </a:lnTo>
                <a:lnTo>
                  <a:pt x="11221" y="5033"/>
                </a:lnTo>
                <a:lnTo>
                  <a:pt x="11237" y="5073"/>
                </a:lnTo>
                <a:lnTo>
                  <a:pt x="11254" y="5112"/>
                </a:lnTo>
                <a:lnTo>
                  <a:pt x="11272" y="5151"/>
                </a:lnTo>
                <a:lnTo>
                  <a:pt x="11292" y="5189"/>
                </a:lnTo>
                <a:lnTo>
                  <a:pt x="11313" y="5228"/>
                </a:lnTo>
                <a:lnTo>
                  <a:pt x="11335" y="5265"/>
                </a:lnTo>
                <a:lnTo>
                  <a:pt x="11359" y="5302"/>
                </a:lnTo>
                <a:lnTo>
                  <a:pt x="11384" y="5337"/>
                </a:lnTo>
                <a:lnTo>
                  <a:pt x="11409" y="5371"/>
                </a:lnTo>
                <a:lnTo>
                  <a:pt x="11435" y="5405"/>
                </a:lnTo>
                <a:lnTo>
                  <a:pt x="11463" y="5436"/>
                </a:lnTo>
                <a:lnTo>
                  <a:pt x="11491" y="5468"/>
                </a:lnTo>
                <a:lnTo>
                  <a:pt x="11521" y="5498"/>
                </a:lnTo>
                <a:lnTo>
                  <a:pt x="11551" y="5527"/>
                </a:lnTo>
                <a:lnTo>
                  <a:pt x="11583" y="5555"/>
                </a:lnTo>
                <a:lnTo>
                  <a:pt x="11615" y="5581"/>
                </a:lnTo>
                <a:lnTo>
                  <a:pt x="11649" y="5606"/>
                </a:lnTo>
                <a:lnTo>
                  <a:pt x="11683" y="5632"/>
                </a:lnTo>
                <a:lnTo>
                  <a:pt x="11719" y="5656"/>
                </a:lnTo>
                <a:lnTo>
                  <a:pt x="11756" y="5678"/>
                </a:lnTo>
                <a:lnTo>
                  <a:pt x="11793" y="5699"/>
                </a:lnTo>
                <a:lnTo>
                  <a:pt x="11832" y="5719"/>
                </a:lnTo>
                <a:lnTo>
                  <a:pt x="11871" y="5738"/>
                </a:lnTo>
                <a:lnTo>
                  <a:pt x="11911" y="5756"/>
                </a:lnTo>
                <a:lnTo>
                  <a:pt x="11951" y="5772"/>
                </a:lnTo>
                <a:lnTo>
                  <a:pt x="11991" y="5788"/>
                </a:lnTo>
                <a:lnTo>
                  <a:pt x="12033" y="5801"/>
                </a:lnTo>
                <a:lnTo>
                  <a:pt x="12075" y="5813"/>
                </a:lnTo>
                <a:lnTo>
                  <a:pt x="12118" y="5825"/>
                </a:lnTo>
                <a:lnTo>
                  <a:pt x="12160" y="5835"/>
                </a:lnTo>
                <a:lnTo>
                  <a:pt x="12204" y="5844"/>
                </a:lnTo>
                <a:lnTo>
                  <a:pt x="12249" y="5850"/>
                </a:lnTo>
                <a:lnTo>
                  <a:pt x="12293" y="5857"/>
                </a:lnTo>
                <a:lnTo>
                  <a:pt x="12338" y="5862"/>
                </a:lnTo>
                <a:lnTo>
                  <a:pt x="12385" y="5865"/>
                </a:lnTo>
                <a:lnTo>
                  <a:pt x="12431" y="5866"/>
                </a:lnTo>
                <a:lnTo>
                  <a:pt x="12478" y="5867"/>
                </a:lnTo>
                <a:lnTo>
                  <a:pt x="12522" y="5867"/>
                </a:lnTo>
                <a:lnTo>
                  <a:pt x="12564" y="5865"/>
                </a:lnTo>
                <a:lnTo>
                  <a:pt x="12607" y="5863"/>
                </a:lnTo>
                <a:lnTo>
                  <a:pt x="12648" y="5858"/>
                </a:lnTo>
                <a:lnTo>
                  <a:pt x="12689" y="5854"/>
                </a:lnTo>
                <a:lnTo>
                  <a:pt x="12730" y="5848"/>
                </a:lnTo>
                <a:lnTo>
                  <a:pt x="12770" y="5840"/>
                </a:lnTo>
                <a:lnTo>
                  <a:pt x="12810" y="5832"/>
                </a:lnTo>
                <a:lnTo>
                  <a:pt x="12849" y="5823"/>
                </a:lnTo>
                <a:lnTo>
                  <a:pt x="12888" y="5813"/>
                </a:lnTo>
                <a:lnTo>
                  <a:pt x="12926" y="5802"/>
                </a:lnTo>
                <a:lnTo>
                  <a:pt x="12964" y="5790"/>
                </a:lnTo>
                <a:lnTo>
                  <a:pt x="13001" y="5776"/>
                </a:lnTo>
                <a:lnTo>
                  <a:pt x="13037" y="5762"/>
                </a:lnTo>
                <a:lnTo>
                  <a:pt x="13074" y="5746"/>
                </a:lnTo>
                <a:lnTo>
                  <a:pt x="13110" y="5729"/>
                </a:lnTo>
                <a:lnTo>
                  <a:pt x="13145" y="5712"/>
                </a:lnTo>
                <a:lnTo>
                  <a:pt x="13180" y="5693"/>
                </a:lnTo>
                <a:lnTo>
                  <a:pt x="13214" y="5672"/>
                </a:lnTo>
                <a:lnTo>
                  <a:pt x="13248" y="5651"/>
                </a:lnTo>
                <a:lnTo>
                  <a:pt x="13281" y="5629"/>
                </a:lnTo>
                <a:lnTo>
                  <a:pt x="13314" y="5606"/>
                </a:lnTo>
                <a:lnTo>
                  <a:pt x="13346" y="5582"/>
                </a:lnTo>
                <a:lnTo>
                  <a:pt x="13378" y="5556"/>
                </a:lnTo>
                <a:lnTo>
                  <a:pt x="13409" y="5529"/>
                </a:lnTo>
                <a:lnTo>
                  <a:pt x="13439" y="5502"/>
                </a:lnTo>
                <a:lnTo>
                  <a:pt x="13469" y="5473"/>
                </a:lnTo>
                <a:lnTo>
                  <a:pt x="13500" y="5444"/>
                </a:lnTo>
                <a:lnTo>
                  <a:pt x="13529" y="5413"/>
                </a:lnTo>
                <a:lnTo>
                  <a:pt x="13558" y="5381"/>
                </a:lnTo>
                <a:lnTo>
                  <a:pt x="13586" y="5348"/>
                </a:lnTo>
                <a:lnTo>
                  <a:pt x="13614" y="5314"/>
                </a:lnTo>
                <a:lnTo>
                  <a:pt x="13935" y="5526"/>
                </a:lnTo>
                <a:lnTo>
                  <a:pt x="13906" y="5567"/>
                </a:lnTo>
                <a:lnTo>
                  <a:pt x="13876" y="5607"/>
                </a:lnTo>
                <a:lnTo>
                  <a:pt x="13844" y="5647"/>
                </a:lnTo>
                <a:lnTo>
                  <a:pt x="13812" y="5686"/>
                </a:lnTo>
                <a:lnTo>
                  <a:pt x="13778" y="5723"/>
                </a:lnTo>
                <a:lnTo>
                  <a:pt x="13744" y="5759"/>
                </a:lnTo>
                <a:lnTo>
                  <a:pt x="13708" y="5793"/>
                </a:lnTo>
                <a:lnTo>
                  <a:pt x="13670" y="5827"/>
                </a:lnTo>
                <a:lnTo>
                  <a:pt x="13632" y="5858"/>
                </a:lnTo>
                <a:lnTo>
                  <a:pt x="13591" y="5889"/>
                </a:lnTo>
                <a:lnTo>
                  <a:pt x="13551" y="5920"/>
                </a:lnTo>
                <a:lnTo>
                  <a:pt x="13509" y="5948"/>
                </a:lnTo>
                <a:lnTo>
                  <a:pt x="13465" y="5976"/>
                </a:lnTo>
                <a:lnTo>
                  <a:pt x="13421" y="6001"/>
                </a:lnTo>
                <a:lnTo>
                  <a:pt x="13375" y="6027"/>
                </a:lnTo>
                <a:lnTo>
                  <a:pt x="13328" y="6051"/>
                </a:lnTo>
                <a:lnTo>
                  <a:pt x="13280" y="6074"/>
                </a:lnTo>
                <a:lnTo>
                  <a:pt x="13231" y="6094"/>
                </a:lnTo>
                <a:lnTo>
                  <a:pt x="13182" y="6114"/>
                </a:lnTo>
                <a:lnTo>
                  <a:pt x="13131" y="6132"/>
                </a:lnTo>
                <a:lnTo>
                  <a:pt x="13080" y="6149"/>
                </a:lnTo>
                <a:lnTo>
                  <a:pt x="13027" y="6165"/>
                </a:lnTo>
                <a:lnTo>
                  <a:pt x="12975" y="6178"/>
                </a:lnTo>
                <a:lnTo>
                  <a:pt x="12921" y="6192"/>
                </a:lnTo>
                <a:lnTo>
                  <a:pt x="12866" y="6202"/>
                </a:lnTo>
                <a:lnTo>
                  <a:pt x="12811" y="6212"/>
                </a:lnTo>
                <a:lnTo>
                  <a:pt x="12755" y="6220"/>
                </a:lnTo>
                <a:lnTo>
                  <a:pt x="12698" y="6226"/>
                </a:lnTo>
                <a:lnTo>
                  <a:pt x="12640" y="6231"/>
                </a:lnTo>
                <a:lnTo>
                  <a:pt x="12581" y="6235"/>
                </a:lnTo>
                <a:lnTo>
                  <a:pt x="12522" y="6238"/>
                </a:lnTo>
                <a:lnTo>
                  <a:pt x="12461" y="6238"/>
                </a:lnTo>
                <a:lnTo>
                  <a:pt x="12415" y="6238"/>
                </a:lnTo>
                <a:lnTo>
                  <a:pt x="12369" y="6236"/>
                </a:lnTo>
                <a:lnTo>
                  <a:pt x="12324" y="6234"/>
                </a:lnTo>
                <a:lnTo>
                  <a:pt x="12279" y="6231"/>
                </a:lnTo>
                <a:lnTo>
                  <a:pt x="12234" y="6226"/>
                </a:lnTo>
                <a:lnTo>
                  <a:pt x="12190" y="6221"/>
                </a:lnTo>
                <a:lnTo>
                  <a:pt x="12147" y="6215"/>
                </a:lnTo>
                <a:lnTo>
                  <a:pt x="12104" y="6208"/>
                </a:lnTo>
                <a:lnTo>
                  <a:pt x="12062" y="6201"/>
                </a:lnTo>
                <a:lnTo>
                  <a:pt x="12019" y="6192"/>
                </a:lnTo>
                <a:lnTo>
                  <a:pt x="11978" y="6182"/>
                </a:lnTo>
                <a:lnTo>
                  <a:pt x="11937" y="6171"/>
                </a:lnTo>
                <a:lnTo>
                  <a:pt x="11896" y="6159"/>
                </a:lnTo>
                <a:lnTo>
                  <a:pt x="11857" y="6147"/>
                </a:lnTo>
                <a:lnTo>
                  <a:pt x="11817" y="6133"/>
                </a:lnTo>
                <a:lnTo>
                  <a:pt x="11779" y="6119"/>
                </a:lnTo>
                <a:lnTo>
                  <a:pt x="11739" y="6104"/>
                </a:lnTo>
                <a:lnTo>
                  <a:pt x="11701" y="6088"/>
                </a:lnTo>
                <a:lnTo>
                  <a:pt x="11664" y="6071"/>
                </a:lnTo>
                <a:lnTo>
                  <a:pt x="11628" y="6053"/>
                </a:lnTo>
                <a:lnTo>
                  <a:pt x="11591" y="6034"/>
                </a:lnTo>
                <a:lnTo>
                  <a:pt x="11555" y="6014"/>
                </a:lnTo>
                <a:lnTo>
                  <a:pt x="11519" y="5992"/>
                </a:lnTo>
                <a:lnTo>
                  <a:pt x="11484" y="5971"/>
                </a:lnTo>
                <a:lnTo>
                  <a:pt x="11450" y="5949"/>
                </a:lnTo>
                <a:lnTo>
                  <a:pt x="11416" y="5924"/>
                </a:lnTo>
                <a:lnTo>
                  <a:pt x="11382" y="5900"/>
                </a:lnTo>
                <a:lnTo>
                  <a:pt x="11349" y="5875"/>
                </a:lnTo>
                <a:lnTo>
                  <a:pt x="11316" y="5848"/>
                </a:lnTo>
                <a:lnTo>
                  <a:pt x="11285" y="5821"/>
                </a:lnTo>
                <a:lnTo>
                  <a:pt x="11254" y="5792"/>
                </a:lnTo>
                <a:lnTo>
                  <a:pt x="11222" y="5763"/>
                </a:lnTo>
                <a:lnTo>
                  <a:pt x="11192" y="5734"/>
                </a:lnTo>
                <a:lnTo>
                  <a:pt x="11163" y="5703"/>
                </a:lnTo>
                <a:lnTo>
                  <a:pt x="11134" y="5672"/>
                </a:lnTo>
                <a:lnTo>
                  <a:pt x="11107" y="5641"/>
                </a:lnTo>
                <a:lnTo>
                  <a:pt x="11080" y="5610"/>
                </a:lnTo>
                <a:lnTo>
                  <a:pt x="11055" y="5578"/>
                </a:lnTo>
                <a:lnTo>
                  <a:pt x="11030" y="5546"/>
                </a:lnTo>
                <a:lnTo>
                  <a:pt x="11006" y="5512"/>
                </a:lnTo>
                <a:lnTo>
                  <a:pt x="10984" y="5480"/>
                </a:lnTo>
                <a:lnTo>
                  <a:pt x="10963" y="5446"/>
                </a:lnTo>
                <a:lnTo>
                  <a:pt x="10942" y="5413"/>
                </a:lnTo>
                <a:lnTo>
                  <a:pt x="10923" y="5378"/>
                </a:lnTo>
                <a:lnTo>
                  <a:pt x="10904" y="5343"/>
                </a:lnTo>
                <a:lnTo>
                  <a:pt x="10886" y="5309"/>
                </a:lnTo>
                <a:lnTo>
                  <a:pt x="10869" y="5273"/>
                </a:lnTo>
                <a:lnTo>
                  <a:pt x="10853" y="5237"/>
                </a:lnTo>
                <a:lnTo>
                  <a:pt x="10839" y="5200"/>
                </a:lnTo>
                <a:lnTo>
                  <a:pt x="10824" y="5164"/>
                </a:lnTo>
                <a:lnTo>
                  <a:pt x="10812" y="5127"/>
                </a:lnTo>
                <a:lnTo>
                  <a:pt x="10799" y="5089"/>
                </a:lnTo>
                <a:lnTo>
                  <a:pt x="10788" y="5051"/>
                </a:lnTo>
                <a:lnTo>
                  <a:pt x="10778" y="5013"/>
                </a:lnTo>
                <a:lnTo>
                  <a:pt x="10769" y="4974"/>
                </a:lnTo>
                <a:lnTo>
                  <a:pt x="10761" y="4935"/>
                </a:lnTo>
                <a:lnTo>
                  <a:pt x="10754" y="4896"/>
                </a:lnTo>
                <a:lnTo>
                  <a:pt x="10747" y="4856"/>
                </a:lnTo>
                <a:lnTo>
                  <a:pt x="10742" y="4815"/>
                </a:lnTo>
                <a:lnTo>
                  <a:pt x="10738" y="4775"/>
                </a:lnTo>
                <a:lnTo>
                  <a:pt x="10735" y="4734"/>
                </a:lnTo>
                <a:lnTo>
                  <a:pt x="10732" y="4692"/>
                </a:lnTo>
                <a:lnTo>
                  <a:pt x="10730" y="4651"/>
                </a:lnTo>
                <a:lnTo>
                  <a:pt x="10730" y="4608"/>
                </a:lnTo>
                <a:lnTo>
                  <a:pt x="10731" y="4551"/>
                </a:lnTo>
                <a:lnTo>
                  <a:pt x="10733" y="4495"/>
                </a:lnTo>
                <a:lnTo>
                  <a:pt x="10738" y="4439"/>
                </a:lnTo>
                <a:lnTo>
                  <a:pt x="10745" y="4383"/>
                </a:lnTo>
                <a:lnTo>
                  <a:pt x="10752" y="4328"/>
                </a:lnTo>
                <a:lnTo>
                  <a:pt x="10763" y="4274"/>
                </a:lnTo>
                <a:lnTo>
                  <a:pt x="10774" y="4220"/>
                </a:lnTo>
                <a:lnTo>
                  <a:pt x="10787" y="4166"/>
                </a:lnTo>
                <a:lnTo>
                  <a:pt x="10803" y="4114"/>
                </a:lnTo>
                <a:lnTo>
                  <a:pt x="10820" y="4061"/>
                </a:lnTo>
                <a:lnTo>
                  <a:pt x="10839" y="4010"/>
                </a:lnTo>
                <a:lnTo>
                  <a:pt x="10860" y="3958"/>
                </a:lnTo>
                <a:lnTo>
                  <a:pt x="10882" y="3908"/>
                </a:lnTo>
                <a:lnTo>
                  <a:pt x="10906" y="3857"/>
                </a:lnTo>
                <a:lnTo>
                  <a:pt x="10933" y="3807"/>
                </a:lnTo>
                <a:lnTo>
                  <a:pt x="10961" y="3759"/>
                </a:lnTo>
                <a:lnTo>
                  <a:pt x="10990" y="3710"/>
                </a:lnTo>
                <a:lnTo>
                  <a:pt x="11021" y="3663"/>
                </a:lnTo>
                <a:lnTo>
                  <a:pt x="11052" y="3617"/>
                </a:lnTo>
                <a:lnTo>
                  <a:pt x="11086" y="3573"/>
                </a:lnTo>
                <a:lnTo>
                  <a:pt x="11121" y="3529"/>
                </a:lnTo>
                <a:lnTo>
                  <a:pt x="11156" y="3488"/>
                </a:lnTo>
                <a:lnTo>
                  <a:pt x="11194" y="3448"/>
                </a:lnTo>
                <a:lnTo>
                  <a:pt x="11234" y="3409"/>
                </a:lnTo>
                <a:lnTo>
                  <a:pt x="11274" y="3372"/>
                </a:lnTo>
                <a:lnTo>
                  <a:pt x="11315" y="3335"/>
                </a:lnTo>
                <a:lnTo>
                  <a:pt x="11358" y="3300"/>
                </a:lnTo>
                <a:lnTo>
                  <a:pt x="11403" y="3266"/>
                </a:lnTo>
                <a:lnTo>
                  <a:pt x="11447" y="3234"/>
                </a:lnTo>
                <a:lnTo>
                  <a:pt x="11494" y="3204"/>
                </a:lnTo>
                <a:lnTo>
                  <a:pt x="11544" y="3174"/>
                </a:lnTo>
                <a:lnTo>
                  <a:pt x="11593" y="3146"/>
                </a:lnTo>
                <a:lnTo>
                  <a:pt x="11643" y="3119"/>
                </a:lnTo>
                <a:lnTo>
                  <a:pt x="11695" y="3094"/>
                </a:lnTo>
                <a:lnTo>
                  <a:pt x="11747" y="3071"/>
                </a:lnTo>
                <a:lnTo>
                  <a:pt x="11800" y="3049"/>
                </a:lnTo>
                <a:lnTo>
                  <a:pt x="11854" y="3029"/>
                </a:lnTo>
                <a:lnTo>
                  <a:pt x="11907" y="3011"/>
                </a:lnTo>
                <a:lnTo>
                  <a:pt x="11963" y="2996"/>
                </a:lnTo>
                <a:lnTo>
                  <a:pt x="12019" y="2981"/>
                </a:lnTo>
                <a:lnTo>
                  <a:pt x="12075" y="2968"/>
                </a:lnTo>
                <a:lnTo>
                  <a:pt x="12133" y="2956"/>
                </a:lnTo>
                <a:lnTo>
                  <a:pt x="12192" y="2946"/>
                </a:lnTo>
                <a:lnTo>
                  <a:pt x="12250" y="2939"/>
                </a:lnTo>
                <a:lnTo>
                  <a:pt x="12310" y="2933"/>
                </a:lnTo>
                <a:lnTo>
                  <a:pt x="12371" y="2929"/>
                </a:lnTo>
                <a:lnTo>
                  <a:pt x="12431" y="2926"/>
                </a:lnTo>
                <a:lnTo>
                  <a:pt x="12493" y="2925"/>
                </a:lnTo>
                <a:lnTo>
                  <a:pt x="12532" y="2925"/>
                </a:lnTo>
                <a:lnTo>
                  <a:pt x="12571" y="2926"/>
                </a:lnTo>
                <a:lnTo>
                  <a:pt x="12610" y="2929"/>
                </a:lnTo>
                <a:lnTo>
                  <a:pt x="12648" y="2931"/>
                </a:lnTo>
                <a:lnTo>
                  <a:pt x="12686" y="2935"/>
                </a:lnTo>
                <a:lnTo>
                  <a:pt x="12724" y="2939"/>
                </a:lnTo>
                <a:lnTo>
                  <a:pt x="12762" y="2944"/>
                </a:lnTo>
                <a:lnTo>
                  <a:pt x="12800" y="2950"/>
                </a:lnTo>
                <a:lnTo>
                  <a:pt x="12838" y="2955"/>
                </a:lnTo>
                <a:lnTo>
                  <a:pt x="12875" y="2963"/>
                </a:lnTo>
                <a:lnTo>
                  <a:pt x="12912" y="2971"/>
                </a:lnTo>
                <a:lnTo>
                  <a:pt x="12950" y="2979"/>
                </a:lnTo>
                <a:lnTo>
                  <a:pt x="12987" y="2989"/>
                </a:lnTo>
                <a:lnTo>
                  <a:pt x="13024" y="2999"/>
                </a:lnTo>
                <a:lnTo>
                  <a:pt x="13060" y="3009"/>
                </a:lnTo>
                <a:lnTo>
                  <a:pt x="13097" y="3021"/>
                </a:lnTo>
                <a:lnTo>
                  <a:pt x="13133" y="3034"/>
                </a:lnTo>
                <a:lnTo>
                  <a:pt x="13168" y="3046"/>
                </a:lnTo>
                <a:lnTo>
                  <a:pt x="13203" y="3059"/>
                </a:lnTo>
                <a:lnTo>
                  <a:pt x="13237" y="3073"/>
                </a:lnTo>
                <a:lnTo>
                  <a:pt x="13270" y="3086"/>
                </a:lnTo>
                <a:lnTo>
                  <a:pt x="13303" y="3101"/>
                </a:lnTo>
                <a:lnTo>
                  <a:pt x="13334" y="3117"/>
                </a:lnTo>
                <a:lnTo>
                  <a:pt x="13365" y="3131"/>
                </a:lnTo>
                <a:lnTo>
                  <a:pt x="13396" y="3148"/>
                </a:lnTo>
                <a:lnTo>
                  <a:pt x="13426" y="3164"/>
                </a:lnTo>
                <a:lnTo>
                  <a:pt x="13455" y="3180"/>
                </a:lnTo>
                <a:lnTo>
                  <a:pt x="13483" y="3197"/>
                </a:lnTo>
                <a:lnTo>
                  <a:pt x="13511" y="3215"/>
                </a:lnTo>
                <a:lnTo>
                  <a:pt x="13538" y="3233"/>
                </a:lnTo>
                <a:lnTo>
                  <a:pt x="13565" y="3251"/>
                </a:lnTo>
                <a:lnTo>
                  <a:pt x="13590" y="3270"/>
                </a:lnTo>
                <a:lnTo>
                  <a:pt x="13615" y="3290"/>
                </a:lnTo>
                <a:lnTo>
                  <a:pt x="13639" y="3310"/>
                </a:lnTo>
                <a:lnTo>
                  <a:pt x="13664" y="3330"/>
                </a:lnTo>
                <a:lnTo>
                  <a:pt x="13688" y="3353"/>
                </a:lnTo>
                <a:lnTo>
                  <a:pt x="13711" y="3374"/>
                </a:lnTo>
                <a:lnTo>
                  <a:pt x="13733" y="3397"/>
                </a:lnTo>
                <a:lnTo>
                  <a:pt x="13756" y="3421"/>
                </a:lnTo>
                <a:lnTo>
                  <a:pt x="13777" y="3444"/>
                </a:lnTo>
                <a:lnTo>
                  <a:pt x="13798" y="3469"/>
                </a:lnTo>
                <a:lnTo>
                  <a:pt x="13820" y="3495"/>
                </a:lnTo>
                <a:lnTo>
                  <a:pt x="13840" y="3520"/>
                </a:lnTo>
                <a:lnTo>
                  <a:pt x="13860" y="3547"/>
                </a:lnTo>
                <a:lnTo>
                  <a:pt x="13879" y="3575"/>
                </a:lnTo>
                <a:lnTo>
                  <a:pt x="13898" y="3603"/>
                </a:lnTo>
                <a:lnTo>
                  <a:pt x="13917" y="3632"/>
                </a:lnTo>
                <a:lnTo>
                  <a:pt x="13935" y="3661"/>
                </a:lnTo>
                <a:close/>
                <a:moveTo>
                  <a:pt x="10159" y="3352"/>
                </a:moveTo>
                <a:lnTo>
                  <a:pt x="9899" y="3621"/>
                </a:lnTo>
                <a:lnTo>
                  <a:pt x="9858" y="3583"/>
                </a:lnTo>
                <a:lnTo>
                  <a:pt x="9818" y="3547"/>
                </a:lnTo>
                <a:lnTo>
                  <a:pt x="9778" y="3514"/>
                </a:lnTo>
                <a:lnTo>
                  <a:pt x="9738" y="3482"/>
                </a:lnTo>
                <a:lnTo>
                  <a:pt x="9697" y="3454"/>
                </a:lnTo>
                <a:lnTo>
                  <a:pt x="9658" y="3429"/>
                </a:lnTo>
                <a:lnTo>
                  <a:pt x="9618" y="3405"/>
                </a:lnTo>
                <a:lnTo>
                  <a:pt x="9579" y="3384"/>
                </a:lnTo>
                <a:lnTo>
                  <a:pt x="9538" y="3365"/>
                </a:lnTo>
                <a:lnTo>
                  <a:pt x="9499" y="3349"/>
                </a:lnTo>
                <a:lnTo>
                  <a:pt x="9479" y="3343"/>
                </a:lnTo>
                <a:lnTo>
                  <a:pt x="9460" y="3336"/>
                </a:lnTo>
                <a:lnTo>
                  <a:pt x="9440" y="3330"/>
                </a:lnTo>
                <a:lnTo>
                  <a:pt x="9421" y="3325"/>
                </a:lnTo>
                <a:lnTo>
                  <a:pt x="9401" y="3320"/>
                </a:lnTo>
                <a:lnTo>
                  <a:pt x="9382" y="3316"/>
                </a:lnTo>
                <a:lnTo>
                  <a:pt x="9362" y="3312"/>
                </a:lnTo>
                <a:lnTo>
                  <a:pt x="9343" y="3310"/>
                </a:lnTo>
                <a:lnTo>
                  <a:pt x="9322" y="3308"/>
                </a:lnTo>
                <a:lnTo>
                  <a:pt x="9303" y="3306"/>
                </a:lnTo>
                <a:lnTo>
                  <a:pt x="9284" y="3305"/>
                </a:lnTo>
                <a:lnTo>
                  <a:pt x="9264" y="3305"/>
                </a:lnTo>
                <a:lnTo>
                  <a:pt x="9241" y="3306"/>
                </a:lnTo>
                <a:lnTo>
                  <a:pt x="9216" y="3307"/>
                </a:lnTo>
                <a:lnTo>
                  <a:pt x="9193" y="3309"/>
                </a:lnTo>
                <a:lnTo>
                  <a:pt x="9170" y="3312"/>
                </a:lnTo>
                <a:lnTo>
                  <a:pt x="9147" y="3318"/>
                </a:lnTo>
                <a:lnTo>
                  <a:pt x="9125" y="3324"/>
                </a:lnTo>
                <a:lnTo>
                  <a:pt x="9103" y="3329"/>
                </a:lnTo>
                <a:lnTo>
                  <a:pt x="9082" y="3337"/>
                </a:lnTo>
                <a:lnTo>
                  <a:pt x="9062" y="3346"/>
                </a:lnTo>
                <a:lnTo>
                  <a:pt x="9040" y="3356"/>
                </a:lnTo>
                <a:lnTo>
                  <a:pt x="9021" y="3366"/>
                </a:lnTo>
                <a:lnTo>
                  <a:pt x="9001" y="3378"/>
                </a:lnTo>
                <a:lnTo>
                  <a:pt x="8982" y="3391"/>
                </a:lnTo>
                <a:lnTo>
                  <a:pt x="8963" y="3404"/>
                </a:lnTo>
                <a:lnTo>
                  <a:pt x="8945" y="3420"/>
                </a:lnTo>
                <a:lnTo>
                  <a:pt x="8927" y="3435"/>
                </a:lnTo>
                <a:lnTo>
                  <a:pt x="8911" y="3451"/>
                </a:lnTo>
                <a:lnTo>
                  <a:pt x="8895" y="3468"/>
                </a:lnTo>
                <a:lnTo>
                  <a:pt x="8880" y="3486"/>
                </a:lnTo>
                <a:lnTo>
                  <a:pt x="8866" y="3503"/>
                </a:lnTo>
                <a:lnTo>
                  <a:pt x="8854" y="3520"/>
                </a:lnTo>
                <a:lnTo>
                  <a:pt x="8842" y="3540"/>
                </a:lnTo>
                <a:lnTo>
                  <a:pt x="8831" y="3557"/>
                </a:lnTo>
                <a:lnTo>
                  <a:pt x="8822" y="3576"/>
                </a:lnTo>
                <a:lnTo>
                  <a:pt x="8814" y="3595"/>
                </a:lnTo>
                <a:lnTo>
                  <a:pt x="8807" y="3616"/>
                </a:lnTo>
                <a:lnTo>
                  <a:pt x="8801" y="3636"/>
                </a:lnTo>
                <a:lnTo>
                  <a:pt x="8796" y="3656"/>
                </a:lnTo>
                <a:lnTo>
                  <a:pt x="8792" y="3676"/>
                </a:lnTo>
                <a:lnTo>
                  <a:pt x="8790" y="3697"/>
                </a:lnTo>
                <a:lnTo>
                  <a:pt x="8788" y="3719"/>
                </a:lnTo>
                <a:lnTo>
                  <a:pt x="8788" y="3740"/>
                </a:lnTo>
                <a:lnTo>
                  <a:pt x="8788" y="3759"/>
                </a:lnTo>
                <a:lnTo>
                  <a:pt x="8789" y="3778"/>
                </a:lnTo>
                <a:lnTo>
                  <a:pt x="8791" y="3797"/>
                </a:lnTo>
                <a:lnTo>
                  <a:pt x="8794" y="3815"/>
                </a:lnTo>
                <a:lnTo>
                  <a:pt x="8799" y="3834"/>
                </a:lnTo>
                <a:lnTo>
                  <a:pt x="8803" y="3853"/>
                </a:lnTo>
                <a:lnTo>
                  <a:pt x="8810" y="3871"/>
                </a:lnTo>
                <a:lnTo>
                  <a:pt x="8817" y="3889"/>
                </a:lnTo>
                <a:lnTo>
                  <a:pt x="8824" y="3908"/>
                </a:lnTo>
                <a:lnTo>
                  <a:pt x="8832" y="3926"/>
                </a:lnTo>
                <a:lnTo>
                  <a:pt x="8842" y="3943"/>
                </a:lnTo>
                <a:lnTo>
                  <a:pt x="8852" y="3961"/>
                </a:lnTo>
                <a:lnTo>
                  <a:pt x="8864" y="3979"/>
                </a:lnTo>
                <a:lnTo>
                  <a:pt x="8876" y="3997"/>
                </a:lnTo>
                <a:lnTo>
                  <a:pt x="8889" y="4015"/>
                </a:lnTo>
                <a:lnTo>
                  <a:pt x="8903" y="4032"/>
                </a:lnTo>
                <a:lnTo>
                  <a:pt x="8918" y="4050"/>
                </a:lnTo>
                <a:lnTo>
                  <a:pt x="8936" y="4068"/>
                </a:lnTo>
                <a:lnTo>
                  <a:pt x="8955" y="4087"/>
                </a:lnTo>
                <a:lnTo>
                  <a:pt x="8977" y="4106"/>
                </a:lnTo>
                <a:lnTo>
                  <a:pt x="9000" y="4125"/>
                </a:lnTo>
                <a:lnTo>
                  <a:pt x="9026" y="4145"/>
                </a:lnTo>
                <a:lnTo>
                  <a:pt x="9053" y="4165"/>
                </a:lnTo>
                <a:lnTo>
                  <a:pt x="9082" y="4186"/>
                </a:lnTo>
                <a:lnTo>
                  <a:pt x="9113" y="4206"/>
                </a:lnTo>
                <a:lnTo>
                  <a:pt x="9147" y="4229"/>
                </a:lnTo>
                <a:lnTo>
                  <a:pt x="9183" y="4250"/>
                </a:lnTo>
                <a:lnTo>
                  <a:pt x="9219" y="4272"/>
                </a:lnTo>
                <a:lnTo>
                  <a:pt x="9259" y="4295"/>
                </a:lnTo>
                <a:lnTo>
                  <a:pt x="9300" y="4318"/>
                </a:lnTo>
                <a:lnTo>
                  <a:pt x="9344" y="4342"/>
                </a:lnTo>
                <a:lnTo>
                  <a:pt x="9390" y="4365"/>
                </a:lnTo>
                <a:lnTo>
                  <a:pt x="9444" y="4394"/>
                </a:lnTo>
                <a:lnTo>
                  <a:pt x="9498" y="4424"/>
                </a:lnTo>
                <a:lnTo>
                  <a:pt x="9548" y="4453"/>
                </a:lnTo>
                <a:lnTo>
                  <a:pt x="9597" y="4481"/>
                </a:lnTo>
                <a:lnTo>
                  <a:pt x="9644" y="4510"/>
                </a:lnTo>
                <a:lnTo>
                  <a:pt x="9687" y="4539"/>
                </a:lnTo>
                <a:lnTo>
                  <a:pt x="9729" y="4567"/>
                </a:lnTo>
                <a:lnTo>
                  <a:pt x="9769" y="4595"/>
                </a:lnTo>
                <a:lnTo>
                  <a:pt x="9806" y="4623"/>
                </a:lnTo>
                <a:lnTo>
                  <a:pt x="9840" y="4651"/>
                </a:lnTo>
                <a:lnTo>
                  <a:pt x="9873" y="4679"/>
                </a:lnTo>
                <a:lnTo>
                  <a:pt x="9904" y="4707"/>
                </a:lnTo>
                <a:lnTo>
                  <a:pt x="9932" y="4735"/>
                </a:lnTo>
                <a:lnTo>
                  <a:pt x="9958" y="4762"/>
                </a:lnTo>
                <a:lnTo>
                  <a:pt x="9981" y="4789"/>
                </a:lnTo>
                <a:lnTo>
                  <a:pt x="10003" y="4816"/>
                </a:lnTo>
                <a:lnTo>
                  <a:pt x="10022" y="4844"/>
                </a:lnTo>
                <a:lnTo>
                  <a:pt x="10041" y="4872"/>
                </a:lnTo>
                <a:lnTo>
                  <a:pt x="10058" y="4901"/>
                </a:lnTo>
                <a:lnTo>
                  <a:pt x="10073" y="4929"/>
                </a:lnTo>
                <a:lnTo>
                  <a:pt x="10088" y="4960"/>
                </a:lnTo>
                <a:lnTo>
                  <a:pt x="10100" y="4989"/>
                </a:lnTo>
                <a:lnTo>
                  <a:pt x="10112" y="5019"/>
                </a:lnTo>
                <a:lnTo>
                  <a:pt x="10122" y="5050"/>
                </a:lnTo>
                <a:lnTo>
                  <a:pt x="10133" y="5082"/>
                </a:lnTo>
                <a:lnTo>
                  <a:pt x="10140" y="5113"/>
                </a:lnTo>
                <a:lnTo>
                  <a:pt x="10147" y="5145"/>
                </a:lnTo>
                <a:lnTo>
                  <a:pt x="10153" y="5178"/>
                </a:lnTo>
                <a:lnTo>
                  <a:pt x="10157" y="5210"/>
                </a:lnTo>
                <a:lnTo>
                  <a:pt x="10161" y="5244"/>
                </a:lnTo>
                <a:lnTo>
                  <a:pt x="10163" y="5277"/>
                </a:lnTo>
                <a:lnTo>
                  <a:pt x="10163" y="5312"/>
                </a:lnTo>
                <a:lnTo>
                  <a:pt x="10162" y="5360"/>
                </a:lnTo>
                <a:lnTo>
                  <a:pt x="10158" y="5407"/>
                </a:lnTo>
                <a:lnTo>
                  <a:pt x="10156" y="5430"/>
                </a:lnTo>
                <a:lnTo>
                  <a:pt x="10154" y="5453"/>
                </a:lnTo>
                <a:lnTo>
                  <a:pt x="10149" y="5475"/>
                </a:lnTo>
                <a:lnTo>
                  <a:pt x="10146" y="5498"/>
                </a:lnTo>
                <a:lnTo>
                  <a:pt x="10141" y="5520"/>
                </a:lnTo>
                <a:lnTo>
                  <a:pt x="10136" y="5543"/>
                </a:lnTo>
                <a:lnTo>
                  <a:pt x="10130" y="5564"/>
                </a:lnTo>
                <a:lnTo>
                  <a:pt x="10125" y="5585"/>
                </a:lnTo>
                <a:lnTo>
                  <a:pt x="10118" y="5607"/>
                </a:lnTo>
                <a:lnTo>
                  <a:pt x="10110" y="5628"/>
                </a:lnTo>
                <a:lnTo>
                  <a:pt x="10103" y="5649"/>
                </a:lnTo>
                <a:lnTo>
                  <a:pt x="10094" y="5670"/>
                </a:lnTo>
                <a:lnTo>
                  <a:pt x="10086" y="5690"/>
                </a:lnTo>
                <a:lnTo>
                  <a:pt x="10077" y="5710"/>
                </a:lnTo>
                <a:lnTo>
                  <a:pt x="10067" y="5731"/>
                </a:lnTo>
                <a:lnTo>
                  <a:pt x="10056" y="5750"/>
                </a:lnTo>
                <a:lnTo>
                  <a:pt x="10045" y="5770"/>
                </a:lnTo>
                <a:lnTo>
                  <a:pt x="10034" y="5789"/>
                </a:lnTo>
                <a:lnTo>
                  <a:pt x="10022" y="5808"/>
                </a:lnTo>
                <a:lnTo>
                  <a:pt x="10009" y="5827"/>
                </a:lnTo>
                <a:lnTo>
                  <a:pt x="9996" y="5845"/>
                </a:lnTo>
                <a:lnTo>
                  <a:pt x="9983" y="5864"/>
                </a:lnTo>
                <a:lnTo>
                  <a:pt x="9969" y="5882"/>
                </a:lnTo>
                <a:lnTo>
                  <a:pt x="9955" y="5900"/>
                </a:lnTo>
                <a:lnTo>
                  <a:pt x="9923" y="5934"/>
                </a:lnTo>
                <a:lnTo>
                  <a:pt x="9890" y="5969"/>
                </a:lnTo>
                <a:lnTo>
                  <a:pt x="9873" y="5986"/>
                </a:lnTo>
                <a:lnTo>
                  <a:pt x="9856" y="6001"/>
                </a:lnTo>
                <a:lnTo>
                  <a:pt x="9838" y="6017"/>
                </a:lnTo>
                <a:lnTo>
                  <a:pt x="9820" y="6032"/>
                </a:lnTo>
                <a:lnTo>
                  <a:pt x="9802" y="6046"/>
                </a:lnTo>
                <a:lnTo>
                  <a:pt x="9783" y="6061"/>
                </a:lnTo>
                <a:lnTo>
                  <a:pt x="9764" y="6074"/>
                </a:lnTo>
                <a:lnTo>
                  <a:pt x="9745" y="6086"/>
                </a:lnTo>
                <a:lnTo>
                  <a:pt x="9726" y="6099"/>
                </a:lnTo>
                <a:lnTo>
                  <a:pt x="9707" y="6111"/>
                </a:lnTo>
                <a:lnTo>
                  <a:pt x="9687" y="6122"/>
                </a:lnTo>
                <a:lnTo>
                  <a:pt x="9667" y="6132"/>
                </a:lnTo>
                <a:lnTo>
                  <a:pt x="9647" y="6142"/>
                </a:lnTo>
                <a:lnTo>
                  <a:pt x="9627" y="6152"/>
                </a:lnTo>
                <a:lnTo>
                  <a:pt x="9605" y="6161"/>
                </a:lnTo>
                <a:lnTo>
                  <a:pt x="9584" y="6170"/>
                </a:lnTo>
                <a:lnTo>
                  <a:pt x="9563" y="6178"/>
                </a:lnTo>
                <a:lnTo>
                  <a:pt x="9542" y="6186"/>
                </a:lnTo>
                <a:lnTo>
                  <a:pt x="9519" y="6194"/>
                </a:lnTo>
                <a:lnTo>
                  <a:pt x="9497" y="6199"/>
                </a:lnTo>
                <a:lnTo>
                  <a:pt x="9475" y="6206"/>
                </a:lnTo>
                <a:lnTo>
                  <a:pt x="9452" y="6212"/>
                </a:lnTo>
                <a:lnTo>
                  <a:pt x="9429" y="6216"/>
                </a:lnTo>
                <a:lnTo>
                  <a:pt x="9405" y="6221"/>
                </a:lnTo>
                <a:lnTo>
                  <a:pt x="9358" y="6229"/>
                </a:lnTo>
                <a:lnTo>
                  <a:pt x="9310" y="6233"/>
                </a:lnTo>
                <a:lnTo>
                  <a:pt x="9261" y="6236"/>
                </a:lnTo>
                <a:lnTo>
                  <a:pt x="9210" y="6238"/>
                </a:lnTo>
                <a:lnTo>
                  <a:pt x="9176" y="6238"/>
                </a:lnTo>
                <a:lnTo>
                  <a:pt x="9142" y="6236"/>
                </a:lnTo>
                <a:lnTo>
                  <a:pt x="9109" y="6234"/>
                </a:lnTo>
                <a:lnTo>
                  <a:pt x="9075" y="6231"/>
                </a:lnTo>
                <a:lnTo>
                  <a:pt x="9043" y="6226"/>
                </a:lnTo>
                <a:lnTo>
                  <a:pt x="9009" y="6221"/>
                </a:lnTo>
                <a:lnTo>
                  <a:pt x="8977" y="6215"/>
                </a:lnTo>
                <a:lnTo>
                  <a:pt x="8944" y="6208"/>
                </a:lnTo>
                <a:lnTo>
                  <a:pt x="8912" y="6201"/>
                </a:lnTo>
                <a:lnTo>
                  <a:pt x="8879" y="6192"/>
                </a:lnTo>
                <a:lnTo>
                  <a:pt x="8848" y="6182"/>
                </a:lnTo>
                <a:lnTo>
                  <a:pt x="8815" y="6171"/>
                </a:lnTo>
                <a:lnTo>
                  <a:pt x="8784" y="6159"/>
                </a:lnTo>
                <a:lnTo>
                  <a:pt x="8753" y="6147"/>
                </a:lnTo>
                <a:lnTo>
                  <a:pt x="8721" y="6133"/>
                </a:lnTo>
                <a:lnTo>
                  <a:pt x="8690" y="6119"/>
                </a:lnTo>
                <a:lnTo>
                  <a:pt x="8660" y="6104"/>
                </a:lnTo>
                <a:lnTo>
                  <a:pt x="8630" y="6088"/>
                </a:lnTo>
                <a:lnTo>
                  <a:pt x="8601" y="6072"/>
                </a:lnTo>
                <a:lnTo>
                  <a:pt x="8572" y="6054"/>
                </a:lnTo>
                <a:lnTo>
                  <a:pt x="8545" y="6036"/>
                </a:lnTo>
                <a:lnTo>
                  <a:pt x="8517" y="6017"/>
                </a:lnTo>
                <a:lnTo>
                  <a:pt x="8490" y="5998"/>
                </a:lnTo>
                <a:lnTo>
                  <a:pt x="8464" y="5978"/>
                </a:lnTo>
                <a:lnTo>
                  <a:pt x="8439" y="5957"/>
                </a:lnTo>
                <a:lnTo>
                  <a:pt x="8415" y="5935"/>
                </a:lnTo>
                <a:lnTo>
                  <a:pt x="8390" y="5913"/>
                </a:lnTo>
                <a:lnTo>
                  <a:pt x="8367" y="5891"/>
                </a:lnTo>
                <a:lnTo>
                  <a:pt x="8344" y="5867"/>
                </a:lnTo>
                <a:lnTo>
                  <a:pt x="8322" y="5842"/>
                </a:lnTo>
                <a:lnTo>
                  <a:pt x="8301" y="5818"/>
                </a:lnTo>
                <a:lnTo>
                  <a:pt x="8281" y="5792"/>
                </a:lnTo>
                <a:lnTo>
                  <a:pt x="8536" y="5502"/>
                </a:lnTo>
                <a:lnTo>
                  <a:pt x="8574" y="5545"/>
                </a:lnTo>
                <a:lnTo>
                  <a:pt x="8613" y="5584"/>
                </a:lnTo>
                <a:lnTo>
                  <a:pt x="8633" y="5603"/>
                </a:lnTo>
                <a:lnTo>
                  <a:pt x="8653" y="5621"/>
                </a:lnTo>
                <a:lnTo>
                  <a:pt x="8672" y="5639"/>
                </a:lnTo>
                <a:lnTo>
                  <a:pt x="8692" y="5656"/>
                </a:lnTo>
                <a:lnTo>
                  <a:pt x="8713" y="5671"/>
                </a:lnTo>
                <a:lnTo>
                  <a:pt x="8733" y="5687"/>
                </a:lnTo>
                <a:lnTo>
                  <a:pt x="8753" y="5701"/>
                </a:lnTo>
                <a:lnTo>
                  <a:pt x="8773" y="5716"/>
                </a:lnTo>
                <a:lnTo>
                  <a:pt x="8793" y="5729"/>
                </a:lnTo>
                <a:lnTo>
                  <a:pt x="8813" y="5742"/>
                </a:lnTo>
                <a:lnTo>
                  <a:pt x="8835" y="5754"/>
                </a:lnTo>
                <a:lnTo>
                  <a:pt x="8855" y="5765"/>
                </a:lnTo>
                <a:lnTo>
                  <a:pt x="8875" y="5775"/>
                </a:lnTo>
                <a:lnTo>
                  <a:pt x="8896" y="5785"/>
                </a:lnTo>
                <a:lnTo>
                  <a:pt x="8916" y="5794"/>
                </a:lnTo>
                <a:lnTo>
                  <a:pt x="8937" y="5803"/>
                </a:lnTo>
                <a:lnTo>
                  <a:pt x="8959" y="5811"/>
                </a:lnTo>
                <a:lnTo>
                  <a:pt x="8979" y="5818"/>
                </a:lnTo>
                <a:lnTo>
                  <a:pt x="9000" y="5825"/>
                </a:lnTo>
                <a:lnTo>
                  <a:pt x="9021" y="5830"/>
                </a:lnTo>
                <a:lnTo>
                  <a:pt x="9043" y="5836"/>
                </a:lnTo>
                <a:lnTo>
                  <a:pt x="9064" y="5840"/>
                </a:lnTo>
                <a:lnTo>
                  <a:pt x="9085" y="5844"/>
                </a:lnTo>
                <a:lnTo>
                  <a:pt x="9106" y="5847"/>
                </a:lnTo>
                <a:lnTo>
                  <a:pt x="9128" y="5849"/>
                </a:lnTo>
                <a:lnTo>
                  <a:pt x="9149" y="5851"/>
                </a:lnTo>
                <a:lnTo>
                  <a:pt x="9171" y="5853"/>
                </a:lnTo>
                <a:lnTo>
                  <a:pt x="9193" y="5853"/>
                </a:lnTo>
                <a:lnTo>
                  <a:pt x="9223" y="5851"/>
                </a:lnTo>
                <a:lnTo>
                  <a:pt x="9252" y="5850"/>
                </a:lnTo>
                <a:lnTo>
                  <a:pt x="9281" y="5847"/>
                </a:lnTo>
                <a:lnTo>
                  <a:pt x="9310" y="5842"/>
                </a:lnTo>
                <a:lnTo>
                  <a:pt x="9337" y="5837"/>
                </a:lnTo>
                <a:lnTo>
                  <a:pt x="9365" y="5830"/>
                </a:lnTo>
                <a:lnTo>
                  <a:pt x="9392" y="5822"/>
                </a:lnTo>
                <a:lnTo>
                  <a:pt x="9418" y="5813"/>
                </a:lnTo>
                <a:lnTo>
                  <a:pt x="9443" y="5803"/>
                </a:lnTo>
                <a:lnTo>
                  <a:pt x="9468" y="5792"/>
                </a:lnTo>
                <a:lnTo>
                  <a:pt x="9492" y="5779"/>
                </a:lnTo>
                <a:lnTo>
                  <a:pt x="9517" y="5765"/>
                </a:lnTo>
                <a:lnTo>
                  <a:pt x="9539" y="5750"/>
                </a:lnTo>
                <a:lnTo>
                  <a:pt x="9563" y="5733"/>
                </a:lnTo>
                <a:lnTo>
                  <a:pt x="9585" y="5715"/>
                </a:lnTo>
                <a:lnTo>
                  <a:pt x="9607" y="5696"/>
                </a:lnTo>
                <a:lnTo>
                  <a:pt x="9627" y="5677"/>
                </a:lnTo>
                <a:lnTo>
                  <a:pt x="9647" y="5657"/>
                </a:lnTo>
                <a:lnTo>
                  <a:pt x="9665" y="5635"/>
                </a:lnTo>
                <a:lnTo>
                  <a:pt x="9682" y="5615"/>
                </a:lnTo>
                <a:lnTo>
                  <a:pt x="9696" y="5593"/>
                </a:lnTo>
                <a:lnTo>
                  <a:pt x="9711" y="5572"/>
                </a:lnTo>
                <a:lnTo>
                  <a:pt x="9723" y="5549"/>
                </a:lnTo>
                <a:lnTo>
                  <a:pt x="9734" y="5527"/>
                </a:lnTo>
                <a:lnTo>
                  <a:pt x="9744" y="5503"/>
                </a:lnTo>
                <a:lnTo>
                  <a:pt x="9753" y="5480"/>
                </a:lnTo>
                <a:lnTo>
                  <a:pt x="9761" y="5455"/>
                </a:lnTo>
                <a:lnTo>
                  <a:pt x="9767" y="5431"/>
                </a:lnTo>
                <a:lnTo>
                  <a:pt x="9771" y="5406"/>
                </a:lnTo>
                <a:lnTo>
                  <a:pt x="9774" y="5380"/>
                </a:lnTo>
                <a:lnTo>
                  <a:pt x="9777" y="5355"/>
                </a:lnTo>
                <a:lnTo>
                  <a:pt x="9778" y="5329"/>
                </a:lnTo>
                <a:lnTo>
                  <a:pt x="9777" y="5308"/>
                </a:lnTo>
                <a:lnTo>
                  <a:pt x="9776" y="5286"/>
                </a:lnTo>
                <a:lnTo>
                  <a:pt x="9773" y="5265"/>
                </a:lnTo>
                <a:lnTo>
                  <a:pt x="9770" y="5244"/>
                </a:lnTo>
                <a:lnTo>
                  <a:pt x="9767" y="5224"/>
                </a:lnTo>
                <a:lnTo>
                  <a:pt x="9762" y="5204"/>
                </a:lnTo>
                <a:lnTo>
                  <a:pt x="9755" y="5183"/>
                </a:lnTo>
                <a:lnTo>
                  <a:pt x="9750" y="5164"/>
                </a:lnTo>
                <a:lnTo>
                  <a:pt x="9742" y="5145"/>
                </a:lnTo>
                <a:lnTo>
                  <a:pt x="9733" y="5126"/>
                </a:lnTo>
                <a:lnTo>
                  <a:pt x="9724" y="5107"/>
                </a:lnTo>
                <a:lnTo>
                  <a:pt x="9714" y="5089"/>
                </a:lnTo>
                <a:lnTo>
                  <a:pt x="9703" y="5071"/>
                </a:lnTo>
                <a:lnTo>
                  <a:pt x="9692" y="5054"/>
                </a:lnTo>
                <a:lnTo>
                  <a:pt x="9678" y="5037"/>
                </a:lnTo>
                <a:lnTo>
                  <a:pt x="9665" y="5019"/>
                </a:lnTo>
                <a:lnTo>
                  <a:pt x="9649" y="5002"/>
                </a:lnTo>
                <a:lnTo>
                  <a:pt x="9632" y="4985"/>
                </a:lnTo>
                <a:lnTo>
                  <a:pt x="9612" y="4966"/>
                </a:lnTo>
                <a:lnTo>
                  <a:pt x="9590" y="4948"/>
                </a:lnTo>
                <a:lnTo>
                  <a:pt x="9566" y="4929"/>
                </a:lnTo>
                <a:lnTo>
                  <a:pt x="9539" y="4909"/>
                </a:lnTo>
                <a:lnTo>
                  <a:pt x="9512" y="4889"/>
                </a:lnTo>
                <a:lnTo>
                  <a:pt x="9480" y="4868"/>
                </a:lnTo>
                <a:lnTo>
                  <a:pt x="9448" y="4847"/>
                </a:lnTo>
                <a:lnTo>
                  <a:pt x="9413" y="4825"/>
                </a:lnTo>
                <a:lnTo>
                  <a:pt x="9375" y="4803"/>
                </a:lnTo>
                <a:lnTo>
                  <a:pt x="9336" y="4781"/>
                </a:lnTo>
                <a:lnTo>
                  <a:pt x="9293" y="4757"/>
                </a:lnTo>
                <a:lnTo>
                  <a:pt x="9250" y="4732"/>
                </a:lnTo>
                <a:lnTo>
                  <a:pt x="9204" y="4708"/>
                </a:lnTo>
                <a:lnTo>
                  <a:pt x="9155" y="4683"/>
                </a:lnTo>
                <a:lnTo>
                  <a:pt x="9103" y="4655"/>
                </a:lnTo>
                <a:lnTo>
                  <a:pt x="9053" y="4628"/>
                </a:lnTo>
                <a:lnTo>
                  <a:pt x="9005" y="4600"/>
                </a:lnTo>
                <a:lnTo>
                  <a:pt x="8959" y="4574"/>
                </a:lnTo>
                <a:lnTo>
                  <a:pt x="8916" y="4546"/>
                </a:lnTo>
                <a:lnTo>
                  <a:pt x="8874" y="4519"/>
                </a:lnTo>
                <a:lnTo>
                  <a:pt x="8835" y="4492"/>
                </a:lnTo>
                <a:lnTo>
                  <a:pt x="8798" y="4464"/>
                </a:lnTo>
                <a:lnTo>
                  <a:pt x="8763" y="4437"/>
                </a:lnTo>
                <a:lnTo>
                  <a:pt x="8729" y="4410"/>
                </a:lnTo>
                <a:lnTo>
                  <a:pt x="8699" y="4383"/>
                </a:lnTo>
                <a:lnTo>
                  <a:pt x="8670" y="4356"/>
                </a:lnTo>
                <a:lnTo>
                  <a:pt x="8643" y="4330"/>
                </a:lnTo>
                <a:lnTo>
                  <a:pt x="8619" y="4303"/>
                </a:lnTo>
                <a:lnTo>
                  <a:pt x="8596" y="4276"/>
                </a:lnTo>
                <a:lnTo>
                  <a:pt x="8576" y="4249"/>
                </a:lnTo>
                <a:lnTo>
                  <a:pt x="8557" y="4221"/>
                </a:lnTo>
                <a:lnTo>
                  <a:pt x="8540" y="4194"/>
                </a:lnTo>
                <a:lnTo>
                  <a:pt x="8523" y="4166"/>
                </a:lnTo>
                <a:lnTo>
                  <a:pt x="8509" y="4138"/>
                </a:lnTo>
                <a:lnTo>
                  <a:pt x="8495" y="4109"/>
                </a:lnTo>
                <a:lnTo>
                  <a:pt x="8483" y="4080"/>
                </a:lnTo>
                <a:lnTo>
                  <a:pt x="8471" y="4050"/>
                </a:lnTo>
                <a:lnTo>
                  <a:pt x="8461" y="4020"/>
                </a:lnTo>
                <a:lnTo>
                  <a:pt x="8452" y="3988"/>
                </a:lnTo>
                <a:lnTo>
                  <a:pt x="8444" y="3957"/>
                </a:lnTo>
                <a:lnTo>
                  <a:pt x="8437" y="3926"/>
                </a:lnTo>
                <a:lnTo>
                  <a:pt x="8433" y="3893"/>
                </a:lnTo>
                <a:lnTo>
                  <a:pt x="8428" y="3861"/>
                </a:lnTo>
                <a:lnTo>
                  <a:pt x="8425" y="3827"/>
                </a:lnTo>
                <a:lnTo>
                  <a:pt x="8424" y="3794"/>
                </a:lnTo>
                <a:lnTo>
                  <a:pt x="8423" y="3759"/>
                </a:lnTo>
                <a:lnTo>
                  <a:pt x="8424" y="3715"/>
                </a:lnTo>
                <a:lnTo>
                  <a:pt x="8426" y="3672"/>
                </a:lnTo>
                <a:lnTo>
                  <a:pt x="8432" y="3629"/>
                </a:lnTo>
                <a:lnTo>
                  <a:pt x="8438" y="3588"/>
                </a:lnTo>
                <a:lnTo>
                  <a:pt x="8446" y="3547"/>
                </a:lnTo>
                <a:lnTo>
                  <a:pt x="8457" y="3507"/>
                </a:lnTo>
                <a:lnTo>
                  <a:pt x="8470" y="3469"/>
                </a:lnTo>
                <a:lnTo>
                  <a:pt x="8483" y="3431"/>
                </a:lnTo>
                <a:lnTo>
                  <a:pt x="8500" y="3394"/>
                </a:lnTo>
                <a:lnTo>
                  <a:pt x="8518" y="3358"/>
                </a:lnTo>
                <a:lnTo>
                  <a:pt x="8538" y="3324"/>
                </a:lnTo>
                <a:lnTo>
                  <a:pt x="8560" y="3290"/>
                </a:lnTo>
                <a:lnTo>
                  <a:pt x="8584" y="3256"/>
                </a:lnTo>
                <a:lnTo>
                  <a:pt x="8610" y="3225"/>
                </a:lnTo>
                <a:lnTo>
                  <a:pt x="8638" y="3194"/>
                </a:lnTo>
                <a:lnTo>
                  <a:pt x="8667" y="3164"/>
                </a:lnTo>
                <a:lnTo>
                  <a:pt x="8698" y="3134"/>
                </a:lnTo>
                <a:lnTo>
                  <a:pt x="8730" y="3108"/>
                </a:lnTo>
                <a:lnTo>
                  <a:pt x="8763" y="3083"/>
                </a:lnTo>
                <a:lnTo>
                  <a:pt x="8798" y="3059"/>
                </a:lnTo>
                <a:lnTo>
                  <a:pt x="8832" y="3038"/>
                </a:lnTo>
                <a:lnTo>
                  <a:pt x="8868" y="3018"/>
                </a:lnTo>
                <a:lnTo>
                  <a:pt x="8906" y="3001"/>
                </a:lnTo>
                <a:lnTo>
                  <a:pt x="8944" y="2984"/>
                </a:lnTo>
                <a:lnTo>
                  <a:pt x="8983" y="2971"/>
                </a:lnTo>
                <a:lnTo>
                  <a:pt x="9024" y="2959"/>
                </a:lnTo>
                <a:lnTo>
                  <a:pt x="9064" y="2949"/>
                </a:lnTo>
                <a:lnTo>
                  <a:pt x="9106" y="2940"/>
                </a:lnTo>
                <a:lnTo>
                  <a:pt x="9150" y="2934"/>
                </a:lnTo>
                <a:lnTo>
                  <a:pt x="9194" y="2929"/>
                </a:lnTo>
                <a:lnTo>
                  <a:pt x="9240" y="2926"/>
                </a:lnTo>
                <a:lnTo>
                  <a:pt x="9285" y="2925"/>
                </a:lnTo>
                <a:lnTo>
                  <a:pt x="9312" y="2925"/>
                </a:lnTo>
                <a:lnTo>
                  <a:pt x="9339" y="2927"/>
                </a:lnTo>
                <a:lnTo>
                  <a:pt x="9367" y="2929"/>
                </a:lnTo>
                <a:lnTo>
                  <a:pt x="9394" y="2932"/>
                </a:lnTo>
                <a:lnTo>
                  <a:pt x="9421" y="2935"/>
                </a:lnTo>
                <a:lnTo>
                  <a:pt x="9449" y="2940"/>
                </a:lnTo>
                <a:lnTo>
                  <a:pt x="9476" y="2945"/>
                </a:lnTo>
                <a:lnTo>
                  <a:pt x="9503" y="2952"/>
                </a:lnTo>
                <a:lnTo>
                  <a:pt x="9531" y="2959"/>
                </a:lnTo>
                <a:lnTo>
                  <a:pt x="9557" y="2967"/>
                </a:lnTo>
                <a:lnTo>
                  <a:pt x="9584" y="2976"/>
                </a:lnTo>
                <a:lnTo>
                  <a:pt x="9612" y="2986"/>
                </a:lnTo>
                <a:lnTo>
                  <a:pt x="9639" y="2996"/>
                </a:lnTo>
                <a:lnTo>
                  <a:pt x="9667" y="3007"/>
                </a:lnTo>
                <a:lnTo>
                  <a:pt x="9694" y="3019"/>
                </a:lnTo>
                <a:lnTo>
                  <a:pt x="9721" y="3031"/>
                </a:lnTo>
                <a:lnTo>
                  <a:pt x="9749" y="3046"/>
                </a:lnTo>
                <a:lnTo>
                  <a:pt x="9776" y="3061"/>
                </a:lnTo>
                <a:lnTo>
                  <a:pt x="9804" y="3075"/>
                </a:lnTo>
                <a:lnTo>
                  <a:pt x="9830" y="3092"/>
                </a:lnTo>
                <a:lnTo>
                  <a:pt x="9858" y="3109"/>
                </a:lnTo>
                <a:lnTo>
                  <a:pt x="9885" y="3127"/>
                </a:lnTo>
                <a:lnTo>
                  <a:pt x="9913" y="3146"/>
                </a:lnTo>
                <a:lnTo>
                  <a:pt x="9940" y="3165"/>
                </a:lnTo>
                <a:lnTo>
                  <a:pt x="9968" y="3185"/>
                </a:lnTo>
                <a:lnTo>
                  <a:pt x="9995" y="3206"/>
                </a:lnTo>
                <a:lnTo>
                  <a:pt x="10023" y="3228"/>
                </a:lnTo>
                <a:lnTo>
                  <a:pt x="10050" y="3252"/>
                </a:lnTo>
                <a:lnTo>
                  <a:pt x="10078" y="3275"/>
                </a:lnTo>
                <a:lnTo>
                  <a:pt x="10105" y="3300"/>
                </a:lnTo>
                <a:lnTo>
                  <a:pt x="10133" y="3325"/>
                </a:lnTo>
                <a:lnTo>
                  <a:pt x="10159" y="3352"/>
                </a:lnTo>
                <a:close/>
                <a:moveTo>
                  <a:pt x="7328" y="3006"/>
                </a:moveTo>
                <a:lnTo>
                  <a:pt x="7737" y="3006"/>
                </a:lnTo>
                <a:lnTo>
                  <a:pt x="7737" y="6157"/>
                </a:lnTo>
                <a:lnTo>
                  <a:pt x="7328" y="6157"/>
                </a:lnTo>
                <a:lnTo>
                  <a:pt x="7328" y="3006"/>
                </a:lnTo>
                <a:close/>
              </a:path>
            </a:pathLst>
          </a:cu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7813-E89D-4AE9-BB69-9AE59583C308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F09B-3B7F-4BA3-8385-AAF8C5195151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F4D1A-7827-45E5-BA6C-789F66E1EB1F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4AE6-9680-482E-97A0-543CA3D405ED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93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955675"/>
            <a:ext cx="4027487" cy="5337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55675"/>
            <a:ext cx="4027488" cy="5337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88113"/>
            <a:ext cx="9144000" cy="369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Michael Kuhn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93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955675"/>
            <a:ext cx="4027487" cy="5337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5675"/>
            <a:ext cx="4027488" cy="2592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00463"/>
            <a:ext cx="4027488" cy="2592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488113"/>
            <a:ext cx="6935788" cy="369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526463" y="6497638"/>
            <a:ext cx="617537" cy="360362"/>
          </a:xfrm>
        </p:spPr>
        <p:txBody>
          <a:bodyPr/>
          <a:lstStyle>
            <a:lvl1pPr>
              <a:defRPr/>
            </a:lvl1pPr>
          </a:lstStyle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93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955675"/>
            <a:ext cx="4027487" cy="5337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55675"/>
            <a:ext cx="4027488" cy="5337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88113"/>
            <a:ext cx="6935788" cy="369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26463" y="6497638"/>
            <a:ext cx="617537" cy="360362"/>
          </a:xfrm>
        </p:spPr>
        <p:txBody>
          <a:bodyPr/>
          <a:lstStyle>
            <a:lvl1pPr>
              <a:defRPr/>
            </a:lvl1pPr>
          </a:lstStyle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15888"/>
            <a:ext cx="8229600" cy="593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955675"/>
            <a:ext cx="4027487" cy="2592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5675"/>
            <a:ext cx="4027488" cy="2592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3" y="3700463"/>
            <a:ext cx="4027487" cy="2592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00463"/>
            <a:ext cx="4027488" cy="2592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488113"/>
            <a:ext cx="9144000" cy="369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Michael Kuhn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5334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F15B18E-2612-4A90-B347-137031324F45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278" name="Freeform 6"/>
          <p:cNvSpPr>
            <a:spLocks noEditPoints="1"/>
          </p:cNvSpPr>
          <p:nvPr/>
        </p:nvSpPr>
        <p:spPr bwMode="auto">
          <a:xfrm>
            <a:off x="76200" y="76200"/>
            <a:ext cx="1219200" cy="1028655"/>
          </a:xfrm>
          <a:custGeom>
            <a:avLst/>
            <a:gdLst/>
            <a:ahLst/>
            <a:cxnLst>
              <a:cxn ang="0">
                <a:pos x="6363" y="1200"/>
              </a:cxn>
              <a:cxn ang="0">
                <a:pos x="6966" y="1883"/>
              </a:cxn>
              <a:cxn ang="0">
                <a:pos x="7809" y="1550"/>
              </a:cxn>
              <a:cxn ang="0">
                <a:pos x="7617" y="426"/>
              </a:cxn>
              <a:cxn ang="0">
                <a:pos x="4154" y="6281"/>
              </a:cxn>
              <a:cxn ang="0">
                <a:pos x="3848" y="9005"/>
              </a:cxn>
              <a:cxn ang="0">
                <a:pos x="3131" y="8761"/>
              </a:cxn>
              <a:cxn ang="0">
                <a:pos x="3717" y="8119"/>
              </a:cxn>
              <a:cxn ang="0">
                <a:pos x="2452" y="9317"/>
              </a:cxn>
              <a:cxn ang="0">
                <a:pos x="1667" y="9346"/>
              </a:cxn>
              <a:cxn ang="0">
                <a:pos x="6775" y="1294"/>
              </a:cxn>
              <a:cxn ang="0">
                <a:pos x="7404" y="1443"/>
              </a:cxn>
              <a:cxn ang="0">
                <a:pos x="7342" y="1137"/>
              </a:cxn>
              <a:cxn ang="0">
                <a:pos x="6766" y="1601"/>
              </a:cxn>
              <a:cxn ang="0">
                <a:pos x="14790" y="4658"/>
              </a:cxn>
              <a:cxn ang="0">
                <a:pos x="15465" y="4932"/>
              </a:cxn>
              <a:cxn ang="0">
                <a:pos x="15236" y="4650"/>
              </a:cxn>
              <a:cxn ang="0">
                <a:pos x="14964" y="4866"/>
              </a:cxn>
              <a:cxn ang="0">
                <a:pos x="14552" y="5124"/>
              </a:cxn>
              <a:cxn ang="0">
                <a:pos x="14528" y="4745"/>
              </a:cxn>
              <a:cxn ang="0">
                <a:pos x="1947" y="5860"/>
              </a:cxn>
              <a:cxn ang="0">
                <a:pos x="1000" y="6917"/>
              </a:cxn>
              <a:cxn ang="0">
                <a:pos x="804" y="8319"/>
              </a:cxn>
              <a:cxn ang="0">
                <a:pos x="1444" y="9609"/>
              </a:cxn>
              <a:cxn ang="0">
                <a:pos x="2663" y="10291"/>
              </a:cxn>
              <a:cxn ang="0">
                <a:pos x="4054" y="10143"/>
              </a:cxn>
              <a:cxn ang="0">
                <a:pos x="5125" y="9234"/>
              </a:cxn>
              <a:cxn ang="0">
                <a:pos x="5460" y="7766"/>
              </a:cxn>
              <a:cxn ang="0">
                <a:pos x="4431" y="5936"/>
              </a:cxn>
              <a:cxn ang="0">
                <a:pos x="14823" y="3165"/>
              </a:cxn>
              <a:cxn ang="0">
                <a:pos x="14084" y="3877"/>
              </a:cxn>
              <a:cxn ang="0">
                <a:pos x="14295" y="5094"/>
              </a:cxn>
              <a:cxn ang="0">
                <a:pos x="15564" y="5410"/>
              </a:cxn>
              <a:cxn ang="0">
                <a:pos x="16305" y="4310"/>
              </a:cxn>
              <a:cxn ang="0">
                <a:pos x="15856" y="3364"/>
              </a:cxn>
              <a:cxn ang="0">
                <a:pos x="10082" y="710"/>
              </a:cxn>
              <a:cxn ang="0">
                <a:pos x="14653" y="2812"/>
              </a:cxn>
              <a:cxn ang="0">
                <a:pos x="16083" y="3038"/>
              </a:cxn>
              <a:cxn ang="0">
                <a:pos x="16699" y="4228"/>
              </a:cxn>
              <a:cxn ang="0">
                <a:pos x="16166" y="5487"/>
              </a:cxn>
              <a:cxn ang="0">
                <a:pos x="15924" y="7741"/>
              </a:cxn>
              <a:cxn ang="0">
                <a:pos x="15785" y="6259"/>
              </a:cxn>
              <a:cxn ang="0">
                <a:pos x="14571" y="5748"/>
              </a:cxn>
              <a:cxn ang="0">
                <a:pos x="13674" y="4745"/>
              </a:cxn>
              <a:cxn ang="0">
                <a:pos x="13862" y="3440"/>
              </a:cxn>
              <a:cxn ang="0">
                <a:pos x="10276" y="944"/>
              </a:cxn>
              <a:cxn ang="0">
                <a:pos x="8018" y="1719"/>
              </a:cxn>
              <a:cxn ang="0">
                <a:pos x="7150" y="2161"/>
              </a:cxn>
              <a:cxn ang="0">
                <a:pos x="6091" y="1686"/>
              </a:cxn>
              <a:cxn ang="0">
                <a:pos x="3673" y="4879"/>
              </a:cxn>
              <a:cxn ang="0">
                <a:pos x="5784" y="6468"/>
              </a:cxn>
              <a:cxn ang="0">
                <a:pos x="5919" y="9096"/>
              </a:cxn>
              <a:cxn ang="0">
                <a:pos x="4273" y="10798"/>
              </a:cxn>
              <a:cxn ang="0">
                <a:pos x="5546" y="12950"/>
              </a:cxn>
              <a:cxn ang="0">
                <a:pos x="8530" y="14061"/>
              </a:cxn>
              <a:cxn ang="0">
                <a:pos x="3461" y="10998"/>
              </a:cxn>
              <a:cxn ang="0">
                <a:pos x="1442" y="10583"/>
              </a:cxn>
              <a:cxn ang="0">
                <a:pos x="21" y="8319"/>
              </a:cxn>
              <a:cxn ang="0">
                <a:pos x="811" y="5818"/>
              </a:cxn>
              <a:cxn ang="0">
                <a:pos x="3290" y="4153"/>
              </a:cxn>
              <a:cxn ang="0">
                <a:pos x="6086" y="948"/>
              </a:cxn>
              <a:cxn ang="0">
                <a:pos x="6691" y="97"/>
              </a:cxn>
              <a:cxn ang="0">
                <a:pos x="7679" y="135"/>
              </a:cxn>
            </a:cxnLst>
            <a:rect l="0" t="0" r="r" b="b"/>
            <a:pathLst>
              <a:path w="16700" h="14090">
                <a:moveTo>
                  <a:pt x="7150" y="267"/>
                </a:moveTo>
                <a:lnTo>
                  <a:pt x="7109" y="268"/>
                </a:lnTo>
                <a:lnTo>
                  <a:pt x="7069" y="270"/>
                </a:lnTo>
                <a:lnTo>
                  <a:pt x="7031" y="275"/>
                </a:lnTo>
                <a:lnTo>
                  <a:pt x="6993" y="282"/>
                </a:lnTo>
                <a:lnTo>
                  <a:pt x="6956" y="290"/>
                </a:lnTo>
                <a:lnTo>
                  <a:pt x="6918" y="301"/>
                </a:lnTo>
                <a:lnTo>
                  <a:pt x="6882" y="313"/>
                </a:lnTo>
                <a:lnTo>
                  <a:pt x="6847" y="327"/>
                </a:lnTo>
                <a:lnTo>
                  <a:pt x="6813" y="343"/>
                </a:lnTo>
                <a:lnTo>
                  <a:pt x="6778" y="361"/>
                </a:lnTo>
                <a:lnTo>
                  <a:pt x="6746" y="381"/>
                </a:lnTo>
                <a:lnTo>
                  <a:pt x="6712" y="403"/>
                </a:lnTo>
                <a:lnTo>
                  <a:pt x="6681" y="426"/>
                </a:lnTo>
                <a:lnTo>
                  <a:pt x="6650" y="452"/>
                </a:lnTo>
                <a:lnTo>
                  <a:pt x="6619" y="479"/>
                </a:lnTo>
                <a:lnTo>
                  <a:pt x="6590" y="508"/>
                </a:lnTo>
                <a:lnTo>
                  <a:pt x="6562" y="538"/>
                </a:lnTo>
                <a:lnTo>
                  <a:pt x="6535" y="570"/>
                </a:lnTo>
                <a:lnTo>
                  <a:pt x="6511" y="602"/>
                </a:lnTo>
                <a:lnTo>
                  <a:pt x="6488" y="636"/>
                </a:lnTo>
                <a:lnTo>
                  <a:pt x="6467" y="669"/>
                </a:lnTo>
                <a:lnTo>
                  <a:pt x="6447" y="703"/>
                </a:lnTo>
                <a:lnTo>
                  <a:pt x="6431" y="739"/>
                </a:lnTo>
                <a:lnTo>
                  <a:pt x="6415" y="774"/>
                </a:lnTo>
                <a:lnTo>
                  <a:pt x="6401" y="812"/>
                </a:lnTo>
                <a:lnTo>
                  <a:pt x="6389" y="849"/>
                </a:lnTo>
                <a:lnTo>
                  <a:pt x="6379" y="888"/>
                </a:lnTo>
                <a:lnTo>
                  <a:pt x="6371" y="927"/>
                </a:lnTo>
                <a:lnTo>
                  <a:pt x="6365" y="967"/>
                </a:lnTo>
                <a:lnTo>
                  <a:pt x="6360" y="1008"/>
                </a:lnTo>
                <a:lnTo>
                  <a:pt x="6357" y="1050"/>
                </a:lnTo>
                <a:lnTo>
                  <a:pt x="6356" y="1092"/>
                </a:lnTo>
                <a:lnTo>
                  <a:pt x="6356" y="1120"/>
                </a:lnTo>
                <a:lnTo>
                  <a:pt x="6357" y="1147"/>
                </a:lnTo>
                <a:lnTo>
                  <a:pt x="6360" y="1174"/>
                </a:lnTo>
                <a:lnTo>
                  <a:pt x="6363" y="1200"/>
                </a:lnTo>
                <a:lnTo>
                  <a:pt x="6367" y="1227"/>
                </a:lnTo>
                <a:lnTo>
                  <a:pt x="6371" y="1253"/>
                </a:lnTo>
                <a:lnTo>
                  <a:pt x="6376" y="1279"/>
                </a:lnTo>
                <a:lnTo>
                  <a:pt x="6383" y="1305"/>
                </a:lnTo>
                <a:lnTo>
                  <a:pt x="6390" y="1331"/>
                </a:lnTo>
                <a:lnTo>
                  <a:pt x="6398" y="1357"/>
                </a:lnTo>
                <a:lnTo>
                  <a:pt x="6407" y="1382"/>
                </a:lnTo>
                <a:lnTo>
                  <a:pt x="6416" y="1406"/>
                </a:lnTo>
                <a:lnTo>
                  <a:pt x="6426" y="1431"/>
                </a:lnTo>
                <a:lnTo>
                  <a:pt x="6438" y="1456"/>
                </a:lnTo>
                <a:lnTo>
                  <a:pt x="6450" y="1480"/>
                </a:lnTo>
                <a:lnTo>
                  <a:pt x="6463" y="1504"/>
                </a:lnTo>
                <a:lnTo>
                  <a:pt x="6476" y="1527"/>
                </a:lnTo>
                <a:lnTo>
                  <a:pt x="6491" y="1550"/>
                </a:lnTo>
                <a:lnTo>
                  <a:pt x="6506" y="1573"/>
                </a:lnTo>
                <a:lnTo>
                  <a:pt x="6521" y="1593"/>
                </a:lnTo>
                <a:lnTo>
                  <a:pt x="6537" y="1614"/>
                </a:lnTo>
                <a:lnTo>
                  <a:pt x="6554" y="1634"/>
                </a:lnTo>
                <a:lnTo>
                  <a:pt x="6570" y="1654"/>
                </a:lnTo>
                <a:lnTo>
                  <a:pt x="6588" y="1673"/>
                </a:lnTo>
                <a:lnTo>
                  <a:pt x="6607" y="1691"/>
                </a:lnTo>
                <a:lnTo>
                  <a:pt x="6626" y="1708"/>
                </a:lnTo>
                <a:lnTo>
                  <a:pt x="6645" y="1725"/>
                </a:lnTo>
                <a:lnTo>
                  <a:pt x="6665" y="1741"/>
                </a:lnTo>
                <a:lnTo>
                  <a:pt x="6685" y="1756"/>
                </a:lnTo>
                <a:lnTo>
                  <a:pt x="6707" y="1771"/>
                </a:lnTo>
                <a:lnTo>
                  <a:pt x="6729" y="1786"/>
                </a:lnTo>
                <a:lnTo>
                  <a:pt x="6751" y="1798"/>
                </a:lnTo>
                <a:lnTo>
                  <a:pt x="6774" y="1811"/>
                </a:lnTo>
                <a:lnTo>
                  <a:pt x="6797" y="1823"/>
                </a:lnTo>
                <a:lnTo>
                  <a:pt x="6820" y="1834"/>
                </a:lnTo>
                <a:lnTo>
                  <a:pt x="6844" y="1844"/>
                </a:lnTo>
                <a:lnTo>
                  <a:pt x="6868" y="1853"/>
                </a:lnTo>
                <a:lnTo>
                  <a:pt x="6892" y="1862"/>
                </a:lnTo>
                <a:lnTo>
                  <a:pt x="6917" y="1869"/>
                </a:lnTo>
                <a:lnTo>
                  <a:pt x="6941" y="1876"/>
                </a:lnTo>
                <a:lnTo>
                  <a:pt x="6966" y="1883"/>
                </a:lnTo>
                <a:lnTo>
                  <a:pt x="6992" y="1888"/>
                </a:lnTo>
                <a:lnTo>
                  <a:pt x="7017" y="1892"/>
                </a:lnTo>
                <a:lnTo>
                  <a:pt x="7043" y="1895"/>
                </a:lnTo>
                <a:lnTo>
                  <a:pt x="7069" y="1898"/>
                </a:lnTo>
                <a:lnTo>
                  <a:pt x="7096" y="1900"/>
                </a:lnTo>
                <a:lnTo>
                  <a:pt x="7123" y="1901"/>
                </a:lnTo>
                <a:lnTo>
                  <a:pt x="7150" y="1902"/>
                </a:lnTo>
                <a:lnTo>
                  <a:pt x="7177" y="1901"/>
                </a:lnTo>
                <a:lnTo>
                  <a:pt x="7203" y="1900"/>
                </a:lnTo>
                <a:lnTo>
                  <a:pt x="7230" y="1898"/>
                </a:lnTo>
                <a:lnTo>
                  <a:pt x="7256" y="1895"/>
                </a:lnTo>
                <a:lnTo>
                  <a:pt x="7282" y="1892"/>
                </a:lnTo>
                <a:lnTo>
                  <a:pt x="7307" y="1888"/>
                </a:lnTo>
                <a:lnTo>
                  <a:pt x="7332" y="1883"/>
                </a:lnTo>
                <a:lnTo>
                  <a:pt x="7357" y="1876"/>
                </a:lnTo>
                <a:lnTo>
                  <a:pt x="7382" y="1869"/>
                </a:lnTo>
                <a:lnTo>
                  <a:pt x="7407" y="1862"/>
                </a:lnTo>
                <a:lnTo>
                  <a:pt x="7432" y="1853"/>
                </a:lnTo>
                <a:lnTo>
                  <a:pt x="7456" y="1844"/>
                </a:lnTo>
                <a:lnTo>
                  <a:pt x="7480" y="1834"/>
                </a:lnTo>
                <a:lnTo>
                  <a:pt x="7502" y="1823"/>
                </a:lnTo>
                <a:lnTo>
                  <a:pt x="7525" y="1811"/>
                </a:lnTo>
                <a:lnTo>
                  <a:pt x="7548" y="1798"/>
                </a:lnTo>
                <a:lnTo>
                  <a:pt x="7571" y="1786"/>
                </a:lnTo>
                <a:lnTo>
                  <a:pt x="7592" y="1771"/>
                </a:lnTo>
                <a:lnTo>
                  <a:pt x="7614" y="1756"/>
                </a:lnTo>
                <a:lnTo>
                  <a:pt x="7634" y="1741"/>
                </a:lnTo>
                <a:lnTo>
                  <a:pt x="7655" y="1725"/>
                </a:lnTo>
                <a:lnTo>
                  <a:pt x="7674" y="1708"/>
                </a:lnTo>
                <a:lnTo>
                  <a:pt x="7692" y="1691"/>
                </a:lnTo>
                <a:lnTo>
                  <a:pt x="7711" y="1673"/>
                </a:lnTo>
                <a:lnTo>
                  <a:pt x="7729" y="1654"/>
                </a:lnTo>
                <a:lnTo>
                  <a:pt x="7746" y="1634"/>
                </a:lnTo>
                <a:lnTo>
                  <a:pt x="7762" y="1614"/>
                </a:lnTo>
                <a:lnTo>
                  <a:pt x="7779" y="1593"/>
                </a:lnTo>
                <a:lnTo>
                  <a:pt x="7794" y="1573"/>
                </a:lnTo>
                <a:lnTo>
                  <a:pt x="7809" y="1550"/>
                </a:lnTo>
                <a:lnTo>
                  <a:pt x="7823" y="1527"/>
                </a:lnTo>
                <a:lnTo>
                  <a:pt x="7836" y="1504"/>
                </a:lnTo>
                <a:lnTo>
                  <a:pt x="7849" y="1480"/>
                </a:lnTo>
                <a:lnTo>
                  <a:pt x="7862" y="1456"/>
                </a:lnTo>
                <a:lnTo>
                  <a:pt x="7873" y="1431"/>
                </a:lnTo>
                <a:lnTo>
                  <a:pt x="7883" y="1406"/>
                </a:lnTo>
                <a:lnTo>
                  <a:pt x="7893" y="1382"/>
                </a:lnTo>
                <a:lnTo>
                  <a:pt x="7901" y="1357"/>
                </a:lnTo>
                <a:lnTo>
                  <a:pt x="7910" y="1331"/>
                </a:lnTo>
                <a:lnTo>
                  <a:pt x="7917" y="1305"/>
                </a:lnTo>
                <a:lnTo>
                  <a:pt x="7923" y="1279"/>
                </a:lnTo>
                <a:lnTo>
                  <a:pt x="7928" y="1253"/>
                </a:lnTo>
                <a:lnTo>
                  <a:pt x="7933" y="1227"/>
                </a:lnTo>
                <a:lnTo>
                  <a:pt x="7937" y="1200"/>
                </a:lnTo>
                <a:lnTo>
                  <a:pt x="7940" y="1174"/>
                </a:lnTo>
                <a:lnTo>
                  <a:pt x="7942" y="1147"/>
                </a:lnTo>
                <a:lnTo>
                  <a:pt x="7943" y="1120"/>
                </a:lnTo>
                <a:lnTo>
                  <a:pt x="7943" y="1092"/>
                </a:lnTo>
                <a:lnTo>
                  <a:pt x="7942" y="1050"/>
                </a:lnTo>
                <a:lnTo>
                  <a:pt x="7940" y="1008"/>
                </a:lnTo>
                <a:lnTo>
                  <a:pt x="7935" y="967"/>
                </a:lnTo>
                <a:lnTo>
                  <a:pt x="7928" y="927"/>
                </a:lnTo>
                <a:lnTo>
                  <a:pt x="7920" y="888"/>
                </a:lnTo>
                <a:lnTo>
                  <a:pt x="7911" y="849"/>
                </a:lnTo>
                <a:lnTo>
                  <a:pt x="7898" y="812"/>
                </a:lnTo>
                <a:lnTo>
                  <a:pt x="7884" y="774"/>
                </a:lnTo>
                <a:lnTo>
                  <a:pt x="7869" y="739"/>
                </a:lnTo>
                <a:lnTo>
                  <a:pt x="7851" y="703"/>
                </a:lnTo>
                <a:lnTo>
                  <a:pt x="7832" y="669"/>
                </a:lnTo>
                <a:lnTo>
                  <a:pt x="7811" y="636"/>
                </a:lnTo>
                <a:lnTo>
                  <a:pt x="7788" y="602"/>
                </a:lnTo>
                <a:lnTo>
                  <a:pt x="7763" y="570"/>
                </a:lnTo>
                <a:lnTo>
                  <a:pt x="7736" y="538"/>
                </a:lnTo>
                <a:lnTo>
                  <a:pt x="7708" y="508"/>
                </a:lnTo>
                <a:lnTo>
                  <a:pt x="7679" y="479"/>
                </a:lnTo>
                <a:lnTo>
                  <a:pt x="7649" y="452"/>
                </a:lnTo>
                <a:lnTo>
                  <a:pt x="7617" y="426"/>
                </a:lnTo>
                <a:lnTo>
                  <a:pt x="7585" y="403"/>
                </a:lnTo>
                <a:lnTo>
                  <a:pt x="7553" y="381"/>
                </a:lnTo>
                <a:lnTo>
                  <a:pt x="7519" y="361"/>
                </a:lnTo>
                <a:lnTo>
                  <a:pt x="7486" y="343"/>
                </a:lnTo>
                <a:lnTo>
                  <a:pt x="7451" y="327"/>
                </a:lnTo>
                <a:lnTo>
                  <a:pt x="7416" y="313"/>
                </a:lnTo>
                <a:lnTo>
                  <a:pt x="7380" y="301"/>
                </a:lnTo>
                <a:lnTo>
                  <a:pt x="7344" y="290"/>
                </a:lnTo>
                <a:lnTo>
                  <a:pt x="7306" y="282"/>
                </a:lnTo>
                <a:lnTo>
                  <a:pt x="7268" y="275"/>
                </a:lnTo>
                <a:lnTo>
                  <a:pt x="7229" y="270"/>
                </a:lnTo>
                <a:lnTo>
                  <a:pt x="7190" y="268"/>
                </a:lnTo>
                <a:lnTo>
                  <a:pt x="7150" y="267"/>
                </a:lnTo>
                <a:close/>
                <a:moveTo>
                  <a:pt x="1847" y="8647"/>
                </a:moveTo>
                <a:lnTo>
                  <a:pt x="1863" y="8636"/>
                </a:lnTo>
                <a:lnTo>
                  <a:pt x="1879" y="8627"/>
                </a:lnTo>
                <a:lnTo>
                  <a:pt x="1894" y="8618"/>
                </a:lnTo>
                <a:lnTo>
                  <a:pt x="1911" y="8608"/>
                </a:lnTo>
                <a:lnTo>
                  <a:pt x="1943" y="8593"/>
                </a:lnTo>
                <a:lnTo>
                  <a:pt x="1977" y="8579"/>
                </a:lnTo>
                <a:lnTo>
                  <a:pt x="2010" y="8566"/>
                </a:lnTo>
                <a:lnTo>
                  <a:pt x="2044" y="8557"/>
                </a:lnTo>
                <a:lnTo>
                  <a:pt x="2077" y="8549"/>
                </a:lnTo>
                <a:lnTo>
                  <a:pt x="2110" y="8544"/>
                </a:lnTo>
                <a:lnTo>
                  <a:pt x="2145" y="8539"/>
                </a:lnTo>
                <a:lnTo>
                  <a:pt x="2177" y="8538"/>
                </a:lnTo>
                <a:lnTo>
                  <a:pt x="2211" y="8538"/>
                </a:lnTo>
                <a:lnTo>
                  <a:pt x="2243" y="8540"/>
                </a:lnTo>
                <a:lnTo>
                  <a:pt x="2274" y="8545"/>
                </a:lnTo>
                <a:lnTo>
                  <a:pt x="2306" y="8552"/>
                </a:lnTo>
                <a:lnTo>
                  <a:pt x="2321" y="8555"/>
                </a:lnTo>
                <a:lnTo>
                  <a:pt x="2336" y="8560"/>
                </a:lnTo>
                <a:lnTo>
                  <a:pt x="2351" y="8564"/>
                </a:lnTo>
                <a:lnTo>
                  <a:pt x="2365" y="8570"/>
                </a:lnTo>
                <a:lnTo>
                  <a:pt x="2365" y="7110"/>
                </a:lnTo>
                <a:lnTo>
                  <a:pt x="2365" y="6866"/>
                </a:lnTo>
                <a:lnTo>
                  <a:pt x="4154" y="6281"/>
                </a:lnTo>
                <a:lnTo>
                  <a:pt x="4154" y="6446"/>
                </a:lnTo>
                <a:lnTo>
                  <a:pt x="4154" y="6539"/>
                </a:lnTo>
                <a:lnTo>
                  <a:pt x="4154" y="8466"/>
                </a:lnTo>
                <a:lnTo>
                  <a:pt x="4156" y="8483"/>
                </a:lnTo>
                <a:lnTo>
                  <a:pt x="4157" y="8501"/>
                </a:lnTo>
                <a:lnTo>
                  <a:pt x="4157" y="8517"/>
                </a:lnTo>
                <a:lnTo>
                  <a:pt x="4157" y="8535"/>
                </a:lnTo>
                <a:lnTo>
                  <a:pt x="4156" y="8552"/>
                </a:lnTo>
                <a:lnTo>
                  <a:pt x="4154" y="8570"/>
                </a:lnTo>
                <a:lnTo>
                  <a:pt x="4152" y="8587"/>
                </a:lnTo>
                <a:lnTo>
                  <a:pt x="4150" y="8604"/>
                </a:lnTo>
                <a:lnTo>
                  <a:pt x="4146" y="8622"/>
                </a:lnTo>
                <a:lnTo>
                  <a:pt x="4142" y="8640"/>
                </a:lnTo>
                <a:lnTo>
                  <a:pt x="4136" y="8656"/>
                </a:lnTo>
                <a:lnTo>
                  <a:pt x="4131" y="8674"/>
                </a:lnTo>
                <a:lnTo>
                  <a:pt x="4125" y="8691"/>
                </a:lnTo>
                <a:lnTo>
                  <a:pt x="4119" y="8707"/>
                </a:lnTo>
                <a:lnTo>
                  <a:pt x="4111" y="8724"/>
                </a:lnTo>
                <a:lnTo>
                  <a:pt x="4103" y="8742"/>
                </a:lnTo>
                <a:lnTo>
                  <a:pt x="4095" y="8757"/>
                </a:lnTo>
                <a:lnTo>
                  <a:pt x="4085" y="8774"/>
                </a:lnTo>
                <a:lnTo>
                  <a:pt x="4076" y="8791"/>
                </a:lnTo>
                <a:lnTo>
                  <a:pt x="4065" y="8807"/>
                </a:lnTo>
                <a:lnTo>
                  <a:pt x="4054" y="8822"/>
                </a:lnTo>
                <a:lnTo>
                  <a:pt x="4042" y="8838"/>
                </a:lnTo>
                <a:lnTo>
                  <a:pt x="4031" y="8853"/>
                </a:lnTo>
                <a:lnTo>
                  <a:pt x="4017" y="8868"/>
                </a:lnTo>
                <a:lnTo>
                  <a:pt x="4005" y="8883"/>
                </a:lnTo>
                <a:lnTo>
                  <a:pt x="3990" y="8897"/>
                </a:lnTo>
                <a:lnTo>
                  <a:pt x="3977" y="8911"/>
                </a:lnTo>
                <a:lnTo>
                  <a:pt x="3961" y="8924"/>
                </a:lnTo>
                <a:lnTo>
                  <a:pt x="3945" y="8938"/>
                </a:lnTo>
                <a:lnTo>
                  <a:pt x="3930" y="8952"/>
                </a:lnTo>
                <a:lnTo>
                  <a:pt x="3913" y="8964"/>
                </a:lnTo>
                <a:lnTo>
                  <a:pt x="3896" y="8976"/>
                </a:lnTo>
                <a:lnTo>
                  <a:pt x="3872" y="8991"/>
                </a:lnTo>
                <a:lnTo>
                  <a:pt x="3848" y="9005"/>
                </a:lnTo>
                <a:lnTo>
                  <a:pt x="3824" y="9018"/>
                </a:lnTo>
                <a:lnTo>
                  <a:pt x="3800" y="9030"/>
                </a:lnTo>
                <a:lnTo>
                  <a:pt x="3775" y="9040"/>
                </a:lnTo>
                <a:lnTo>
                  <a:pt x="3751" y="9050"/>
                </a:lnTo>
                <a:lnTo>
                  <a:pt x="3726" y="9058"/>
                </a:lnTo>
                <a:lnTo>
                  <a:pt x="3701" y="9065"/>
                </a:lnTo>
                <a:lnTo>
                  <a:pt x="3676" y="9072"/>
                </a:lnTo>
                <a:lnTo>
                  <a:pt x="3651" y="9077"/>
                </a:lnTo>
                <a:lnTo>
                  <a:pt x="3626" y="9080"/>
                </a:lnTo>
                <a:lnTo>
                  <a:pt x="3601" y="9083"/>
                </a:lnTo>
                <a:lnTo>
                  <a:pt x="3577" y="9084"/>
                </a:lnTo>
                <a:lnTo>
                  <a:pt x="3552" y="9085"/>
                </a:lnTo>
                <a:lnTo>
                  <a:pt x="3528" y="9084"/>
                </a:lnTo>
                <a:lnTo>
                  <a:pt x="3504" y="9082"/>
                </a:lnTo>
                <a:lnTo>
                  <a:pt x="3480" y="9080"/>
                </a:lnTo>
                <a:lnTo>
                  <a:pt x="3457" y="9076"/>
                </a:lnTo>
                <a:lnTo>
                  <a:pt x="3434" y="9071"/>
                </a:lnTo>
                <a:lnTo>
                  <a:pt x="3411" y="9064"/>
                </a:lnTo>
                <a:lnTo>
                  <a:pt x="3389" y="9057"/>
                </a:lnTo>
                <a:lnTo>
                  <a:pt x="3368" y="9049"/>
                </a:lnTo>
                <a:lnTo>
                  <a:pt x="3347" y="9039"/>
                </a:lnTo>
                <a:lnTo>
                  <a:pt x="3326" y="9029"/>
                </a:lnTo>
                <a:lnTo>
                  <a:pt x="3307" y="9017"/>
                </a:lnTo>
                <a:lnTo>
                  <a:pt x="3288" y="9005"/>
                </a:lnTo>
                <a:lnTo>
                  <a:pt x="3270" y="8991"/>
                </a:lnTo>
                <a:lnTo>
                  <a:pt x="3252" y="8977"/>
                </a:lnTo>
                <a:lnTo>
                  <a:pt x="3236" y="8961"/>
                </a:lnTo>
                <a:lnTo>
                  <a:pt x="3220" y="8944"/>
                </a:lnTo>
                <a:lnTo>
                  <a:pt x="3205" y="8927"/>
                </a:lnTo>
                <a:lnTo>
                  <a:pt x="3192" y="8908"/>
                </a:lnTo>
                <a:lnTo>
                  <a:pt x="3179" y="8888"/>
                </a:lnTo>
                <a:lnTo>
                  <a:pt x="3168" y="8868"/>
                </a:lnTo>
                <a:lnTo>
                  <a:pt x="3158" y="8847"/>
                </a:lnTo>
                <a:lnTo>
                  <a:pt x="3150" y="8826"/>
                </a:lnTo>
                <a:lnTo>
                  <a:pt x="3143" y="8804"/>
                </a:lnTo>
                <a:lnTo>
                  <a:pt x="3136" y="8783"/>
                </a:lnTo>
                <a:lnTo>
                  <a:pt x="3131" y="8761"/>
                </a:lnTo>
                <a:lnTo>
                  <a:pt x="3128" y="8738"/>
                </a:lnTo>
                <a:lnTo>
                  <a:pt x="3126" y="8715"/>
                </a:lnTo>
                <a:lnTo>
                  <a:pt x="3125" y="8693"/>
                </a:lnTo>
                <a:lnTo>
                  <a:pt x="3125" y="8669"/>
                </a:lnTo>
                <a:lnTo>
                  <a:pt x="3126" y="8646"/>
                </a:lnTo>
                <a:lnTo>
                  <a:pt x="3129" y="8623"/>
                </a:lnTo>
                <a:lnTo>
                  <a:pt x="3132" y="8600"/>
                </a:lnTo>
                <a:lnTo>
                  <a:pt x="3138" y="8577"/>
                </a:lnTo>
                <a:lnTo>
                  <a:pt x="3144" y="8553"/>
                </a:lnTo>
                <a:lnTo>
                  <a:pt x="3150" y="8530"/>
                </a:lnTo>
                <a:lnTo>
                  <a:pt x="3158" y="8508"/>
                </a:lnTo>
                <a:lnTo>
                  <a:pt x="3168" y="8485"/>
                </a:lnTo>
                <a:lnTo>
                  <a:pt x="3178" y="8462"/>
                </a:lnTo>
                <a:lnTo>
                  <a:pt x="3190" y="8440"/>
                </a:lnTo>
                <a:lnTo>
                  <a:pt x="3203" y="8418"/>
                </a:lnTo>
                <a:lnTo>
                  <a:pt x="3217" y="8397"/>
                </a:lnTo>
                <a:lnTo>
                  <a:pt x="3231" y="8376"/>
                </a:lnTo>
                <a:lnTo>
                  <a:pt x="3247" y="8356"/>
                </a:lnTo>
                <a:lnTo>
                  <a:pt x="3264" y="8336"/>
                </a:lnTo>
                <a:lnTo>
                  <a:pt x="3282" y="8316"/>
                </a:lnTo>
                <a:lnTo>
                  <a:pt x="3300" y="8297"/>
                </a:lnTo>
                <a:lnTo>
                  <a:pt x="3320" y="8278"/>
                </a:lnTo>
                <a:lnTo>
                  <a:pt x="3341" y="8261"/>
                </a:lnTo>
                <a:lnTo>
                  <a:pt x="3363" y="8244"/>
                </a:lnTo>
                <a:lnTo>
                  <a:pt x="3386" y="8227"/>
                </a:lnTo>
                <a:lnTo>
                  <a:pt x="3402" y="8217"/>
                </a:lnTo>
                <a:lnTo>
                  <a:pt x="3417" y="8208"/>
                </a:lnTo>
                <a:lnTo>
                  <a:pt x="3434" y="8198"/>
                </a:lnTo>
                <a:lnTo>
                  <a:pt x="3450" y="8189"/>
                </a:lnTo>
                <a:lnTo>
                  <a:pt x="3483" y="8173"/>
                </a:lnTo>
                <a:lnTo>
                  <a:pt x="3515" y="8160"/>
                </a:lnTo>
                <a:lnTo>
                  <a:pt x="3549" y="8147"/>
                </a:lnTo>
                <a:lnTo>
                  <a:pt x="3583" y="8138"/>
                </a:lnTo>
                <a:lnTo>
                  <a:pt x="3617" y="8129"/>
                </a:lnTo>
                <a:lnTo>
                  <a:pt x="3650" y="8124"/>
                </a:lnTo>
                <a:lnTo>
                  <a:pt x="3683" y="8120"/>
                </a:lnTo>
                <a:lnTo>
                  <a:pt x="3717" y="8119"/>
                </a:lnTo>
                <a:lnTo>
                  <a:pt x="3749" y="8119"/>
                </a:lnTo>
                <a:lnTo>
                  <a:pt x="3782" y="8121"/>
                </a:lnTo>
                <a:lnTo>
                  <a:pt x="3814" y="8126"/>
                </a:lnTo>
                <a:lnTo>
                  <a:pt x="3845" y="8132"/>
                </a:lnTo>
                <a:lnTo>
                  <a:pt x="3860" y="8136"/>
                </a:lnTo>
                <a:lnTo>
                  <a:pt x="3875" y="8141"/>
                </a:lnTo>
                <a:lnTo>
                  <a:pt x="3890" y="8145"/>
                </a:lnTo>
                <a:lnTo>
                  <a:pt x="3905" y="8150"/>
                </a:lnTo>
                <a:lnTo>
                  <a:pt x="3905" y="6618"/>
                </a:lnTo>
                <a:lnTo>
                  <a:pt x="2615" y="7030"/>
                </a:lnTo>
                <a:lnTo>
                  <a:pt x="2615" y="8886"/>
                </a:lnTo>
                <a:lnTo>
                  <a:pt x="2617" y="8903"/>
                </a:lnTo>
                <a:lnTo>
                  <a:pt x="2618" y="8920"/>
                </a:lnTo>
                <a:lnTo>
                  <a:pt x="2618" y="8937"/>
                </a:lnTo>
                <a:lnTo>
                  <a:pt x="2618" y="8955"/>
                </a:lnTo>
                <a:lnTo>
                  <a:pt x="2617" y="8971"/>
                </a:lnTo>
                <a:lnTo>
                  <a:pt x="2616" y="8989"/>
                </a:lnTo>
                <a:lnTo>
                  <a:pt x="2614" y="9007"/>
                </a:lnTo>
                <a:lnTo>
                  <a:pt x="2610" y="9024"/>
                </a:lnTo>
                <a:lnTo>
                  <a:pt x="2606" y="9041"/>
                </a:lnTo>
                <a:lnTo>
                  <a:pt x="2602" y="9058"/>
                </a:lnTo>
                <a:lnTo>
                  <a:pt x="2598" y="9076"/>
                </a:lnTo>
                <a:lnTo>
                  <a:pt x="2593" y="9093"/>
                </a:lnTo>
                <a:lnTo>
                  <a:pt x="2586" y="9110"/>
                </a:lnTo>
                <a:lnTo>
                  <a:pt x="2579" y="9127"/>
                </a:lnTo>
                <a:lnTo>
                  <a:pt x="2572" y="9144"/>
                </a:lnTo>
                <a:lnTo>
                  <a:pt x="2564" y="9160"/>
                </a:lnTo>
                <a:lnTo>
                  <a:pt x="2555" y="9177"/>
                </a:lnTo>
                <a:lnTo>
                  <a:pt x="2546" y="9194"/>
                </a:lnTo>
                <a:lnTo>
                  <a:pt x="2536" y="9210"/>
                </a:lnTo>
                <a:lnTo>
                  <a:pt x="2526" y="9226"/>
                </a:lnTo>
                <a:lnTo>
                  <a:pt x="2515" y="9242"/>
                </a:lnTo>
                <a:lnTo>
                  <a:pt x="2504" y="9257"/>
                </a:lnTo>
                <a:lnTo>
                  <a:pt x="2491" y="9273"/>
                </a:lnTo>
                <a:lnTo>
                  <a:pt x="2479" y="9288"/>
                </a:lnTo>
                <a:lnTo>
                  <a:pt x="2465" y="9302"/>
                </a:lnTo>
                <a:lnTo>
                  <a:pt x="2452" y="9317"/>
                </a:lnTo>
                <a:lnTo>
                  <a:pt x="2437" y="9330"/>
                </a:lnTo>
                <a:lnTo>
                  <a:pt x="2423" y="9344"/>
                </a:lnTo>
                <a:lnTo>
                  <a:pt x="2407" y="9358"/>
                </a:lnTo>
                <a:lnTo>
                  <a:pt x="2390" y="9371"/>
                </a:lnTo>
                <a:lnTo>
                  <a:pt x="2373" y="9383"/>
                </a:lnTo>
                <a:lnTo>
                  <a:pt x="2357" y="9395"/>
                </a:lnTo>
                <a:lnTo>
                  <a:pt x="2334" y="9411"/>
                </a:lnTo>
                <a:lnTo>
                  <a:pt x="2310" y="9424"/>
                </a:lnTo>
                <a:lnTo>
                  <a:pt x="2286" y="9438"/>
                </a:lnTo>
                <a:lnTo>
                  <a:pt x="2261" y="9449"/>
                </a:lnTo>
                <a:lnTo>
                  <a:pt x="2237" y="9460"/>
                </a:lnTo>
                <a:lnTo>
                  <a:pt x="2212" y="9469"/>
                </a:lnTo>
                <a:lnTo>
                  <a:pt x="2187" y="9478"/>
                </a:lnTo>
                <a:lnTo>
                  <a:pt x="2162" y="9485"/>
                </a:lnTo>
                <a:lnTo>
                  <a:pt x="2137" y="9491"/>
                </a:lnTo>
                <a:lnTo>
                  <a:pt x="2112" y="9495"/>
                </a:lnTo>
                <a:lnTo>
                  <a:pt x="2088" y="9499"/>
                </a:lnTo>
                <a:lnTo>
                  <a:pt x="2062" y="9503"/>
                </a:lnTo>
                <a:lnTo>
                  <a:pt x="2037" y="9504"/>
                </a:lnTo>
                <a:lnTo>
                  <a:pt x="2013" y="9505"/>
                </a:lnTo>
                <a:lnTo>
                  <a:pt x="1988" y="9504"/>
                </a:lnTo>
                <a:lnTo>
                  <a:pt x="1964" y="9502"/>
                </a:lnTo>
                <a:lnTo>
                  <a:pt x="1941" y="9499"/>
                </a:lnTo>
                <a:lnTo>
                  <a:pt x="1917" y="9495"/>
                </a:lnTo>
                <a:lnTo>
                  <a:pt x="1894" y="9490"/>
                </a:lnTo>
                <a:lnTo>
                  <a:pt x="1872" y="9484"/>
                </a:lnTo>
                <a:lnTo>
                  <a:pt x="1851" y="9476"/>
                </a:lnTo>
                <a:lnTo>
                  <a:pt x="1829" y="9468"/>
                </a:lnTo>
                <a:lnTo>
                  <a:pt x="1808" y="9459"/>
                </a:lnTo>
                <a:lnTo>
                  <a:pt x="1787" y="9448"/>
                </a:lnTo>
                <a:lnTo>
                  <a:pt x="1768" y="9437"/>
                </a:lnTo>
                <a:lnTo>
                  <a:pt x="1749" y="9424"/>
                </a:lnTo>
                <a:lnTo>
                  <a:pt x="1731" y="9411"/>
                </a:lnTo>
                <a:lnTo>
                  <a:pt x="1714" y="9396"/>
                </a:lnTo>
                <a:lnTo>
                  <a:pt x="1697" y="9380"/>
                </a:lnTo>
                <a:lnTo>
                  <a:pt x="1681" y="9364"/>
                </a:lnTo>
                <a:lnTo>
                  <a:pt x="1667" y="9346"/>
                </a:lnTo>
                <a:lnTo>
                  <a:pt x="1653" y="9327"/>
                </a:lnTo>
                <a:lnTo>
                  <a:pt x="1641" y="9307"/>
                </a:lnTo>
                <a:lnTo>
                  <a:pt x="1629" y="9288"/>
                </a:lnTo>
                <a:lnTo>
                  <a:pt x="1619" y="9267"/>
                </a:lnTo>
                <a:lnTo>
                  <a:pt x="1611" y="9245"/>
                </a:lnTo>
                <a:lnTo>
                  <a:pt x="1603" y="9224"/>
                </a:lnTo>
                <a:lnTo>
                  <a:pt x="1597" y="9202"/>
                </a:lnTo>
                <a:lnTo>
                  <a:pt x="1593" y="9180"/>
                </a:lnTo>
                <a:lnTo>
                  <a:pt x="1589" y="9157"/>
                </a:lnTo>
                <a:lnTo>
                  <a:pt x="1587" y="9134"/>
                </a:lnTo>
                <a:lnTo>
                  <a:pt x="1585" y="9111"/>
                </a:lnTo>
                <a:lnTo>
                  <a:pt x="1585" y="9088"/>
                </a:lnTo>
                <a:lnTo>
                  <a:pt x="1588" y="9065"/>
                </a:lnTo>
                <a:lnTo>
                  <a:pt x="1590" y="9042"/>
                </a:lnTo>
                <a:lnTo>
                  <a:pt x="1593" y="9019"/>
                </a:lnTo>
                <a:lnTo>
                  <a:pt x="1598" y="8996"/>
                </a:lnTo>
                <a:lnTo>
                  <a:pt x="1604" y="8972"/>
                </a:lnTo>
                <a:lnTo>
                  <a:pt x="1612" y="8949"/>
                </a:lnTo>
                <a:lnTo>
                  <a:pt x="1620" y="8927"/>
                </a:lnTo>
                <a:lnTo>
                  <a:pt x="1629" y="8905"/>
                </a:lnTo>
                <a:lnTo>
                  <a:pt x="1640" y="8882"/>
                </a:lnTo>
                <a:lnTo>
                  <a:pt x="1651" y="8860"/>
                </a:lnTo>
                <a:lnTo>
                  <a:pt x="1664" y="8838"/>
                </a:lnTo>
                <a:lnTo>
                  <a:pt x="1677" y="8817"/>
                </a:lnTo>
                <a:lnTo>
                  <a:pt x="1692" y="8795"/>
                </a:lnTo>
                <a:lnTo>
                  <a:pt x="1708" y="8775"/>
                </a:lnTo>
                <a:lnTo>
                  <a:pt x="1725" y="8754"/>
                </a:lnTo>
                <a:lnTo>
                  <a:pt x="1743" y="8736"/>
                </a:lnTo>
                <a:lnTo>
                  <a:pt x="1762" y="8716"/>
                </a:lnTo>
                <a:lnTo>
                  <a:pt x="1782" y="8698"/>
                </a:lnTo>
                <a:lnTo>
                  <a:pt x="1803" y="8680"/>
                </a:lnTo>
                <a:lnTo>
                  <a:pt x="1824" y="8664"/>
                </a:lnTo>
                <a:lnTo>
                  <a:pt x="1847" y="8647"/>
                </a:lnTo>
                <a:close/>
                <a:moveTo>
                  <a:pt x="6742" y="1313"/>
                </a:moveTo>
                <a:lnTo>
                  <a:pt x="6753" y="1307"/>
                </a:lnTo>
                <a:lnTo>
                  <a:pt x="6764" y="1300"/>
                </a:lnTo>
                <a:lnTo>
                  <a:pt x="6775" y="1294"/>
                </a:lnTo>
                <a:lnTo>
                  <a:pt x="6786" y="1290"/>
                </a:lnTo>
                <a:lnTo>
                  <a:pt x="6797" y="1286"/>
                </a:lnTo>
                <a:lnTo>
                  <a:pt x="6808" y="1283"/>
                </a:lnTo>
                <a:lnTo>
                  <a:pt x="6820" y="1279"/>
                </a:lnTo>
                <a:lnTo>
                  <a:pt x="6831" y="1278"/>
                </a:lnTo>
                <a:lnTo>
                  <a:pt x="6843" y="1276"/>
                </a:lnTo>
                <a:lnTo>
                  <a:pt x="6854" y="1276"/>
                </a:lnTo>
                <a:lnTo>
                  <a:pt x="6866" y="1276"/>
                </a:lnTo>
                <a:lnTo>
                  <a:pt x="6876" y="1277"/>
                </a:lnTo>
                <a:lnTo>
                  <a:pt x="6887" y="1278"/>
                </a:lnTo>
                <a:lnTo>
                  <a:pt x="6897" y="1280"/>
                </a:lnTo>
                <a:lnTo>
                  <a:pt x="6908" y="1284"/>
                </a:lnTo>
                <a:lnTo>
                  <a:pt x="6918" y="1287"/>
                </a:lnTo>
                <a:lnTo>
                  <a:pt x="6918" y="792"/>
                </a:lnTo>
                <a:lnTo>
                  <a:pt x="6918" y="709"/>
                </a:lnTo>
                <a:lnTo>
                  <a:pt x="7524" y="511"/>
                </a:lnTo>
                <a:lnTo>
                  <a:pt x="7524" y="567"/>
                </a:lnTo>
                <a:lnTo>
                  <a:pt x="7524" y="598"/>
                </a:lnTo>
                <a:lnTo>
                  <a:pt x="7524" y="1252"/>
                </a:lnTo>
                <a:lnTo>
                  <a:pt x="7525" y="1264"/>
                </a:lnTo>
                <a:lnTo>
                  <a:pt x="7525" y="1275"/>
                </a:lnTo>
                <a:lnTo>
                  <a:pt x="7524" y="1287"/>
                </a:lnTo>
                <a:lnTo>
                  <a:pt x="7522" y="1298"/>
                </a:lnTo>
                <a:lnTo>
                  <a:pt x="7520" y="1311"/>
                </a:lnTo>
                <a:lnTo>
                  <a:pt x="7516" y="1322"/>
                </a:lnTo>
                <a:lnTo>
                  <a:pt x="7512" y="1334"/>
                </a:lnTo>
                <a:lnTo>
                  <a:pt x="7507" y="1345"/>
                </a:lnTo>
                <a:lnTo>
                  <a:pt x="7500" y="1357"/>
                </a:lnTo>
                <a:lnTo>
                  <a:pt x="7494" y="1367"/>
                </a:lnTo>
                <a:lnTo>
                  <a:pt x="7487" y="1377"/>
                </a:lnTo>
                <a:lnTo>
                  <a:pt x="7477" y="1388"/>
                </a:lnTo>
                <a:lnTo>
                  <a:pt x="7469" y="1397"/>
                </a:lnTo>
                <a:lnTo>
                  <a:pt x="7459" y="1407"/>
                </a:lnTo>
                <a:lnTo>
                  <a:pt x="7448" y="1416"/>
                </a:lnTo>
                <a:lnTo>
                  <a:pt x="7437" y="1424"/>
                </a:lnTo>
                <a:lnTo>
                  <a:pt x="7421" y="1434"/>
                </a:lnTo>
                <a:lnTo>
                  <a:pt x="7404" y="1443"/>
                </a:lnTo>
                <a:lnTo>
                  <a:pt x="7388" y="1449"/>
                </a:lnTo>
                <a:lnTo>
                  <a:pt x="7371" y="1455"/>
                </a:lnTo>
                <a:lnTo>
                  <a:pt x="7353" y="1459"/>
                </a:lnTo>
                <a:lnTo>
                  <a:pt x="7337" y="1461"/>
                </a:lnTo>
                <a:lnTo>
                  <a:pt x="7320" y="1461"/>
                </a:lnTo>
                <a:lnTo>
                  <a:pt x="7304" y="1461"/>
                </a:lnTo>
                <a:lnTo>
                  <a:pt x="7287" y="1458"/>
                </a:lnTo>
                <a:lnTo>
                  <a:pt x="7272" y="1455"/>
                </a:lnTo>
                <a:lnTo>
                  <a:pt x="7257" y="1449"/>
                </a:lnTo>
                <a:lnTo>
                  <a:pt x="7244" y="1442"/>
                </a:lnTo>
                <a:lnTo>
                  <a:pt x="7230" y="1434"/>
                </a:lnTo>
                <a:lnTo>
                  <a:pt x="7219" y="1424"/>
                </a:lnTo>
                <a:lnTo>
                  <a:pt x="7207" y="1414"/>
                </a:lnTo>
                <a:lnTo>
                  <a:pt x="7198" y="1401"/>
                </a:lnTo>
                <a:lnTo>
                  <a:pt x="7190" y="1388"/>
                </a:lnTo>
                <a:lnTo>
                  <a:pt x="7184" y="1373"/>
                </a:lnTo>
                <a:lnTo>
                  <a:pt x="7179" y="1359"/>
                </a:lnTo>
                <a:lnTo>
                  <a:pt x="7177" y="1344"/>
                </a:lnTo>
                <a:lnTo>
                  <a:pt x="7175" y="1328"/>
                </a:lnTo>
                <a:lnTo>
                  <a:pt x="7176" y="1313"/>
                </a:lnTo>
                <a:lnTo>
                  <a:pt x="7178" y="1297"/>
                </a:lnTo>
                <a:lnTo>
                  <a:pt x="7181" y="1281"/>
                </a:lnTo>
                <a:lnTo>
                  <a:pt x="7186" y="1266"/>
                </a:lnTo>
                <a:lnTo>
                  <a:pt x="7194" y="1250"/>
                </a:lnTo>
                <a:lnTo>
                  <a:pt x="7202" y="1236"/>
                </a:lnTo>
                <a:lnTo>
                  <a:pt x="7211" y="1221"/>
                </a:lnTo>
                <a:lnTo>
                  <a:pt x="7223" y="1207"/>
                </a:lnTo>
                <a:lnTo>
                  <a:pt x="7235" y="1194"/>
                </a:lnTo>
                <a:lnTo>
                  <a:pt x="7249" y="1182"/>
                </a:lnTo>
                <a:lnTo>
                  <a:pt x="7263" y="1171"/>
                </a:lnTo>
                <a:lnTo>
                  <a:pt x="7275" y="1164"/>
                </a:lnTo>
                <a:lnTo>
                  <a:pt x="7285" y="1157"/>
                </a:lnTo>
                <a:lnTo>
                  <a:pt x="7297" y="1152"/>
                </a:lnTo>
                <a:lnTo>
                  <a:pt x="7307" y="1148"/>
                </a:lnTo>
                <a:lnTo>
                  <a:pt x="7319" y="1144"/>
                </a:lnTo>
                <a:lnTo>
                  <a:pt x="7330" y="1141"/>
                </a:lnTo>
                <a:lnTo>
                  <a:pt x="7342" y="1137"/>
                </a:lnTo>
                <a:lnTo>
                  <a:pt x="7353" y="1135"/>
                </a:lnTo>
                <a:lnTo>
                  <a:pt x="7365" y="1134"/>
                </a:lnTo>
                <a:lnTo>
                  <a:pt x="7376" y="1134"/>
                </a:lnTo>
                <a:lnTo>
                  <a:pt x="7387" y="1134"/>
                </a:lnTo>
                <a:lnTo>
                  <a:pt x="7398" y="1134"/>
                </a:lnTo>
                <a:lnTo>
                  <a:pt x="7409" y="1136"/>
                </a:lnTo>
                <a:lnTo>
                  <a:pt x="7419" y="1139"/>
                </a:lnTo>
                <a:lnTo>
                  <a:pt x="7429" y="1142"/>
                </a:lnTo>
                <a:lnTo>
                  <a:pt x="7440" y="1145"/>
                </a:lnTo>
                <a:lnTo>
                  <a:pt x="7440" y="625"/>
                </a:lnTo>
                <a:lnTo>
                  <a:pt x="7003" y="765"/>
                </a:lnTo>
                <a:lnTo>
                  <a:pt x="7003" y="1394"/>
                </a:lnTo>
                <a:lnTo>
                  <a:pt x="7004" y="1406"/>
                </a:lnTo>
                <a:lnTo>
                  <a:pt x="7004" y="1417"/>
                </a:lnTo>
                <a:lnTo>
                  <a:pt x="7003" y="1429"/>
                </a:lnTo>
                <a:lnTo>
                  <a:pt x="7000" y="1441"/>
                </a:lnTo>
                <a:lnTo>
                  <a:pt x="6998" y="1453"/>
                </a:lnTo>
                <a:lnTo>
                  <a:pt x="6994" y="1464"/>
                </a:lnTo>
                <a:lnTo>
                  <a:pt x="6990" y="1476"/>
                </a:lnTo>
                <a:lnTo>
                  <a:pt x="6985" y="1487"/>
                </a:lnTo>
                <a:lnTo>
                  <a:pt x="6980" y="1499"/>
                </a:lnTo>
                <a:lnTo>
                  <a:pt x="6972" y="1509"/>
                </a:lnTo>
                <a:lnTo>
                  <a:pt x="6965" y="1519"/>
                </a:lnTo>
                <a:lnTo>
                  <a:pt x="6957" y="1530"/>
                </a:lnTo>
                <a:lnTo>
                  <a:pt x="6947" y="1540"/>
                </a:lnTo>
                <a:lnTo>
                  <a:pt x="6937" y="1550"/>
                </a:lnTo>
                <a:lnTo>
                  <a:pt x="6926" y="1558"/>
                </a:lnTo>
                <a:lnTo>
                  <a:pt x="6915" y="1566"/>
                </a:lnTo>
                <a:lnTo>
                  <a:pt x="6899" y="1577"/>
                </a:lnTo>
                <a:lnTo>
                  <a:pt x="6882" y="1585"/>
                </a:lnTo>
                <a:lnTo>
                  <a:pt x="6866" y="1591"/>
                </a:lnTo>
                <a:lnTo>
                  <a:pt x="6849" y="1597"/>
                </a:lnTo>
                <a:lnTo>
                  <a:pt x="6832" y="1601"/>
                </a:lnTo>
                <a:lnTo>
                  <a:pt x="6815" y="1603"/>
                </a:lnTo>
                <a:lnTo>
                  <a:pt x="6798" y="1604"/>
                </a:lnTo>
                <a:lnTo>
                  <a:pt x="6782" y="1603"/>
                </a:lnTo>
                <a:lnTo>
                  <a:pt x="6766" y="1601"/>
                </a:lnTo>
                <a:lnTo>
                  <a:pt x="6751" y="1597"/>
                </a:lnTo>
                <a:lnTo>
                  <a:pt x="6735" y="1591"/>
                </a:lnTo>
                <a:lnTo>
                  <a:pt x="6722" y="1585"/>
                </a:lnTo>
                <a:lnTo>
                  <a:pt x="6709" y="1577"/>
                </a:lnTo>
                <a:lnTo>
                  <a:pt x="6697" y="1567"/>
                </a:lnTo>
                <a:lnTo>
                  <a:pt x="6686" y="1556"/>
                </a:lnTo>
                <a:lnTo>
                  <a:pt x="6676" y="1543"/>
                </a:lnTo>
                <a:lnTo>
                  <a:pt x="6669" y="1530"/>
                </a:lnTo>
                <a:lnTo>
                  <a:pt x="6662" y="1516"/>
                </a:lnTo>
                <a:lnTo>
                  <a:pt x="6657" y="1501"/>
                </a:lnTo>
                <a:lnTo>
                  <a:pt x="6655" y="1486"/>
                </a:lnTo>
                <a:lnTo>
                  <a:pt x="6654" y="1470"/>
                </a:lnTo>
                <a:lnTo>
                  <a:pt x="6654" y="1455"/>
                </a:lnTo>
                <a:lnTo>
                  <a:pt x="6656" y="1439"/>
                </a:lnTo>
                <a:lnTo>
                  <a:pt x="6660" y="1423"/>
                </a:lnTo>
                <a:lnTo>
                  <a:pt x="6665" y="1408"/>
                </a:lnTo>
                <a:lnTo>
                  <a:pt x="6672" y="1392"/>
                </a:lnTo>
                <a:lnTo>
                  <a:pt x="6680" y="1377"/>
                </a:lnTo>
                <a:lnTo>
                  <a:pt x="6689" y="1363"/>
                </a:lnTo>
                <a:lnTo>
                  <a:pt x="6701" y="1349"/>
                </a:lnTo>
                <a:lnTo>
                  <a:pt x="6713" y="1337"/>
                </a:lnTo>
                <a:lnTo>
                  <a:pt x="6727" y="1324"/>
                </a:lnTo>
                <a:lnTo>
                  <a:pt x="6742" y="1313"/>
                </a:lnTo>
                <a:close/>
                <a:moveTo>
                  <a:pt x="14572" y="4710"/>
                </a:moveTo>
                <a:lnTo>
                  <a:pt x="14587" y="4699"/>
                </a:lnTo>
                <a:lnTo>
                  <a:pt x="14604" y="4691"/>
                </a:lnTo>
                <a:lnTo>
                  <a:pt x="14621" y="4682"/>
                </a:lnTo>
                <a:lnTo>
                  <a:pt x="14638" y="4675"/>
                </a:lnTo>
                <a:lnTo>
                  <a:pt x="14654" y="4669"/>
                </a:lnTo>
                <a:lnTo>
                  <a:pt x="14672" y="4664"/>
                </a:lnTo>
                <a:lnTo>
                  <a:pt x="14689" y="4659"/>
                </a:lnTo>
                <a:lnTo>
                  <a:pt x="14706" y="4657"/>
                </a:lnTo>
                <a:lnTo>
                  <a:pt x="14723" y="4655"/>
                </a:lnTo>
                <a:lnTo>
                  <a:pt x="14740" y="4654"/>
                </a:lnTo>
                <a:lnTo>
                  <a:pt x="14757" y="4654"/>
                </a:lnTo>
                <a:lnTo>
                  <a:pt x="14773" y="4655"/>
                </a:lnTo>
                <a:lnTo>
                  <a:pt x="14790" y="4658"/>
                </a:lnTo>
                <a:lnTo>
                  <a:pt x="14806" y="4662"/>
                </a:lnTo>
                <a:lnTo>
                  <a:pt x="14820" y="4666"/>
                </a:lnTo>
                <a:lnTo>
                  <a:pt x="14836" y="4671"/>
                </a:lnTo>
                <a:lnTo>
                  <a:pt x="14836" y="3927"/>
                </a:lnTo>
                <a:lnTo>
                  <a:pt x="14836" y="3802"/>
                </a:lnTo>
                <a:lnTo>
                  <a:pt x="15747" y="3504"/>
                </a:lnTo>
                <a:lnTo>
                  <a:pt x="15747" y="3588"/>
                </a:lnTo>
                <a:lnTo>
                  <a:pt x="15747" y="3636"/>
                </a:lnTo>
                <a:lnTo>
                  <a:pt x="15747" y="4618"/>
                </a:lnTo>
                <a:lnTo>
                  <a:pt x="15748" y="4635"/>
                </a:lnTo>
                <a:lnTo>
                  <a:pt x="15749" y="4653"/>
                </a:lnTo>
                <a:lnTo>
                  <a:pt x="15747" y="4671"/>
                </a:lnTo>
                <a:lnTo>
                  <a:pt x="15745" y="4688"/>
                </a:lnTo>
                <a:lnTo>
                  <a:pt x="15741" y="4705"/>
                </a:lnTo>
                <a:lnTo>
                  <a:pt x="15736" y="4723"/>
                </a:lnTo>
                <a:lnTo>
                  <a:pt x="15729" y="4741"/>
                </a:lnTo>
                <a:lnTo>
                  <a:pt x="15721" y="4758"/>
                </a:lnTo>
                <a:lnTo>
                  <a:pt x="15713" y="4774"/>
                </a:lnTo>
                <a:lnTo>
                  <a:pt x="15702" y="4791"/>
                </a:lnTo>
                <a:lnTo>
                  <a:pt x="15691" y="4808"/>
                </a:lnTo>
                <a:lnTo>
                  <a:pt x="15678" y="4822"/>
                </a:lnTo>
                <a:lnTo>
                  <a:pt x="15664" y="4838"/>
                </a:lnTo>
                <a:lnTo>
                  <a:pt x="15649" y="4851"/>
                </a:lnTo>
                <a:lnTo>
                  <a:pt x="15633" y="4865"/>
                </a:lnTo>
                <a:lnTo>
                  <a:pt x="15616" y="4878"/>
                </a:lnTo>
                <a:lnTo>
                  <a:pt x="15604" y="4885"/>
                </a:lnTo>
                <a:lnTo>
                  <a:pt x="15592" y="4892"/>
                </a:lnTo>
                <a:lnTo>
                  <a:pt x="15579" y="4898"/>
                </a:lnTo>
                <a:lnTo>
                  <a:pt x="15566" y="4905"/>
                </a:lnTo>
                <a:lnTo>
                  <a:pt x="15554" y="4910"/>
                </a:lnTo>
                <a:lnTo>
                  <a:pt x="15541" y="4915"/>
                </a:lnTo>
                <a:lnTo>
                  <a:pt x="15529" y="4919"/>
                </a:lnTo>
                <a:lnTo>
                  <a:pt x="15516" y="4923"/>
                </a:lnTo>
                <a:lnTo>
                  <a:pt x="15504" y="4927"/>
                </a:lnTo>
                <a:lnTo>
                  <a:pt x="15491" y="4929"/>
                </a:lnTo>
                <a:lnTo>
                  <a:pt x="15478" y="4931"/>
                </a:lnTo>
                <a:lnTo>
                  <a:pt x="15465" y="4932"/>
                </a:lnTo>
                <a:lnTo>
                  <a:pt x="15453" y="4933"/>
                </a:lnTo>
                <a:lnTo>
                  <a:pt x="15440" y="4933"/>
                </a:lnTo>
                <a:lnTo>
                  <a:pt x="15428" y="4933"/>
                </a:lnTo>
                <a:lnTo>
                  <a:pt x="15416" y="4932"/>
                </a:lnTo>
                <a:lnTo>
                  <a:pt x="15404" y="4931"/>
                </a:lnTo>
                <a:lnTo>
                  <a:pt x="15392" y="4929"/>
                </a:lnTo>
                <a:lnTo>
                  <a:pt x="15380" y="4926"/>
                </a:lnTo>
                <a:lnTo>
                  <a:pt x="15368" y="4922"/>
                </a:lnTo>
                <a:lnTo>
                  <a:pt x="15358" y="4919"/>
                </a:lnTo>
                <a:lnTo>
                  <a:pt x="15346" y="4915"/>
                </a:lnTo>
                <a:lnTo>
                  <a:pt x="15336" y="4910"/>
                </a:lnTo>
                <a:lnTo>
                  <a:pt x="15325" y="4905"/>
                </a:lnTo>
                <a:lnTo>
                  <a:pt x="15315" y="4898"/>
                </a:lnTo>
                <a:lnTo>
                  <a:pt x="15306" y="4892"/>
                </a:lnTo>
                <a:lnTo>
                  <a:pt x="15296" y="4885"/>
                </a:lnTo>
                <a:lnTo>
                  <a:pt x="15288" y="4878"/>
                </a:lnTo>
                <a:lnTo>
                  <a:pt x="15279" y="4870"/>
                </a:lnTo>
                <a:lnTo>
                  <a:pt x="15271" y="4861"/>
                </a:lnTo>
                <a:lnTo>
                  <a:pt x="15264" y="4853"/>
                </a:lnTo>
                <a:lnTo>
                  <a:pt x="15256" y="4843"/>
                </a:lnTo>
                <a:lnTo>
                  <a:pt x="15250" y="4833"/>
                </a:lnTo>
                <a:lnTo>
                  <a:pt x="15245" y="4822"/>
                </a:lnTo>
                <a:lnTo>
                  <a:pt x="15240" y="4812"/>
                </a:lnTo>
                <a:lnTo>
                  <a:pt x="15236" y="4801"/>
                </a:lnTo>
                <a:lnTo>
                  <a:pt x="15231" y="4790"/>
                </a:lnTo>
                <a:lnTo>
                  <a:pt x="15228" y="4778"/>
                </a:lnTo>
                <a:lnTo>
                  <a:pt x="15226" y="4768"/>
                </a:lnTo>
                <a:lnTo>
                  <a:pt x="15224" y="4756"/>
                </a:lnTo>
                <a:lnTo>
                  <a:pt x="15223" y="4745"/>
                </a:lnTo>
                <a:lnTo>
                  <a:pt x="15223" y="4732"/>
                </a:lnTo>
                <a:lnTo>
                  <a:pt x="15223" y="4721"/>
                </a:lnTo>
                <a:lnTo>
                  <a:pt x="15223" y="4710"/>
                </a:lnTo>
                <a:lnTo>
                  <a:pt x="15224" y="4698"/>
                </a:lnTo>
                <a:lnTo>
                  <a:pt x="15226" y="4686"/>
                </a:lnTo>
                <a:lnTo>
                  <a:pt x="15229" y="4674"/>
                </a:lnTo>
                <a:lnTo>
                  <a:pt x="15232" y="4663"/>
                </a:lnTo>
                <a:lnTo>
                  <a:pt x="15236" y="4650"/>
                </a:lnTo>
                <a:lnTo>
                  <a:pt x="15240" y="4639"/>
                </a:lnTo>
                <a:lnTo>
                  <a:pt x="15245" y="4627"/>
                </a:lnTo>
                <a:lnTo>
                  <a:pt x="15250" y="4616"/>
                </a:lnTo>
                <a:lnTo>
                  <a:pt x="15256" y="4604"/>
                </a:lnTo>
                <a:lnTo>
                  <a:pt x="15263" y="4594"/>
                </a:lnTo>
                <a:lnTo>
                  <a:pt x="15269" y="4582"/>
                </a:lnTo>
                <a:lnTo>
                  <a:pt x="15277" y="4572"/>
                </a:lnTo>
                <a:lnTo>
                  <a:pt x="15285" y="4561"/>
                </a:lnTo>
                <a:lnTo>
                  <a:pt x="15294" y="4551"/>
                </a:lnTo>
                <a:lnTo>
                  <a:pt x="15302" y="4542"/>
                </a:lnTo>
                <a:lnTo>
                  <a:pt x="15313" y="4531"/>
                </a:lnTo>
                <a:lnTo>
                  <a:pt x="15322" y="4522"/>
                </a:lnTo>
                <a:lnTo>
                  <a:pt x="15333" y="4513"/>
                </a:lnTo>
                <a:lnTo>
                  <a:pt x="15344" y="4504"/>
                </a:lnTo>
                <a:lnTo>
                  <a:pt x="15356" y="4497"/>
                </a:lnTo>
                <a:lnTo>
                  <a:pt x="15372" y="4486"/>
                </a:lnTo>
                <a:lnTo>
                  <a:pt x="15388" y="4477"/>
                </a:lnTo>
                <a:lnTo>
                  <a:pt x="15405" y="4468"/>
                </a:lnTo>
                <a:lnTo>
                  <a:pt x="15421" y="4461"/>
                </a:lnTo>
                <a:lnTo>
                  <a:pt x="15439" y="4455"/>
                </a:lnTo>
                <a:lnTo>
                  <a:pt x="15456" y="4450"/>
                </a:lnTo>
                <a:lnTo>
                  <a:pt x="15474" y="4447"/>
                </a:lnTo>
                <a:lnTo>
                  <a:pt x="15490" y="4443"/>
                </a:lnTo>
                <a:lnTo>
                  <a:pt x="15507" y="4441"/>
                </a:lnTo>
                <a:lnTo>
                  <a:pt x="15525" y="4440"/>
                </a:lnTo>
                <a:lnTo>
                  <a:pt x="15541" y="4440"/>
                </a:lnTo>
                <a:lnTo>
                  <a:pt x="15557" y="4442"/>
                </a:lnTo>
                <a:lnTo>
                  <a:pt x="15574" y="4444"/>
                </a:lnTo>
                <a:lnTo>
                  <a:pt x="15589" y="4448"/>
                </a:lnTo>
                <a:lnTo>
                  <a:pt x="15605" y="4452"/>
                </a:lnTo>
                <a:lnTo>
                  <a:pt x="15620" y="4457"/>
                </a:lnTo>
                <a:lnTo>
                  <a:pt x="15620" y="3676"/>
                </a:lnTo>
                <a:lnTo>
                  <a:pt x="14963" y="3886"/>
                </a:lnTo>
                <a:lnTo>
                  <a:pt x="14963" y="4832"/>
                </a:lnTo>
                <a:lnTo>
                  <a:pt x="14963" y="4832"/>
                </a:lnTo>
                <a:lnTo>
                  <a:pt x="14964" y="4849"/>
                </a:lnTo>
                <a:lnTo>
                  <a:pt x="14964" y="4866"/>
                </a:lnTo>
                <a:lnTo>
                  <a:pt x="14963" y="4884"/>
                </a:lnTo>
                <a:lnTo>
                  <a:pt x="14960" y="4902"/>
                </a:lnTo>
                <a:lnTo>
                  <a:pt x="14957" y="4919"/>
                </a:lnTo>
                <a:lnTo>
                  <a:pt x="14952" y="4937"/>
                </a:lnTo>
                <a:lnTo>
                  <a:pt x="14944" y="4955"/>
                </a:lnTo>
                <a:lnTo>
                  <a:pt x="14937" y="4971"/>
                </a:lnTo>
                <a:lnTo>
                  <a:pt x="14928" y="4988"/>
                </a:lnTo>
                <a:lnTo>
                  <a:pt x="14917" y="5005"/>
                </a:lnTo>
                <a:lnTo>
                  <a:pt x="14906" y="5021"/>
                </a:lnTo>
                <a:lnTo>
                  <a:pt x="14893" y="5036"/>
                </a:lnTo>
                <a:lnTo>
                  <a:pt x="14880" y="5051"/>
                </a:lnTo>
                <a:lnTo>
                  <a:pt x="14864" y="5065"/>
                </a:lnTo>
                <a:lnTo>
                  <a:pt x="14848" y="5079"/>
                </a:lnTo>
                <a:lnTo>
                  <a:pt x="14832" y="5091"/>
                </a:lnTo>
                <a:lnTo>
                  <a:pt x="14819" y="5099"/>
                </a:lnTo>
                <a:lnTo>
                  <a:pt x="14808" y="5106"/>
                </a:lnTo>
                <a:lnTo>
                  <a:pt x="14795" y="5112"/>
                </a:lnTo>
                <a:lnTo>
                  <a:pt x="14783" y="5119"/>
                </a:lnTo>
                <a:lnTo>
                  <a:pt x="14770" y="5124"/>
                </a:lnTo>
                <a:lnTo>
                  <a:pt x="14758" y="5129"/>
                </a:lnTo>
                <a:lnTo>
                  <a:pt x="14745" y="5133"/>
                </a:lnTo>
                <a:lnTo>
                  <a:pt x="14733" y="5136"/>
                </a:lnTo>
                <a:lnTo>
                  <a:pt x="14719" y="5139"/>
                </a:lnTo>
                <a:lnTo>
                  <a:pt x="14706" y="5143"/>
                </a:lnTo>
                <a:lnTo>
                  <a:pt x="14694" y="5145"/>
                </a:lnTo>
                <a:lnTo>
                  <a:pt x="14681" y="5146"/>
                </a:lnTo>
                <a:lnTo>
                  <a:pt x="14669" y="5147"/>
                </a:lnTo>
                <a:lnTo>
                  <a:pt x="14656" y="5147"/>
                </a:lnTo>
                <a:lnTo>
                  <a:pt x="14644" y="5147"/>
                </a:lnTo>
                <a:lnTo>
                  <a:pt x="14631" y="5146"/>
                </a:lnTo>
                <a:lnTo>
                  <a:pt x="14620" y="5144"/>
                </a:lnTo>
                <a:lnTo>
                  <a:pt x="14607" y="5142"/>
                </a:lnTo>
                <a:lnTo>
                  <a:pt x="14596" y="5139"/>
                </a:lnTo>
                <a:lnTo>
                  <a:pt x="14584" y="5136"/>
                </a:lnTo>
                <a:lnTo>
                  <a:pt x="14573" y="5132"/>
                </a:lnTo>
                <a:lnTo>
                  <a:pt x="14562" y="5128"/>
                </a:lnTo>
                <a:lnTo>
                  <a:pt x="14552" y="5124"/>
                </a:lnTo>
                <a:lnTo>
                  <a:pt x="14542" y="5119"/>
                </a:lnTo>
                <a:lnTo>
                  <a:pt x="14531" y="5112"/>
                </a:lnTo>
                <a:lnTo>
                  <a:pt x="14522" y="5106"/>
                </a:lnTo>
                <a:lnTo>
                  <a:pt x="14512" y="5099"/>
                </a:lnTo>
                <a:lnTo>
                  <a:pt x="14503" y="5091"/>
                </a:lnTo>
                <a:lnTo>
                  <a:pt x="14495" y="5083"/>
                </a:lnTo>
                <a:lnTo>
                  <a:pt x="14487" y="5075"/>
                </a:lnTo>
                <a:lnTo>
                  <a:pt x="14480" y="5066"/>
                </a:lnTo>
                <a:lnTo>
                  <a:pt x="14473" y="5056"/>
                </a:lnTo>
                <a:lnTo>
                  <a:pt x="14466" y="5047"/>
                </a:lnTo>
                <a:lnTo>
                  <a:pt x="14460" y="5036"/>
                </a:lnTo>
                <a:lnTo>
                  <a:pt x="14456" y="5026"/>
                </a:lnTo>
                <a:lnTo>
                  <a:pt x="14451" y="5014"/>
                </a:lnTo>
                <a:lnTo>
                  <a:pt x="14448" y="5004"/>
                </a:lnTo>
                <a:lnTo>
                  <a:pt x="14444" y="4992"/>
                </a:lnTo>
                <a:lnTo>
                  <a:pt x="14441" y="4981"/>
                </a:lnTo>
                <a:lnTo>
                  <a:pt x="14440" y="4969"/>
                </a:lnTo>
                <a:lnTo>
                  <a:pt x="14439" y="4958"/>
                </a:lnTo>
                <a:lnTo>
                  <a:pt x="14438" y="4946"/>
                </a:lnTo>
                <a:lnTo>
                  <a:pt x="14438" y="4935"/>
                </a:lnTo>
                <a:lnTo>
                  <a:pt x="14439" y="4923"/>
                </a:lnTo>
                <a:lnTo>
                  <a:pt x="14440" y="4911"/>
                </a:lnTo>
                <a:lnTo>
                  <a:pt x="14442" y="4899"/>
                </a:lnTo>
                <a:lnTo>
                  <a:pt x="14444" y="4888"/>
                </a:lnTo>
                <a:lnTo>
                  <a:pt x="14448" y="4875"/>
                </a:lnTo>
                <a:lnTo>
                  <a:pt x="14452" y="4864"/>
                </a:lnTo>
                <a:lnTo>
                  <a:pt x="14456" y="4853"/>
                </a:lnTo>
                <a:lnTo>
                  <a:pt x="14460" y="4841"/>
                </a:lnTo>
                <a:lnTo>
                  <a:pt x="14465" y="4830"/>
                </a:lnTo>
                <a:lnTo>
                  <a:pt x="14472" y="4818"/>
                </a:lnTo>
                <a:lnTo>
                  <a:pt x="14478" y="4808"/>
                </a:lnTo>
                <a:lnTo>
                  <a:pt x="14485" y="4796"/>
                </a:lnTo>
                <a:lnTo>
                  <a:pt x="14492" y="4786"/>
                </a:lnTo>
                <a:lnTo>
                  <a:pt x="14501" y="4775"/>
                </a:lnTo>
                <a:lnTo>
                  <a:pt x="14509" y="4765"/>
                </a:lnTo>
                <a:lnTo>
                  <a:pt x="14519" y="4754"/>
                </a:lnTo>
                <a:lnTo>
                  <a:pt x="14528" y="4745"/>
                </a:lnTo>
                <a:lnTo>
                  <a:pt x="14538" y="4736"/>
                </a:lnTo>
                <a:lnTo>
                  <a:pt x="14549" y="4727"/>
                </a:lnTo>
                <a:lnTo>
                  <a:pt x="14560" y="4718"/>
                </a:lnTo>
                <a:lnTo>
                  <a:pt x="14572" y="4710"/>
                </a:lnTo>
                <a:close/>
                <a:moveTo>
                  <a:pt x="3122" y="5548"/>
                </a:moveTo>
                <a:lnTo>
                  <a:pt x="3082" y="5548"/>
                </a:lnTo>
                <a:lnTo>
                  <a:pt x="3043" y="5549"/>
                </a:lnTo>
                <a:lnTo>
                  <a:pt x="3004" y="5551"/>
                </a:lnTo>
                <a:lnTo>
                  <a:pt x="2964" y="5553"/>
                </a:lnTo>
                <a:lnTo>
                  <a:pt x="2926" y="5555"/>
                </a:lnTo>
                <a:lnTo>
                  <a:pt x="2887" y="5558"/>
                </a:lnTo>
                <a:lnTo>
                  <a:pt x="2848" y="5562"/>
                </a:lnTo>
                <a:lnTo>
                  <a:pt x="2810" y="5567"/>
                </a:lnTo>
                <a:lnTo>
                  <a:pt x="2772" y="5573"/>
                </a:lnTo>
                <a:lnTo>
                  <a:pt x="2735" y="5578"/>
                </a:lnTo>
                <a:lnTo>
                  <a:pt x="2696" y="5584"/>
                </a:lnTo>
                <a:lnTo>
                  <a:pt x="2659" y="5591"/>
                </a:lnTo>
                <a:lnTo>
                  <a:pt x="2622" y="5599"/>
                </a:lnTo>
                <a:lnTo>
                  <a:pt x="2584" y="5607"/>
                </a:lnTo>
                <a:lnTo>
                  <a:pt x="2548" y="5616"/>
                </a:lnTo>
                <a:lnTo>
                  <a:pt x="2510" y="5626"/>
                </a:lnTo>
                <a:lnTo>
                  <a:pt x="2474" y="5635"/>
                </a:lnTo>
                <a:lnTo>
                  <a:pt x="2437" y="5646"/>
                </a:lnTo>
                <a:lnTo>
                  <a:pt x="2402" y="5657"/>
                </a:lnTo>
                <a:lnTo>
                  <a:pt x="2365" y="5670"/>
                </a:lnTo>
                <a:lnTo>
                  <a:pt x="2330" y="5682"/>
                </a:lnTo>
                <a:lnTo>
                  <a:pt x="2294" y="5695"/>
                </a:lnTo>
                <a:lnTo>
                  <a:pt x="2259" y="5708"/>
                </a:lnTo>
                <a:lnTo>
                  <a:pt x="2223" y="5723"/>
                </a:lnTo>
                <a:lnTo>
                  <a:pt x="2188" y="5737"/>
                </a:lnTo>
                <a:lnTo>
                  <a:pt x="2153" y="5753"/>
                </a:lnTo>
                <a:lnTo>
                  <a:pt x="2118" y="5770"/>
                </a:lnTo>
                <a:lnTo>
                  <a:pt x="2083" y="5786"/>
                </a:lnTo>
                <a:lnTo>
                  <a:pt x="2049" y="5803"/>
                </a:lnTo>
                <a:lnTo>
                  <a:pt x="2014" y="5821"/>
                </a:lnTo>
                <a:lnTo>
                  <a:pt x="1981" y="5840"/>
                </a:lnTo>
                <a:lnTo>
                  <a:pt x="1947" y="5860"/>
                </a:lnTo>
                <a:lnTo>
                  <a:pt x="1913" y="5879"/>
                </a:lnTo>
                <a:lnTo>
                  <a:pt x="1881" y="5899"/>
                </a:lnTo>
                <a:lnTo>
                  <a:pt x="1848" y="5920"/>
                </a:lnTo>
                <a:lnTo>
                  <a:pt x="1816" y="5942"/>
                </a:lnTo>
                <a:lnTo>
                  <a:pt x="1785" y="5964"/>
                </a:lnTo>
                <a:lnTo>
                  <a:pt x="1754" y="5986"/>
                </a:lnTo>
                <a:lnTo>
                  <a:pt x="1722" y="6009"/>
                </a:lnTo>
                <a:lnTo>
                  <a:pt x="1692" y="6032"/>
                </a:lnTo>
                <a:lnTo>
                  <a:pt x="1662" y="6056"/>
                </a:lnTo>
                <a:lnTo>
                  <a:pt x="1632" y="6080"/>
                </a:lnTo>
                <a:lnTo>
                  <a:pt x="1603" y="6105"/>
                </a:lnTo>
                <a:lnTo>
                  <a:pt x="1575" y="6130"/>
                </a:lnTo>
                <a:lnTo>
                  <a:pt x="1547" y="6156"/>
                </a:lnTo>
                <a:lnTo>
                  <a:pt x="1519" y="6182"/>
                </a:lnTo>
                <a:lnTo>
                  <a:pt x="1492" y="6208"/>
                </a:lnTo>
                <a:lnTo>
                  <a:pt x="1464" y="6235"/>
                </a:lnTo>
                <a:lnTo>
                  <a:pt x="1437" y="6263"/>
                </a:lnTo>
                <a:lnTo>
                  <a:pt x="1411" y="6292"/>
                </a:lnTo>
                <a:lnTo>
                  <a:pt x="1386" y="6320"/>
                </a:lnTo>
                <a:lnTo>
                  <a:pt x="1361" y="6349"/>
                </a:lnTo>
                <a:lnTo>
                  <a:pt x="1336" y="6379"/>
                </a:lnTo>
                <a:lnTo>
                  <a:pt x="1311" y="6409"/>
                </a:lnTo>
                <a:lnTo>
                  <a:pt x="1287" y="6440"/>
                </a:lnTo>
                <a:lnTo>
                  <a:pt x="1264" y="6471"/>
                </a:lnTo>
                <a:lnTo>
                  <a:pt x="1241" y="6502"/>
                </a:lnTo>
                <a:lnTo>
                  <a:pt x="1218" y="6535"/>
                </a:lnTo>
                <a:lnTo>
                  <a:pt x="1196" y="6568"/>
                </a:lnTo>
                <a:lnTo>
                  <a:pt x="1174" y="6600"/>
                </a:lnTo>
                <a:lnTo>
                  <a:pt x="1152" y="6635"/>
                </a:lnTo>
                <a:lnTo>
                  <a:pt x="1131" y="6668"/>
                </a:lnTo>
                <a:lnTo>
                  <a:pt x="1112" y="6704"/>
                </a:lnTo>
                <a:lnTo>
                  <a:pt x="1092" y="6738"/>
                </a:lnTo>
                <a:lnTo>
                  <a:pt x="1072" y="6774"/>
                </a:lnTo>
                <a:lnTo>
                  <a:pt x="1053" y="6809"/>
                </a:lnTo>
                <a:lnTo>
                  <a:pt x="1034" y="6846"/>
                </a:lnTo>
                <a:lnTo>
                  <a:pt x="1017" y="6881"/>
                </a:lnTo>
                <a:lnTo>
                  <a:pt x="1000" y="6917"/>
                </a:lnTo>
                <a:lnTo>
                  <a:pt x="983" y="6953"/>
                </a:lnTo>
                <a:lnTo>
                  <a:pt x="968" y="6989"/>
                </a:lnTo>
                <a:lnTo>
                  <a:pt x="952" y="7025"/>
                </a:lnTo>
                <a:lnTo>
                  <a:pt x="937" y="7062"/>
                </a:lnTo>
                <a:lnTo>
                  <a:pt x="924" y="7098"/>
                </a:lnTo>
                <a:lnTo>
                  <a:pt x="910" y="7135"/>
                </a:lnTo>
                <a:lnTo>
                  <a:pt x="898" y="7171"/>
                </a:lnTo>
                <a:lnTo>
                  <a:pt x="885" y="7209"/>
                </a:lnTo>
                <a:lnTo>
                  <a:pt x="874" y="7245"/>
                </a:lnTo>
                <a:lnTo>
                  <a:pt x="863" y="7283"/>
                </a:lnTo>
                <a:lnTo>
                  <a:pt x="853" y="7320"/>
                </a:lnTo>
                <a:lnTo>
                  <a:pt x="842" y="7358"/>
                </a:lnTo>
                <a:lnTo>
                  <a:pt x="834" y="7395"/>
                </a:lnTo>
                <a:lnTo>
                  <a:pt x="826" y="7433"/>
                </a:lnTo>
                <a:lnTo>
                  <a:pt x="817" y="7471"/>
                </a:lnTo>
                <a:lnTo>
                  <a:pt x="810" y="7508"/>
                </a:lnTo>
                <a:lnTo>
                  <a:pt x="804" y="7547"/>
                </a:lnTo>
                <a:lnTo>
                  <a:pt x="797" y="7585"/>
                </a:lnTo>
                <a:lnTo>
                  <a:pt x="792" y="7623"/>
                </a:lnTo>
                <a:lnTo>
                  <a:pt x="788" y="7662"/>
                </a:lnTo>
                <a:lnTo>
                  <a:pt x="784" y="7700"/>
                </a:lnTo>
                <a:lnTo>
                  <a:pt x="780" y="7739"/>
                </a:lnTo>
                <a:lnTo>
                  <a:pt x="778" y="7778"/>
                </a:lnTo>
                <a:lnTo>
                  <a:pt x="774" y="7816"/>
                </a:lnTo>
                <a:lnTo>
                  <a:pt x="773" y="7855"/>
                </a:lnTo>
                <a:lnTo>
                  <a:pt x="772" y="7894"/>
                </a:lnTo>
                <a:lnTo>
                  <a:pt x="772" y="7934"/>
                </a:lnTo>
                <a:lnTo>
                  <a:pt x="772" y="7973"/>
                </a:lnTo>
                <a:lnTo>
                  <a:pt x="773" y="8011"/>
                </a:lnTo>
                <a:lnTo>
                  <a:pt x="774" y="8051"/>
                </a:lnTo>
                <a:lnTo>
                  <a:pt x="778" y="8090"/>
                </a:lnTo>
                <a:lnTo>
                  <a:pt x="780" y="8128"/>
                </a:lnTo>
                <a:lnTo>
                  <a:pt x="784" y="8167"/>
                </a:lnTo>
                <a:lnTo>
                  <a:pt x="788" y="8205"/>
                </a:lnTo>
                <a:lnTo>
                  <a:pt x="792" y="8243"/>
                </a:lnTo>
                <a:lnTo>
                  <a:pt x="797" y="8282"/>
                </a:lnTo>
                <a:lnTo>
                  <a:pt x="804" y="8319"/>
                </a:lnTo>
                <a:lnTo>
                  <a:pt x="810" y="8358"/>
                </a:lnTo>
                <a:lnTo>
                  <a:pt x="817" y="8395"/>
                </a:lnTo>
                <a:lnTo>
                  <a:pt x="826" y="8433"/>
                </a:lnTo>
                <a:lnTo>
                  <a:pt x="834" y="8470"/>
                </a:lnTo>
                <a:lnTo>
                  <a:pt x="843" y="8508"/>
                </a:lnTo>
                <a:lnTo>
                  <a:pt x="853" y="8546"/>
                </a:lnTo>
                <a:lnTo>
                  <a:pt x="863" y="8583"/>
                </a:lnTo>
                <a:lnTo>
                  <a:pt x="874" y="8621"/>
                </a:lnTo>
                <a:lnTo>
                  <a:pt x="885" y="8657"/>
                </a:lnTo>
                <a:lnTo>
                  <a:pt x="898" y="8695"/>
                </a:lnTo>
                <a:lnTo>
                  <a:pt x="910" y="8731"/>
                </a:lnTo>
                <a:lnTo>
                  <a:pt x="924" y="8768"/>
                </a:lnTo>
                <a:lnTo>
                  <a:pt x="938" y="8805"/>
                </a:lnTo>
                <a:lnTo>
                  <a:pt x="953" y="8842"/>
                </a:lnTo>
                <a:lnTo>
                  <a:pt x="969" y="8879"/>
                </a:lnTo>
                <a:lnTo>
                  <a:pt x="984" y="8915"/>
                </a:lnTo>
                <a:lnTo>
                  <a:pt x="1001" y="8951"/>
                </a:lnTo>
                <a:lnTo>
                  <a:pt x="1018" y="8987"/>
                </a:lnTo>
                <a:lnTo>
                  <a:pt x="1036" y="9023"/>
                </a:lnTo>
                <a:lnTo>
                  <a:pt x="1054" y="9059"/>
                </a:lnTo>
                <a:lnTo>
                  <a:pt x="1073" y="9095"/>
                </a:lnTo>
                <a:lnTo>
                  <a:pt x="1093" y="9130"/>
                </a:lnTo>
                <a:lnTo>
                  <a:pt x="1114" y="9165"/>
                </a:lnTo>
                <a:lnTo>
                  <a:pt x="1135" y="9201"/>
                </a:lnTo>
                <a:lnTo>
                  <a:pt x="1155" y="9235"/>
                </a:lnTo>
                <a:lnTo>
                  <a:pt x="1177" y="9269"/>
                </a:lnTo>
                <a:lnTo>
                  <a:pt x="1199" y="9302"/>
                </a:lnTo>
                <a:lnTo>
                  <a:pt x="1222" y="9336"/>
                </a:lnTo>
                <a:lnTo>
                  <a:pt x="1244" y="9368"/>
                </a:lnTo>
                <a:lnTo>
                  <a:pt x="1268" y="9400"/>
                </a:lnTo>
                <a:lnTo>
                  <a:pt x="1292" y="9432"/>
                </a:lnTo>
                <a:lnTo>
                  <a:pt x="1316" y="9462"/>
                </a:lnTo>
                <a:lnTo>
                  <a:pt x="1340" y="9492"/>
                </a:lnTo>
                <a:lnTo>
                  <a:pt x="1365" y="9522"/>
                </a:lnTo>
                <a:lnTo>
                  <a:pt x="1391" y="9552"/>
                </a:lnTo>
                <a:lnTo>
                  <a:pt x="1416" y="9581"/>
                </a:lnTo>
                <a:lnTo>
                  <a:pt x="1444" y="9609"/>
                </a:lnTo>
                <a:lnTo>
                  <a:pt x="1470" y="9637"/>
                </a:lnTo>
                <a:lnTo>
                  <a:pt x="1497" y="9665"/>
                </a:lnTo>
                <a:lnTo>
                  <a:pt x="1525" y="9692"/>
                </a:lnTo>
                <a:lnTo>
                  <a:pt x="1552" y="9719"/>
                </a:lnTo>
                <a:lnTo>
                  <a:pt x="1581" y="9745"/>
                </a:lnTo>
                <a:lnTo>
                  <a:pt x="1609" y="9770"/>
                </a:lnTo>
                <a:lnTo>
                  <a:pt x="1639" y="9795"/>
                </a:lnTo>
                <a:lnTo>
                  <a:pt x="1669" y="9820"/>
                </a:lnTo>
                <a:lnTo>
                  <a:pt x="1699" y="9844"/>
                </a:lnTo>
                <a:lnTo>
                  <a:pt x="1729" y="9868"/>
                </a:lnTo>
                <a:lnTo>
                  <a:pt x="1761" y="9891"/>
                </a:lnTo>
                <a:lnTo>
                  <a:pt x="1792" y="9914"/>
                </a:lnTo>
                <a:lnTo>
                  <a:pt x="1824" y="9936"/>
                </a:lnTo>
                <a:lnTo>
                  <a:pt x="1857" y="9958"/>
                </a:lnTo>
                <a:lnTo>
                  <a:pt x="1889" y="9978"/>
                </a:lnTo>
                <a:lnTo>
                  <a:pt x="1923" y="9999"/>
                </a:lnTo>
                <a:lnTo>
                  <a:pt x="1956" y="10019"/>
                </a:lnTo>
                <a:lnTo>
                  <a:pt x="1990" y="10039"/>
                </a:lnTo>
                <a:lnTo>
                  <a:pt x="2024" y="10058"/>
                </a:lnTo>
                <a:lnTo>
                  <a:pt x="2058" y="10075"/>
                </a:lnTo>
                <a:lnTo>
                  <a:pt x="2093" y="10093"/>
                </a:lnTo>
                <a:lnTo>
                  <a:pt x="2127" y="10111"/>
                </a:lnTo>
                <a:lnTo>
                  <a:pt x="2162" y="10127"/>
                </a:lnTo>
                <a:lnTo>
                  <a:pt x="2196" y="10143"/>
                </a:lnTo>
                <a:lnTo>
                  <a:pt x="2232" y="10158"/>
                </a:lnTo>
                <a:lnTo>
                  <a:pt x="2266" y="10173"/>
                </a:lnTo>
                <a:lnTo>
                  <a:pt x="2301" y="10186"/>
                </a:lnTo>
                <a:lnTo>
                  <a:pt x="2337" y="10200"/>
                </a:lnTo>
                <a:lnTo>
                  <a:pt x="2372" y="10212"/>
                </a:lnTo>
                <a:lnTo>
                  <a:pt x="2408" y="10225"/>
                </a:lnTo>
                <a:lnTo>
                  <a:pt x="2443" y="10236"/>
                </a:lnTo>
                <a:lnTo>
                  <a:pt x="2480" y="10247"/>
                </a:lnTo>
                <a:lnTo>
                  <a:pt x="2516" y="10257"/>
                </a:lnTo>
                <a:lnTo>
                  <a:pt x="2552" y="10266"/>
                </a:lnTo>
                <a:lnTo>
                  <a:pt x="2589" y="10276"/>
                </a:lnTo>
                <a:lnTo>
                  <a:pt x="2625" y="10284"/>
                </a:lnTo>
                <a:lnTo>
                  <a:pt x="2663" y="10291"/>
                </a:lnTo>
                <a:lnTo>
                  <a:pt x="2699" y="10299"/>
                </a:lnTo>
                <a:lnTo>
                  <a:pt x="2737" y="10305"/>
                </a:lnTo>
                <a:lnTo>
                  <a:pt x="2773" y="10311"/>
                </a:lnTo>
                <a:lnTo>
                  <a:pt x="2811" y="10317"/>
                </a:lnTo>
                <a:lnTo>
                  <a:pt x="2848" y="10322"/>
                </a:lnTo>
                <a:lnTo>
                  <a:pt x="2886" y="10325"/>
                </a:lnTo>
                <a:lnTo>
                  <a:pt x="2925" y="10329"/>
                </a:lnTo>
                <a:lnTo>
                  <a:pt x="2962" y="10331"/>
                </a:lnTo>
                <a:lnTo>
                  <a:pt x="3001" y="10334"/>
                </a:lnTo>
                <a:lnTo>
                  <a:pt x="3038" y="10335"/>
                </a:lnTo>
                <a:lnTo>
                  <a:pt x="3077" y="10336"/>
                </a:lnTo>
                <a:lnTo>
                  <a:pt x="3117" y="10336"/>
                </a:lnTo>
                <a:lnTo>
                  <a:pt x="3155" y="10336"/>
                </a:lnTo>
                <a:lnTo>
                  <a:pt x="3194" y="10335"/>
                </a:lnTo>
                <a:lnTo>
                  <a:pt x="3232" y="10334"/>
                </a:lnTo>
                <a:lnTo>
                  <a:pt x="3272" y="10331"/>
                </a:lnTo>
                <a:lnTo>
                  <a:pt x="3311" y="10329"/>
                </a:lnTo>
                <a:lnTo>
                  <a:pt x="3348" y="10326"/>
                </a:lnTo>
                <a:lnTo>
                  <a:pt x="3387" y="10322"/>
                </a:lnTo>
                <a:lnTo>
                  <a:pt x="3426" y="10317"/>
                </a:lnTo>
                <a:lnTo>
                  <a:pt x="3463" y="10311"/>
                </a:lnTo>
                <a:lnTo>
                  <a:pt x="3501" y="10306"/>
                </a:lnTo>
                <a:lnTo>
                  <a:pt x="3539" y="10299"/>
                </a:lnTo>
                <a:lnTo>
                  <a:pt x="3577" y="10293"/>
                </a:lnTo>
                <a:lnTo>
                  <a:pt x="3615" y="10284"/>
                </a:lnTo>
                <a:lnTo>
                  <a:pt x="3651" y="10276"/>
                </a:lnTo>
                <a:lnTo>
                  <a:pt x="3689" y="10267"/>
                </a:lnTo>
                <a:lnTo>
                  <a:pt x="3726" y="10257"/>
                </a:lnTo>
                <a:lnTo>
                  <a:pt x="3763" y="10248"/>
                </a:lnTo>
                <a:lnTo>
                  <a:pt x="3799" y="10236"/>
                </a:lnTo>
                <a:lnTo>
                  <a:pt x="3837" y="10225"/>
                </a:lnTo>
                <a:lnTo>
                  <a:pt x="3873" y="10213"/>
                </a:lnTo>
                <a:lnTo>
                  <a:pt x="3910" y="10201"/>
                </a:lnTo>
                <a:lnTo>
                  <a:pt x="3945" y="10187"/>
                </a:lnTo>
                <a:lnTo>
                  <a:pt x="3982" y="10174"/>
                </a:lnTo>
                <a:lnTo>
                  <a:pt x="4018" y="10159"/>
                </a:lnTo>
                <a:lnTo>
                  <a:pt x="4054" y="10143"/>
                </a:lnTo>
                <a:lnTo>
                  <a:pt x="4089" y="10128"/>
                </a:lnTo>
                <a:lnTo>
                  <a:pt x="4126" y="10112"/>
                </a:lnTo>
                <a:lnTo>
                  <a:pt x="4161" y="10095"/>
                </a:lnTo>
                <a:lnTo>
                  <a:pt x="4197" y="10078"/>
                </a:lnTo>
                <a:lnTo>
                  <a:pt x="4232" y="10059"/>
                </a:lnTo>
                <a:lnTo>
                  <a:pt x="4267" y="10040"/>
                </a:lnTo>
                <a:lnTo>
                  <a:pt x="4302" y="10021"/>
                </a:lnTo>
                <a:lnTo>
                  <a:pt x="4337" y="10001"/>
                </a:lnTo>
                <a:lnTo>
                  <a:pt x="4371" y="9981"/>
                </a:lnTo>
                <a:lnTo>
                  <a:pt x="4405" y="9961"/>
                </a:lnTo>
                <a:lnTo>
                  <a:pt x="4438" y="9939"/>
                </a:lnTo>
                <a:lnTo>
                  <a:pt x="4470" y="9917"/>
                </a:lnTo>
                <a:lnTo>
                  <a:pt x="4503" y="9895"/>
                </a:lnTo>
                <a:lnTo>
                  <a:pt x="4535" y="9873"/>
                </a:lnTo>
                <a:lnTo>
                  <a:pt x="4565" y="9850"/>
                </a:lnTo>
                <a:lnTo>
                  <a:pt x="4597" y="9826"/>
                </a:lnTo>
                <a:lnTo>
                  <a:pt x="4627" y="9803"/>
                </a:lnTo>
                <a:lnTo>
                  <a:pt x="4656" y="9778"/>
                </a:lnTo>
                <a:lnTo>
                  <a:pt x="4685" y="9754"/>
                </a:lnTo>
                <a:lnTo>
                  <a:pt x="4715" y="9729"/>
                </a:lnTo>
                <a:lnTo>
                  <a:pt x="4743" y="9703"/>
                </a:lnTo>
                <a:lnTo>
                  <a:pt x="4770" y="9677"/>
                </a:lnTo>
                <a:lnTo>
                  <a:pt x="4797" y="9651"/>
                </a:lnTo>
                <a:lnTo>
                  <a:pt x="4824" y="9624"/>
                </a:lnTo>
                <a:lnTo>
                  <a:pt x="4850" y="9596"/>
                </a:lnTo>
                <a:lnTo>
                  <a:pt x="4876" y="9568"/>
                </a:lnTo>
                <a:lnTo>
                  <a:pt x="4901" y="9540"/>
                </a:lnTo>
                <a:lnTo>
                  <a:pt x="4925" y="9512"/>
                </a:lnTo>
                <a:lnTo>
                  <a:pt x="4949" y="9483"/>
                </a:lnTo>
                <a:lnTo>
                  <a:pt x="4973" y="9454"/>
                </a:lnTo>
                <a:lnTo>
                  <a:pt x="4996" y="9423"/>
                </a:lnTo>
                <a:lnTo>
                  <a:pt x="5019" y="9393"/>
                </a:lnTo>
                <a:lnTo>
                  <a:pt x="5041" y="9362"/>
                </a:lnTo>
                <a:lnTo>
                  <a:pt x="5063" y="9330"/>
                </a:lnTo>
                <a:lnTo>
                  <a:pt x="5084" y="9299"/>
                </a:lnTo>
                <a:lnTo>
                  <a:pt x="5105" y="9267"/>
                </a:lnTo>
                <a:lnTo>
                  <a:pt x="5125" y="9234"/>
                </a:lnTo>
                <a:lnTo>
                  <a:pt x="5145" y="9201"/>
                </a:lnTo>
                <a:lnTo>
                  <a:pt x="5163" y="9168"/>
                </a:lnTo>
                <a:lnTo>
                  <a:pt x="5182" y="9134"/>
                </a:lnTo>
                <a:lnTo>
                  <a:pt x="5200" y="9100"/>
                </a:lnTo>
                <a:lnTo>
                  <a:pt x="5218" y="9065"/>
                </a:lnTo>
                <a:lnTo>
                  <a:pt x="5234" y="9031"/>
                </a:lnTo>
                <a:lnTo>
                  <a:pt x="5251" y="8996"/>
                </a:lnTo>
                <a:lnTo>
                  <a:pt x="5267" y="8961"/>
                </a:lnTo>
                <a:lnTo>
                  <a:pt x="5281" y="8925"/>
                </a:lnTo>
                <a:lnTo>
                  <a:pt x="5296" y="8890"/>
                </a:lnTo>
                <a:lnTo>
                  <a:pt x="5310" y="8855"/>
                </a:lnTo>
                <a:lnTo>
                  <a:pt x="5323" y="8818"/>
                </a:lnTo>
                <a:lnTo>
                  <a:pt x="5336" y="8781"/>
                </a:lnTo>
                <a:lnTo>
                  <a:pt x="5348" y="8745"/>
                </a:lnTo>
                <a:lnTo>
                  <a:pt x="5360" y="8708"/>
                </a:lnTo>
                <a:lnTo>
                  <a:pt x="5370" y="8671"/>
                </a:lnTo>
                <a:lnTo>
                  <a:pt x="5381" y="8633"/>
                </a:lnTo>
                <a:lnTo>
                  <a:pt x="5390" y="8596"/>
                </a:lnTo>
                <a:lnTo>
                  <a:pt x="5399" y="8558"/>
                </a:lnTo>
                <a:lnTo>
                  <a:pt x="5408" y="8520"/>
                </a:lnTo>
                <a:lnTo>
                  <a:pt x="5416" y="8481"/>
                </a:lnTo>
                <a:lnTo>
                  <a:pt x="5423" y="8442"/>
                </a:lnTo>
                <a:lnTo>
                  <a:pt x="5431" y="8403"/>
                </a:lnTo>
                <a:lnTo>
                  <a:pt x="5436" y="8364"/>
                </a:lnTo>
                <a:lnTo>
                  <a:pt x="5442" y="8324"/>
                </a:lnTo>
                <a:lnTo>
                  <a:pt x="5447" y="8285"/>
                </a:lnTo>
                <a:lnTo>
                  <a:pt x="5452" y="8244"/>
                </a:lnTo>
                <a:lnTo>
                  <a:pt x="5456" y="8203"/>
                </a:lnTo>
                <a:lnTo>
                  <a:pt x="5459" y="8163"/>
                </a:lnTo>
                <a:lnTo>
                  <a:pt x="5461" y="8122"/>
                </a:lnTo>
                <a:lnTo>
                  <a:pt x="5463" y="8081"/>
                </a:lnTo>
                <a:lnTo>
                  <a:pt x="5465" y="8040"/>
                </a:lnTo>
                <a:lnTo>
                  <a:pt x="5465" y="7998"/>
                </a:lnTo>
                <a:lnTo>
                  <a:pt x="5466" y="7956"/>
                </a:lnTo>
                <a:lnTo>
                  <a:pt x="5465" y="7892"/>
                </a:lnTo>
                <a:lnTo>
                  <a:pt x="5463" y="7829"/>
                </a:lnTo>
                <a:lnTo>
                  <a:pt x="5460" y="7766"/>
                </a:lnTo>
                <a:lnTo>
                  <a:pt x="5456" y="7705"/>
                </a:lnTo>
                <a:lnTo>
                  <a:pt x="5449" y="7643"/>
                </a:lnTo>
                <a:lnTo>
                  <a:pt x="5442" y="7582"/>
                </a:lnTo>
                <a:lnTo>
                  <a:pt x="5434" y="7523"/>
                </a:lnTo>
                <a:lnTo>
                  <a:pt x="5423" y="7463"/>
                </a:lnTo>
                <a:lnTo>
                  <a:pt x="5412" y="7405"/>
                </a:lnTo>
                <a:lnTo>
                  <a:pt x="5399" y="7347"/>
                </a:lnTo>
                <a:lnTo>
                  <a:pt x="5386" y="7289"/>
                </a:lnTo>
                <a:lnTo>
                  <a:pt x="5370" y="7233"/>
                </a:lnTo>
                <a:lnTo>
                  <a:pt x="5353" y="7176"/>
                </a:lnTo>
                <a:lnTo>
                  <a:pt x="5336" y="7121"/>
                </a:lnTo>
                <a:lnTo>
                  <a:pt x="5317" y="7067"/>
                </a:lnTo>
                <a:lnTo>
                  <a:pt x="5296" y="7013"/>
                </a:lnTo>
                <a:lnTo>
                  <a:pt x="5274" y="6959"/>
                </a:lnTo>
                <a:lnTo>
                  <a:pt x="5251" y="6906"/>
                </a:lnTo>
                <a:lnTo>
                  <a:pt x="5227" y="6854"/>
                </a:lnTo>
                <a:lnTo>
                  <a:pt x="5201" y="6803"/>
                </a:lnTo>
                <a:lnTo>
                  <a:pt x="5174" y="6752"/>
                </a:lnTo>
                <a:lnTo>
                  <a:pt x="5146" y="6702"/>
                </a:lnTo>
                <a:lnTo>
                  <a:pt x="5115" y="6653"/>
                </a:lnTo>
                <a:lnTo>
                  <a:pt x="5084" y="6604"/>
                </a:lnTo>
                <a:lnTo>
                  <a:pt x="5052" y="6556"/>
                </a:lnTo>
                <a:lnTo>
                  <a:pt x="5018" y="6509"/>
                </a:lnTo>
                <a:lnTo>
                  <a:pt x="4983" y="6462"/>
                </a:lnTo>
                <a:lnTo>
                  <a:pt x="4947" y="6416"/>
                </a:lnTo>
                <a:lnTo>
                  <a:pt x="4910" y="6370"/>
                </a:lnTo>
                <a:lnTo>
                  <a:pt x="4870" y="6325"/>
                </a:lnTo>
                <a:lnTo>
                  <a:pt x="4830" y="6281"/>
                </a:lnTo>
                <a:lnTo>
                  <a:pt x="4789" y="6237"/>
                </a:lnTo>
                <a:lnTo>
                  <a:pt x="4746" y="6196"/>
                </a:lnTo>
                <a:lnTo>
                  <a:pt x="4702" y="6154"/>
                </a:lnTo>
                <a:lnTo>
                  <a:pt x="4658" y="6114"/>
                </a:lnTo>
                <a:lnTo>
                  <a:pt x="4614" y="6076"/>
                </a:lnTo>
                <a:lnTo>
                  <a:pt x="4570" y="6039"/>
                </a:lnTo>
                <a:lnTo>
                  <a:pt x="4524" y="6004"/>
                </a:lnTo>
                <a:lnTo>
                  <a:pt x="4478" y="5969"/>
                </a:lnTo>
                <a:lnTo>
                  <a:pt x="4431" y="5936"/>
                </a:lnTo>
                <a:lnTo>
                  <a:pt x="4383" y="5904"/>
                </a:lnTo>
                <a:lnTo>
                  <a:pt x="4335" y="5874"/>
                </a:lnTo>
                <a:lnTo>
                  <a:pt x="4287" y="5845"/>
                </a:lnTo>
                <a:lnTo>
                  <a:pt x="4237" y="5817"/>
                </a:lnTo>
                <a:lnTo>
                  <a:pt x="4188" y="5791"/>
                </a:lnTo>
                <a:lnTo>
                  <a:pt x="4136" y="5766"/>
                </a:lnTo>
                <a:lnTo>
                  <a:pt x="4085" y="5743"/>
                </a:lnTo>
                <a:lnTo>
                  <a:pt x="4034" y="5720"/>
                </a:lnTo>
                <a:lnTo>
                  <a:pt x="3981" y="5699"/>
                </a:lnTo>
                <a:lnTo>
                  <a:pt x="3929" y="5680"/>
                </a:lnTo>
                <a:lnTo>
                  <a:pt x="3874" y="5661"/>
                </a:lnTo>
                <a:lnTo>
                  <a:pt x="3820" y="5645"/>
                </a:lnTo>
                <a:lnTo>
                  <a:pt x="3766" y="5629"/>
                </a:lnTo>
                <a:lnTo>
                  <a:pt x="3711" y="5614"/>
                </a:lnTo>
                <a:lnTo>
                  <a:pt x="3654" y="5602"/>
                </a:lnTo>
                <a:lnTo>
                  <a:pt x="3598" y="5590"/>
                </a:lnTo>
                <a:lnTo>
                  <a:pt x="3540" y="5581"/>
                </a:lnTo>
                <a:lnTo>
                  <a:pt x="3482" y="5572"/>
                </a:lnTo>
                <a:lnTo>
                  <a:pt x="3424" y="5564"/>
                </a:lnTo>
                <a:lnTo>
                  <a:pt x="3365" y="5558"/>
                </a:lnTo>
                <a:lnTo>
                  <a:pt x="3305" y="5554"/>
                </a:lnTo>
                <a:lnTo>
                  <a:pt x="3244" y="5550"/>
                </a:lnTo>
                <a:lnTo>
                  <a:pt x="3183" y="5549"/>
                </a:lnTo>
                <a:lnTo>
                  <a:pt x="3122" y="5548"/>
                </a:lnTo>
                <a:close/>
                <a:moveTo>
                  <a:pt x="15157" y="3116"/>
                </a:moveTo>
                <a:lnTo>
                  <a:pt x="15128" y="3116"/>
                </a:lnTo>
                <a:lnTo>
                  <a:pt x="15099" y="3117"/>
                </a:lnTo>
                <a:lnTo>
                  <a:pt x="15071" y="3119"/>
                </a:lnTo>
                <a:lnTo>
                  <a:pt x="15041" y="3121"/>
                </a:lnTo>
                <a:lnTo>
                  <a:pt x="15013" y="3124"/>
                </a:lnTo>
                <a:lnTo>
                  <a:pt x="14986" y="3129"/>
                </a:lnTo>
                <a:lnTo>
                  <a:pt x="14958" y="3133"/>
                </a:lnTo>
                <a:lnTo>
                  <a:pt x="14931" y="3138"/>
                </a:lnTo>
                <a:lnTo>
                  <a:pt x="14903" y="3143"/>
                </a:lnTo>
                <a:lnTo>
                  <a:pt x="14877" y="3150"/>
                </a:lnTo>
                <a:lnTo>
                  <a:pt x="14849" y="3157"/>
                </a:lnTo>
                <a:lnTo>
                  <a:pt x="14823" y="3165"/>
                </a:lnTo>
                <a:lnTo>
                  <a:pt x="14797" y="3173"/>
                </a:lnTo>
                <a:lnTo>
                  <a:pt x="14771" y="3183"/>
                </a:lnTo>
                <a:lnTo>
                  <a:pt x="14745" y="3192"/>
                </a:lnTo>
                <a:lnTo>
                  <a:pt x="14720" y="3204"/>
                </a:lnTo>
                <a:lnTo>
                  <a:pt x="14695" y="3214"/>
                </a:lnTo>
                <a:lnTo>
                  <a:pt x="14670" y="3227"/>
                </a:lnTo>
                <a:lnTo>
                  <a:pt x="14645" y="3239"/>
                </a:lnTo>
                <a:lnTo>
                  <a:pt x="14621" y="3253"/>
                </a:lnTo>
                <a:lnTo>
                  <a:pt x="14597" y="3266"/>
                </a:lnTo>
                <a:lnTo>
                  <a:pt x="14573" y="3281"/>
                </a:lnTo>
                <a:lnTo>
                  <a:pt x="14549" y="3297"/>
                </a:lnTo>
                <a:lnTo>
                  <a:pt x="14526" y="3312"/>
                </a:lnTo>
                <a:lnTo>
                  <a:pt x="14503" y="3329"/>
                </a:lnTo>
                <a:lnTo>
                  <a:pt x="14480" y="3347"/>
                </a:lnTo>
                <a:lnTo>
                  <a:pt x="14457" y="3364"/>
                </a:lnTo>
                <a:lnTo>
                  <a:pt x="14435" y="3383"/>
                </a:lnTo>
                <a:lnTo>
                  <a:pt x="14413" y="3403"/>
                </a:lnTo>
                <a:lnTo>
                  <a:pt x="14391" y="3423"/>
                </a:lnTo>
                <a:lnTo>
                  <a:pt x="14369" y="3444"/>
                </a:lnTo>
                <a:lnTo>
                  <a:pt x="14348" y="3465"/>
                </a:lnTo>
                <a:lnTo>
                  <a:pt x="14328" y="3488"/>
                </a:lnTo>
                <a:lnTo>
                  <a:pt x="14308" y="3509"/>
                </a:lnTo>
                <a:lnTo>
                  <a:pt x="14288" y="3531"/>
                </a:lnTo>
                <a:lnTo>
                  <a:pt x="14269" y="3554"/>
                </a:lnTo>
                <a:lnTo>
                  <a:pt x="14250" y="3577"/>
                </a:lnTo>
                <a:lnTo>
                  <a:pt x="14234" y="3601"/>
                </a:lnTo>
                <a:lnTo>
                  <a:pt x="14217" y="3624"/>
                </a:lnTo>
                <a:lnTo>
                  <a:pt x="14200" y="3648"/>
                </a:lnTo>
                <a:lnTo>
                  <a:pt x="14185" y="3673"/>
                </a:lnTo>
                <a:lnTo>
                  <a:pt x="14170" y="3697"/>
                </a:lnTo>
                <a:lnTo>
                  <a:pt x="14155" y="3722"/>
                </a:lnTo>
                <a:lnTo>
                  <a:pt x="14142" y="3747"/>
                </a:lnTo>
                <a:lnTo>
                  <a:pt x="14129" y="3772"/>
                </a:lnTo>
                <a:lnTo>
                  <a:pt x="14117" y="3799"/>
                </a:lnTo>
                <a:lnTo>
                  <a:pt x="14105" y="3825"/>
                </a:lnTo>
                <a:lnTo>
                  <a:pt x="14095" y="3851"/>
                </a:lnTo>
                <a:lnTo>
                  <a:pt x="14084" y="3877"/>
                </a:lnTo>
                <a:lnTo>
                  <a:pt x="14075" y="3904"/>
                </a:lnTo>
                <a:lnTo>
                  <a:pt x="14066" y="3931"/>
                </a:lnTo>
                <a:lnTo>
                  <a:pt x="14057" y="3958"/>
                </a:lnTo>
                <a:lnTo>
                  <a:pt x="14050" y="3986"/>
                </a:lnTo>
                <a:lnTo>
                  <a:pt x="14043" y="4013"/>
                </a:lnTo>
                <a:lnTo>
                  <a:pt x="14036" y="4043"/>
                </a:lnTo>
                <a:lnTo>
                  <a:pt x="14031" y="4071"/>
                </a:lnTo>
                <a:lnTo>
                  <a:pt x="14026" y="4099"/>
                </a:lnTo>
                <a:lnTo>
                  <a:pt x="14022" y="4128"/>
                </a:lnTo>
                <a:lnTo>
                  <a:pt x="14019" y="4159"/>
                </a:lnTo>
                <a:lnTo>
                  <a:pt x="14015" y="4188"/>
                </a:lnTo>
                <a:lnTo>
                  <a:pt x="14013" y="4218"/>
                </a:lnTo>
                <a:lnTo>
                  <a:pt x="14011" y="4248"/>
                </a:lnTo>
                <a:lnTo>
                  <a:pt x="14010" y="4279"/>
                </a:lnTo>
                <a:lnTo>
                  <a:pt x="14010" y="4310"/>
                </a:lnTo>
                <a:lnTo>
                  <a:pt x="14010" y="4350"/>
                </a:lnTo>
                <a:lnTo>
                  <a:pt x="14012" y="4388"/>
                </a:lnTo>
                <a:lnTo>
                  <a:pt x="14015" y="4428"/>
                </a:lnTo>
                <a:lnTo>
                  <a:pt x="14020" y="4466"/>
                </a:lnTo>
                <a:lnTo>
                  <a:pt x="14025" y="4505"/>
                </a:lnTo>
                <a:lnTo>
                  <a:pt x="14031" y="4543"/>
                </a:lnTo>
                <a:lnTo>
                  <a:pt x="14039" y="4580"/>
                </a:lnTo>
                <a:lnTo>
                  <a:pt x="14049" y="4618"/>
                </a:lnTo>
                <a:lnTo>
                  <a:pt x="14058" y="4654"/>
                </a:lnTo>
                <a:lnTo>
                  <a:pt x="14070" y="4692"/>
                </a:lnTo>
                <a:lnTo>
                  <a:pt x="14082" y="4727"/>
                </a:lnTo>
                <a:lnTo>
                  <a:pt x="14097" y="4764"/>
                </a:lnTo>
                <a:lnTo>
                  <a:pt x="14112" y="4799"/>
                </a:lnTo>
                <a:lnTo>
                  <a:pt x="14128" y="4835"/>
                </a:lnTo>
                <a:lnTo>
                  <a:pt x="14146" y="4870"/>
                </a:lnTo>
                <a:lnTo>
                  <a:pt x="14165" y="4905"/>
                </a:lnTo>
                <a:lnTo>
                  <a:pt x="14184" y="4938"/>
                </a:lnTo>
                <a:lnTo>
                  <a:pt x="14204" y="4971"/>
                </a:lnTo>
                <a:lnTo>
                  <a:pt x="14226" y="5004"/>
                </a:lnTo>
                <a:lnTo>
                  <a:pt x="14248" y="5035"/>
                </a:lnTo>
                <a:lnTo>
                  <a:pt x="14271" y="5065"/>
                </a:lnTo>
                <a:lnTo>
                  <a:pt x="14295" y="5094"/>
                </a:lnTo>
                <a:lnTo>
                  <a:pt x="14320" y="5122"/>
                </a:lnTo>
                <a:lnTo>
                  <a:pt x="14345" y="5149"/>
                </a:lnTo>
                <a:lnTo>
                  <a:pt x="14371" y="5175"/>
                </a:lnTo>
                <a:lnTo>
                  <a:pt x="14400" y="5201"/>
                </a:lnTo>
                <a:lnTo>
                  <a:pt x="14428" y="5225"/>
                </a:lnTo>
                <a:lnTo>
                  <a:pt x="14456" y="5248"/>
                </a:lnTo>
                <a:lnTo>
                  <a:pt x="14486" y="5270"/>
                </a:lnTo>
                <a:lnTo>
                  <a:pt x="14518" y="5292"/>
                </a:lnTo>
                <a:lnTo>
                  <a:pt x="14549" y="5312"/>
                </a:lnTo>
                <a:lnTo>
                  <a:pt x="14581" y="5331"/>
                </a:lnTo>
                <a:lnTo>
                  <a:pt x="14614" y="5349"/>
                </a:lnTo>
                <a:lnTo>
                  <a:pt x="14647" y="5366"/>
                </a:lnTo>
                <a:lnTo>
                  <a:pt x="14681" y="5382"/>
                </a:lnTo>
                <a:lnTo>
                  <a:pt x="14716" y="5396"/>
                </a:lnTo>
                <a:lnTo>
                  <a:pt x="14750" y="5410"/>
                </a:lnTo>
                <a:lnTo>
                  <a:pt x="14785" y="5422"/>
                </a:lnTo>
                <a:lnTo>
                  <a:pt x="14820" y="5434"/>
                </a:lnTo>
                <a:lnTo>
                  <a:pt x="14857" y="5443"/>
                </a:lnTo>
                <a:lnTo>
                  <a:pt x="14892" y="5453"/>
                </a:lnTo>
                <a:lnTo>
                  <a:pt x="14929" y="5460"/>
                </a:lnTo>
                <a:lnTo>
                  <a:pt x="14966" y="5466"/>
                </a:lnTo>
                <a:lnTo>
                  <a:pt x="15004" y="5471"/>
                </a:lnTo>
                <a:lnTo>
                  <a:pt x="15041" y="5476"/>
                </a:lnTo>
                <a:lnTo>
                  <a:pt x="15080" y="5479"/>
                </a:lnTo>
                <a:lnTo>
                  <a:pt x="15119" y="5481"/>
                </a:lnTo>
                <a:lnTo>
                  <a:pt x="15157" y="5481"/>
                </a:lnTo>
                <a:lnTo>
                  <a:pt x="15197" y="5481"/>
                </a:lnTo>
                <a:lnTo>
                  <a:pt x="15236" y="5479"/>
                </a:lnTo>
                <a:lnTo>
                  <a:pt x="15273" y="5476"/>
                </a:lnTo>
                <a:lnTo>
                  <a:pt x="15311" y="5471"/>
                </a:lnTo>
                <a:lnTo>
                  <a:pt x="15348" y="5466"/>
                </a:lnTo>
                <a:lnTo>
                  <a:pt x="15386" y="5460"/>
                </a:lnTo>
                <a:lnTo>
                  <a:pt x="15422" y="5453"/>
                </a:lnTo>
                <a:lnTo>
                  <a:pt x="15458" y="5443"/>
                </a:lnTo>
                <a:lnTo>
                  <a:pt x="15494" y="5434"/>
                </a:lnTo>
                <a:lnTo>
                  <a:pt x="15530" y="5422"/>
                </a:lnTo>
                <a:lnTo>
                  <a:pt x="15564" y="5410"/>
                </a:lnTo>
                <a:lnTo>
                  <a:pt x="15600" y="5396"/>
                </a:lnTo>
                <a:lnTo>
                  <a:pt x="15633" y="5382"/>
                </a:lnTo>
                <a:lnTo>
                  <a:pt x="15668" y="5366"/>
                </a:lnTo>
                <a:lnTo>
                  <a:pt x="15701" y="5349"/>
                </a:lnTo>
                <a:lnTo>
                  <a:pt x="15735" y="5331"/>
                </a:lnTo>
                <a:lnTo>
                  <a:pt x="15767" y="5312"/>
                </a:lnTo>
                <a:lnTo>
                  <a:pt x="15798" y="5292"/>
                </a:lnTo>
                <a:lnTo>
                  <a:pt x="15828" y="5270"/>
                </a:lnTo>
                <a:lnTo>
                  <a:pt x="15859" y="5248"/>
                </a:lnTo>
                <a:lnTo>
                  <a:pt x="15888" y="5225"/>
                </a:lnTo>
                <a:lnTo>
                  <a:pt x="15916" y="5201"/>
                </a:lnTo>
                <a:lnTo>
                  <a:pt x="15943" y="5175"/>
                </a:lnTo>
                <a:lnTo>
                  <a:pt x="15969" y="5149"/>
                </a:lnTo>
                <a:lnTo>
                  <a:pt x="15995" y="5122"/>
                </a:lnTo>
                <a:lnTo>
                  <a:pt x="16021" y="5094"/>
                </a:lnTo>
                <a:lnTo>
                  <a:pt x="16045" y="5065"/>
                </a:lnTo>
                <a:lnTo>
                  <a:pt x="16067" y="5035"/>
                </a:lnTo>
                <a:lnTo>
                  <a:pt x="16089" y="5004"/>
                </a:lnTo>
                <a:lnTo>
                  <a:pt x="16111" y="4971"/>
                </a:lnTo>
                <a:lnTo>
                  <a:pt x="16131" y="4938"/>
                </a:lnTo>
                <a:lnTo>
                  <a:pt x="16151" y="4905"/>
                </a:lnTo>
                <a:lnTo>
                  <a:pt x="16170" y="4870"/>
                </a:lnTo>
                <a:lnTo>
                  <a:pt x="16188" y="4835"/>
                </a:lnTo>
                <a:lnTo>
                  <a:pt x="16203" y="4799"/>
                </a:lnTo>
                <a:lnTo>
                  <a:pt x="16219" y="4764"/>
                </a:lnTo>
                <a:lnTo>
                  <a:pt x="16232" y="4727"/>
                </a:lnTo>
                <a:lnTo>
                  <a:pt x="16245" y="4692"/>
                </a:lnTo>
                <a:lnTo>
                  <a:pt x="16256" y="4654"/>
                </a:lnTo>
                <a:lnTo>
                  <a:pt x="16267" y="4618"/>
                </a:lnTo>
                <a:lnTo>
                  <a:pt x="16275" y="4580"/>
                </a:lnTo>
                <a:lnTo>
                  <a:pt x="16284" y="4543"/>
                </a:lnTo>
                <a:lnTo>
                  <a:pt x="16290" y="4505"/>
                </a:lnTo>
                <a:lnTo>
                  <a:pt x="16296" y="4466"/>
                </a:lnTo>
                <a:lnTo>
                  <a:pt x="16300" y="4428"/>
                </a:lnTo>
                <a:lnTo>
                  <a:pt x="16303" y="4388"/>
                </a:lnTo>
                <a:lnTo>
                  <a:pt x="16304" y="4350"/>
                </a:lnTo>
                <a:lnTo>
                  <a:pt x="16305" y="4310"/>
                </a:lnTo>
                <a:lnTo>
                  <a:pt x="16305" y="4279"/>
                </a:lnTo>
                <a:lnTo>
                  <a:pt x="16304" y="4248"/>
                </a:lnTo>
                <a:lnTo>
                  <a:pt x="16302" y="4218"/>
                </a:lnTo>
                <a:lnTo>
                  <a:pt x="16300" y="4188"/>
                </a:lnTo>
                <a:lnTo>
                  <a:pt x="16297" y="4159"/>
                </a:lnTo>
                <a:lnTo>
                  <a:pt x="16293" y="4128"/>
                </a:lnTo>
                <a:lnTo>
                  <a:pt x="16289" y="4099"/>
                </a:lnTo>
                <a:lnTo>
                  <a:pt x="16284" y="4071"/>
                </a:lnTo>
                <a:lnTo>
                  <a:pt x="16278" y="4043"/>
                </a:lnTo>
                <a:lnTo>
                  <a:pt x="16272" y="4013"/>
                </a:lnTo>
                <a:lnTo>
                  <a:pt x="16265" y="3986"/>
                </a:lnTo>
                <a:lnTo>
                  <a:pt x="16257" y="3958"/>
                </a:lnTo>
                <a:lnTo>
                  <a:pt x="16249" y="3931"/>
                </a:lnTo>
                <a:lnTo>
                  <a:pt x="16240" y="3904"/>
                </a:lnTo>
                <a:lnTo>
                  <a:pt x="16230" y="3877"/>
                </a:lnTo>
                <a:lnTo>
                  <a:pt x="16220" y="3851"/>
                </a:lnTo>
                <a:lnTo>
                  <a:pt x="16209" y="3825"/>
                </a:lnTo>
                <a:lnTo>
                  <a:pt x="16198" y="3799"/>
                </a:lnTo>
                <a:lnTo>
                  <a:pt x="16185" y="3772"/>
                </a:lnTo>
                <a:lnTo>
                  <a:pt x="16172" y="3747"/>
                </a:lnTo>
                <a:lnTo>
                  <a:pt x="16158" y="3722"/>
                </a:lnTo>
                <a:lnTo>
                  <a:pt x="16145" y="3697"/>
                </a:lnTo>
                <a:lnTo>
                  <a:pt x="16129" y="3673"/>
                </a:lnTo>
                <a:lnTo>
                  <a:pt x="16113" y="3648"/>
                </a:lnTo>
                <a:lnTo>
                  <a:pt x="16098" y="3624"/>
                </a:lnTo>
                <a:lnTo>
                  <a:pt x="16081" y="3601"/>
                </a:lnTo>
                <a:lnTo>
                  <a:pt x="16063" y="3577"/>
                </a:lnTo>
                <a:lnTo>
                  <a:pt x="16045" y="3554"/>
                </a:lnTo>
                <a:lnTo>
                  <a:pt x="16026" y="3531"/>
                </a:lnTo>
                <a:lnTo>
                  <a:pt x="16006" y="3509"/>
                </a:lnTo>
                <a:lnTo>
                  <a:pt x="15986" y="3488"/>
                </a:lnTo>
                <a:lnTo>
                  <a:pt x="15965" y="3465"/>
                </a:lnTo>
                <a:lnTo>
                  <a:pt x="15944" y="3444"/>
                </a:lnTo>
                <a:lnTo>
                  <a:pt x="15922" y="3423"/>
                </a:lnTo>
                <a:lnTo>
                  <a:pt x="15900" y="3403"/>
                </a:lnTo>
                <a:lnTo>
                  <a:pt x="15879" y="3383"/>
                </a:lnTo>
                <a:lnTo>
                  <a:pt x="15856" y="3364"/>
                </a:lnTo>
                <a:lnTo>
                  <a:pt x="15834" y="3347"/>
                </a:lnTo>
                <a:lnTo>
                  <a:pt x="15811" y="3329"/>
                </a:lnTo>
                <a:lnTo>
                  <a:pt x="15788" y="3312"/>
                </a:lnTo>
                <a:lnTo>
                  <a:pt x="15764" y="3297"/>
                </a:lnTo>
                <a:lnTo>
                  <a:pt x="15741" y="3281"/>
                </a:lnTo>
                <a:lnTo>
                  <a:pt x="15717" y="3266"/>
                </a:lnTo>
                <a:lnTo>
                  <a:pt x="15693" y="3253"/>
                </a:lnTo>
                <a:lnTo>
                  <a:pt x="15669" y="3239"/>
                </a:lnTo>
                <a:lnTo>
                  <a:pt x="15644" y="3227"/>
                </a:lnTo>
                <a:lnTo>
                  <a:pt x="15619" y="3214"/>
                </a:lnTo>
                <a:lnTo>
                  <a:pt x="15594" y="3204"/>
                </a:lnTo>
                <a:lnTo>
                  <a:pt x="15569" y="3192"/>
                </a:lnTo>
                <a:lnTo>
                  <a:pt x="15542" y="3183"/>
                </a:lnTo>
                <a:lnTo>
                  <a:pt x="15516" y="3173"/>
                </a:lnTo>
                <a:lnTo>
                  <a:pt x="15490" y="3165"/>
                </a:lnTo>
                <a:lnTo>
                  <a:pt x="15464" y="3157"/>
                </a:lnTo>
                <a:lnTo>
                  <a:pt x="15438" y="3150"/>
                </a:lnTo>
                <a:lnTo>
                  <a:pt x="15411" y="3143"/>
                </a:lnTo>
                <a:lnTo>
                  <a:pt x="15384" y="3138"/>
                </a:lnTo>
                <a:lnTo>
                  <a:pt x="15357" y="3133"/>
                </a:lnTo>
                <a:lnTo>
                  <a:pt x="15329" y="3129"/>
                </a:lnTo>
                <a:lnTo>
                  <a:pt x="15301" y="3124"/>
                </a:lnTo>
                <a:lnTo>
                  <a:pt x="15273" y="3121"/>
                </a:lnTo>
                <a:lnTo>
                  <a:pt x="15244" y="3119"/>
                </a:lnTo>
                <a:lnTo>
                  <a:pt x="15216" y="3117"/>
                </a:lnTo>
                <a:lnTo>
                  <a:pt x="15187" y="3116"/>
                </a:lnTo>
                <a:lnTo>
                  <a:pt x="15157" y="3116"/>
                </a:lnTo>
                <a:close/>
                <a:moveTo>
                  <a:pt x="8164" y="730"/>
                </a:moveTo>
                <a:lnTo>
                  <a:pt x="8378" y="701"/>
                </a:lnTo>
                <a:lnTo>
                  <a:pt x="8592" y="678"/>
                </a:lnTo>
                <a:lnTo>
                  <a:pt x="8806" y="663"/>
                </a:lnTo>
                <a:lnTo>
                  <a:pt x="9020" y="653"/>
                </a:lnTo>
                <a:lnTo>
                  <a:pt x="9234" y="651"/>
                </a:lnTo>
                <a:lnTo>
                  <a:pt x="9447" y="655"/>
                </a:lnTo>
                <a:lnTo>
                  <a:pt x="9659" y="667"/>
                </a:lnTo>
                <a:lnTo>
                  <a:pt x="9871" y="685"/>
                </a:lnTo>
                <a:lnTo>
                  <a:pt x="10082" y="710"/>
                </a:lnTo>
                <a:lnTo>
                  <a:pt x="10291" y="740"/>
                </a:lnTo>
                <a:lnTo>
                  <a:pt x="10499" y="777"/>
                </a:lnTo>
                <a:lnTo>
                  <a:pt x="10706" y="821"/>
                </a:lnTo>
                <a:lnTo>
                  <a:pt x="10911" y="872"/>
                </a:lnTo>
                <a:lnTo>
                  <a:pt x="11114" y="929"/>
                </a:lnTo>
                <a:lnTo>
                  <a:pt x="11315" y="992"/>
                </a:lnTo>
                <a:lnTo>
                  <a:pt x="11515" y="1061"/>
                </a:lnTo>
                <a:lnTo>
                  <a:pt x="11712" y="1136"/>
                </a:lnTo>
                <a:lnTo>
                  <a:pt x="11907" y="1219"/>
                </a:lnTo>
                <a:lnTo>
                  <a:pt x="12099" y="1307"/>
                </a:lnTo>
                <a:lnTo>
                  <a:pt x="12289" y="1400"/>
                </a:lnTo>
                <a:lnTo>
                  <a:pt x="12476" y="1501"/>
                </a:lnTo>
                <a:lnTo>
                  <a:pt x="12660" y="1607"/>
                </a:lnTo>
                <a:lnTo>
                  <a:pt x="12840" y="1719"/>
                </a:lnTo>
                <a:lnTo>
                  <a:pt x="13018" y="1837"/>
                </a:lnTo>
                <a:lnTo>
                  <a:pt x="13192" y="1961"/>
                </a:lnTo>
                <a:lnTo>
                  <a:pt x="13362" y="2090"/>
                </a:lnTo>
                <a:lnTo>
                  <a:pt x="13529" y="2226"/>
                </a:lnTo>
                <a:lnTo>
                  <a:pt x="13692" y="2367"/>
                </a:lnTo>
                <a:lnTo>
                  <a:pt x="13851" y="2514"/>
                </a:lnTo>
                <a:lnTo>
                  <a:pt x="14004" y="2666"/>
                </a:lnTo>
                <a:lnTo>
                  <a:pt x="14154" y="2824"/>
                </a:lnTo>
                <a:lnTo>
                  <a:pt x="14300" y="2988"/>
                </a:lnTo>
                <a:lnTo>
                  <a:pt x="14324" y="2971"/>
                </a:lnTo>
                <a:lnTo>
                  <a:pt x="14348" y="2956"/>
                </a:lnTo>
                <a:lnTo>
                  <a:pt x="14372" y="2941"/>
                </a:lnTo>
                <a:lnTo>
                  <a:pt x="14397" y="2926"/>
                </a:lnTo>
                <a:lnTo>
                  <a:pt x="14421" y="2913"/>
                </a:lnTo>
                <a:lnTo>
                  <a:pt x="14447" y="2899"/>
                </a:lnTo>
                <a:lnTo>
                  <a:pt x="14472" y="2886"/>
                </a:lnTo>
                <a:lnTo>
                  <a:pt x="14498" y="2874"/>
                </a:lnTo>
                <a:lnTo>
                  <a:pt x="14523" y="2862"/>
                </a:lnTo>
                <a:lnTo>
                  <a:pt x="14549" y="2851"/>
                </a:lnTo>
                <a:lnTo>
                  <a:pt x="14575" y="2841"/>
                </a:lnTo>
                <a:lnTo>
                  <a:pt x="14601" y="2831"/>
                </a:lnTo>
                <a:lnTo>
                  <a:pt x="14627" y="2821"/>
                </a:lnTo>
                <a:lnTo>
                  <a:pt x="14653" y="2812"/>
                </a:lnTo>
                <a:lnTo>
                  <a:pt x="14680" y="2804"/>
                </a:lnTo>
                <a:lnTo>
                  <a:pt x="14706" y="2796"/>
                </a:lnTo>
                <a:lnTo>
                  <a:pt x="14734" y="2788"/>
                </a:lnTo>
                <a:lnTo>
                  <a:pt x="14761" y="2781"/>
                </a:lnTo>
                <a:lnTo>
                  <a:pt x="14788" y="2775"/>
                </a:lnTo>
                <a:lnTo>
                  <a:pt x="14816" y="2769"/>
                </a:lnTo>
                <a:lnTo>
                  <a:pt x="14871" y="2758"/>
                </a:lnTo>
                <a:lnTo>
                  <a:pt x="14927" y="2750"/>
                </a:lnTo>
                <a:lnTo>
                  <a:pt x="14984" y="2742"/>
                </a:lnTo>
                <a:lnTo>
                  <a:pt x="15041" y="2738"/>
                </a:lnTo>
                <a:lnTo>
                  <a:pt x="15099" y="2735"/>
                </a:lnTo>
                <a:lnTo>
                  <a:pt x="15157" y="2734"/>
                </a:lnTo>
                <a:lnTo>
                  <a:pt x="15200" y="2735"/>
                </a:lnTo>
                <a:lnTo>
                  <a:pt x="15242" y="2736"/>
                </a:lnTo>
                <a:lnTo>
                  <a:pt x="15284" y="2739"/>
                </a:lnTo>
                <a:lnTo>
                  <a:pt x="15325" y="2742"/>
                </a:lnTo>
                <a:lnTo>
                  <a:pt x="15366" y="2747"/>
                </a:lnTo>
                <a:lnTo>
                  <a:pt x="15406" y="2752"/>
                </a:lnTo>
                <a:lnTo>
                  <a:pt x="15445" y="2758"/>
                </a:lnTo>
                <a:lnTo>
                  <a:pt x="15485" y="2765"/>
                </a:lnTo>
                <a:lnTo>
                  <a:pt x="15524" y="2774"/>
                </a:lnTo>
                <a:lnTo>
                  <a:pt x="15562" y="2783"/>
                </a:lnTo>
                <a:lnTo>
                  <a:pt x="15600" y="2794"/>
                </a:lnTo>
                <a:lnTo>
                  <a:pt x="15637" y="2804"/>
                </a:lnTo>
                <a:lnTo>
                  <a:pt x="15674" y="2817"/>
                </a:lnTo>
                <a:lnTo>
                  <a:pt x="15711" y="2829"/>
                </a:lnTo>
                <a:lnTo>
                  <a:pt x="15747" y="2844"/>
                </a:lnTo>
                <a:lnTo>
                  <a:pt x="15783" y="2858"/>
                </a:lnTo>
                <a:lnTo>
                  <a:pt x="15818" y="2875"/>
                </a:lnTo>
                <a:lnTo>
                  <a:pt x="15852" y="2892"/>
                </a:lnTo>
                <a:lnTo>
                  <a:pt x="15887" y="2909"/>
                </a:lnTo>
                <a:lnTo>
                  <a:pt x="15921" y="2928"/>
                </a:lnTo>
                <a:lnTo>
                  <a:pt x="15954" y="2948"/>
                </a:lnTo>
                <a:lnTo>
                  <a:pt x="15987" y="2969"/>
                </a:lnTo>
                <a:lnTo>
                  <a:pt x="16019" y="2991"/>
                </a:lnTo>
                <a:lnTo>
                  <a:pt x="16052" y="3014"/>
                </a:lnTo>
                <a:lnTo>
                  <a:pt x="16083" y="3038"/>
                </a:lnTo>
                <a:lnTo>
                  <a:pt x="16114" y="3063"/>
                </a:lnTo>
                <a:lnTo>
                  <a:pt x="16145" y="3088"/>
                </a:lnTo>
                <a:lnTo>
                  <a:pt x="16175" y="3115"/>
                </a:lnTo>
                <a:lnTo>
                  <a:pt x="16205" y="3142"/>
                </a:lnTo>
                <a:lnTo>
                  <a:pt x="16234" y="3171"/>
                </a:lnTo>
                <a:lnTo>
                  <a:pt x="16263" y="3201"/>
                </a:lnTo>
                <a:lnTo>
                  <a:pt x="16292" y="3231"/>
                </a:lnTo>
                <a:lnTo>
                  <a:pt x="16317" y="3259"/>
                </a:lnTo>
                <a:lnTo>
                  <a:pt x="16341" y="3288"/>
                </a:lnTo>
                <a:lnTo>
                  <a:pt x="16364" y="3317"/>
                </a:lnTo>
                <a:lnTo>
                  <a:pt x="16387" y="3347"/>
                </a:lnTo>
                <a:lnTo>
                  <a:pt x="16409" y="3376"/>
                </a:lnTo>
                <a:lnTo>
                  <a:pt x="16431" y="3406"/>
                </a:lnTo>
                <a:lnTo>
                  <a:pt x="16451" y="3436"/>
                </a:lnTo>
                <a:lnTo>
                  <a:pt x="16470" y="3468"/>
                </a:lnTo>
                <a:lnTo>
                  <a:pt x="16489" y="3498"/>
                </a:lnTo>
                <a:lnTo>
                  <a:pt x="16507" y="3529"/>
                </a:lnTo>
                <a:lnTo>
                  <a:pt x="16524" y="3562"/>
                </a:lnTo>
                <a:lnTo>
                  <a:pt x="16540" y="3593"/>
                </a:lnTo>
                <a:lnTo>
                  <a:pt x="16556" y="3625"/>
                </a:lnTo>
                <a:lnTo>
                  <a:pt x="16571" y="3658"/>
                </a:lnTo>
                <a:lnTo>
                  <a:pt x="16584" y="3691"/>
                </a:lnTo>
                <a:lnTo>
                  <a:pt x="16598" y="3724"/>
                </a:lnTo>
                <a:lnTo>
                  <a:pt x="16610" y="3759"/>
                </a:lnTo>
                <a:lnTo>
                  <a:pt x="16622" y="3793"/>
                </a:lnTo>
                <a:lnTo>
                  <a:pt x="16632" y="3828"/>
                </a:lnTo>
                <a:lnTo>
                  <a:pt x="16643" y="3863"/>
                </a:lnTo>
                <a:lnTo>
                  <a:pt x="16652" y="3899"/>
                </a:lnTo>
                <a:lnTo>
                  <a:pt x="16660" y="3934"/>
                </a:lnTo>
                <a:lnTo>
                  <a:pt x="16668" y="3971"/>
                </a:lnTo>
                <a:lnTo>
                  <a:pt x="16675" y="4007"/>
                </a:lnTo>
                <a:lnTo>
                  <a:pt x="16681" y="4044"/>
                </a:lnTo>
                <a:lnTo>
                  <a:pt x="16686" y="4080"/>
                </a:lnTo>
                <a:lnTo>
                  <a:pt x="16691" y="4117"/>
                </a:lnTo>
                <a:lnTo>
                  <a:pt x="16694" y="4154"/>
                </a:lnTo>
                <a:lnTo>
                  <a:pt x="16697" y="4192"/>
                </a:lnTo>
                <a:lnTo>
                  <a:pt x="16699" y="4228"/>
                </a:lnTo>
                <a:lnTo>
                  <a:pt x="16700" y="4266"/>
                </a:lnTo>
                <a:lnTo>
                  <a:pt x="16700" y="4304"/>
                </a:lnTo>
                <a:lnTo>
                  <a:pt x="16699" y="4341"/>
                </a:lnTo>
                <a:lnTo>
                  <a:pt x="16698" y="4379"/>
                </a:lnTo>
                <a:lnTo>
                  <a:pt x="16696" y="4415"/>
                </a:lnTo>
                <a:lnTo>
                  <a:pt x="16693" y="4453"/>
                </a:lnTo>
                <a:lnTo>
                  <a:pt x="16689" y="4490"/>
                </a:lnTo>
                <a:lnTo>
                  <a:pt x="16684" y="4527"/>
                </a:lnTo>
                <a:lnTo>
                  <a:pt x="16679" y="4563"/>
                </a:lnTo>
                <a:lnTo>
                  <a:pt x="16673" y="4601"/>
                </a:lnTo>
                <a:lnTo>
                  <a:pt x="16666" y="4636"/>
                </a:lnTo>
                <a:lnTo>
                  <a:pt x="16657" y="4673"/>
                </a:lnTo>
                <a:lnTo>
                  <a:pt x="16649" y="4708"/>
                </a:lnTo>
                <a:lnTo>
                  <a:pt x="16638" y="4744"/>
                </a:lnTo>
                <a:lnTo>
                  <a:pt x="16628" y="4779"/>
                </a:lnTo>
                <a:lnTo>
                  <a:pt x="16617" y="4815"/>
                </a:lnTo>
                <a:lnTo>
                  <a:pt x="16605" y="4849"/>
                </a:lnTo>
                <a:lnTo>
                  <a:pt x="16591" y="4883"/>
                </a:lnTo>
                <a:lnTo>
                  <a:pt x="16577" y="4918"/>
                </a:lnTo>
                <a:lnTo>
                  <a:pt x="16561" y="4954"/>
                </a:lnTo>
                <a:lnTo>
                  <a:pt x="16544" y="4989"/>
                </a:lnTo>
                <a:lnTo>
                  <a:pt x="16527" y="5024"/>
                </a:lnTo>
                <a:lnTo>
                  <a:pt x="16509" y="5058"/>
                </a:lnTo>
                <a:lnTo>
                  <a:pt x="16489" y="5093"/>
                </a:lnTo>
                <a:lnTo>
                  <a:pt x="16469" y="5126"/>
                </a:lnTo>
                <a:lnTo>
                  <a:pt x="16448" y="5159"/>
                </a:lnTo>
                <a:lnTo>
                  <a:pt x="16427" y="5192"/>
                </a:lnTo>
                <a:lnTo>
                  <a:pt x="16404" y="5224"/>
                </a:lnTo>
                <a:lnTo>
                  <a:pt x="16381" y="5255"/>
                </a:lnTo>
                <a:lnTo>
                  <a:pt x="16357" y="5287"/>
                </a:lnTo>
                <a:lnTo>
                  <a:pt x="16332" y="5317"/>
                </a:lnTo>
                <a:lnTo>
                  <a:pt x="16305" y="5347"/>
                </a:lnTo>
                <a:lnTo>
                  <a:pt x="16279" y="5376"/>
                </a:lnTo>
                <a:lnTo>
                  <a:pt x="16251" y="5405"/>
                </a:lnTo>
                <a:lnTo>
                  <a:pt x="16224" y="5433"/>
                </a:lnTo>
                <a:lnTo>
                  <a:pt x="16195" y="5460"/>
                </a:lnTo>
                <a:lnTo>
                  <a:pt x="16166" y="5487"/>
                </a:lnTo>
                <a:lnTo>
                  <a:pt x="16136" y="5512"/>
                </a:lnTo>
                <a:lnTo>
                  <a:pt x="16105" y="5537"/>
                </a:lnTo>
                <a:lnTo>
                  <a:pt x="16075" y="5561"/>
                </a:lnTo>
                <a:lnTo>
                  <a:pt x="16042" y="5585"/>
                </a:lnTo>
                <a:lnTo>
                  <a:pt x="16010" y="5607"/>
                </a:lnTo>
                <a:lnTo>
                  <a:pt x="15978" y="5629"/>
                </a:lnTo>
                <a:lnTo>
                  <a:pt x="15944" y="5649"/>
                </a:lnTo>
                <a:lnTo>
                  <a:pt x="15910" y="5669"/>
                </a:lnTo>
                <a:lnTo>
                  <a:pt x="15875" y="5687"/>
                </a:lnTo>
                <a:lnTo>
                  <a:pt x="15841" y="5705"/>
                </a:lnTo>
                <a:lnTo>
                  <a:pt x="15806" y="5722"/>
                </a:lnTo>
                <a:lnTo>
                  <a:pt x="15769" y="5737"/>
                </a:lnTo>
                <a:lnTo>
                  <a:pt x="15732" y="5752"/>
                </a:lnTo>
                <a:lnTo>
                  <a:pt x="15752" y="5832"/>
                </a:lnTo>
                <a:lnTo>
                  <a:pt x="15771" y="5914"/>
                </a:lnTo>
                <a:lnTo>
                  <a:pt x="15789" y="5995"/>
                </a:lnTo>
                <a:lnTo>
                  <a:pt x="15806" y="6078"/>
                </a:lnTo>
                <a:lnTo>
                  <a:pt x="15821" y="6159"/>
                </a:lnTo>
                <a:lnTo>
                  <a:pt x="15836" y="6241"/>
                </a:lnTo>
                <a:lnTo>
                  <a:pt x="15850" y="6324"/>
                </a:lnTo>
                <a:lnTo>
                  <a:pt x="15863" y="6406"/>
                </a:lnTo>
                <a:lnTo>
                  <a:pt x="15874" y="6489"/>
                </a:lnTo>
                <a:lnTo>
                  <a:pt x="15885" y="6572"/>
                </a:lnTo>
                <a:lnTo>
                  <a:pt x="15894" y="6655"/>
                </a:lnTo>
                <a:lnTo>
                  <a:pt x="15903" y="6738"/>
                </a:lnTo>
                <a:lnTo>
                  <a:pt x="15911" y="6822"/>
                </a:lnTo>
                <a:lnTo>
                  <a:pt x="15917" y="6905"/>
                </a:lnTo>
                <a:lnTo>
                  <a:pt x="15922" y="6989"/>
                </a:lnTo>
                <a:lnTo>
                  <a:pt x="15927" y="7072"/>
                </a:lnTo>
                <a:lnTo>
                  <a:pt x="15930" y="7156"/>
                </a:lnTo>
                <a:lnTo>
                  <a:pt x="15933" y="7239"/>
                </a:lnTo>
                <a:lnTo>
                  <a:pt x="15934" y="7323"/>
                </a:lnTo>
                <a:lnTo>
                  <a:pt x="15934" y="7406"/>
                </a:lnTo>
                <a:lnTo>
                  <a:pt x="15933" y="7491"/>
                </a:lnTo>
                <a:lnTo>
                  <a:pt x="15931" y="7574"/>
                </a:lnTo>
                <a:lnTo>
                  <a:pt x="15929" y="7658"/>
                </a:lnTo>
                <a:lnTo>
                  <a:pt x="15924" y="7741"/>
                </a:lnTo>
                <a:lnTo>
                  <a:pt x="15919" y="7826"/>
                </a:lnTo>
                <a:lnTo>
                  <a:pt x="15913" y="7909"/>
                </a:lnTo>
                <a:lnTo>
                  <a:pt x="15907" y="7993"/>
                </a:lnTo>
                <a:lnTo>
                  <a:pt x="15898" y="8077"/>
                </a:lnTo>
                <a:lnTo>
                  <a:pt x="15889" y="8161"/>
                </a:lnTo>
                <a:lnTo>
                  <a:pt x="15879" y="8244"/>
                </a:lnTo>
                <a:lnTo>
                  <a:pt x="15867" y="8329"/>
                </a:lnTo>
                <a:lnTo>
                  <a:pt x="15855" y="8412"/>
                </a:lnTo>
                <a:lnTo>
                  <a:pt x="15855" y="8414"/>
                </a:lnTo>
                <a:lnTo>
                  <a:pt x="15845" y="8412"/>
                </a:lnTo>
                <a:lnTo>
                  <a:pt x="15835" y="8411"/>
                </a:lnTo>
                <a:lnTo>
                  <a:pt x="15846" y="8329"/>
                </a:lnTo>
                <a:lnTo>
                  <a:pt x="15857" y="8245"/>
                </a:lnTo>
                <a:lnTo>
                  <a:pt x="15865" y="8163"/>
                </a:lnTo>
                <a:lnTo>
                  <a:pt x="15873" y="8079"/>
                </a:lnTo>
                <a:lnTo>
                  <a:pt x="15880" y="7996"/>
                </a:lnTo>
                <a:lnTo>
                  <a:pt x="15886" y="7913"/>
                </a:lnTo>
                <a:lnTo>
                  <a:pt x="15891" y="7830"/>
                </a:lnTo>
                <a:lnTo>
                  <a:pt x="15894" y="7746"/>
                </a:lnTo>
                <a:lnTo>
                  <a:pt x="15897" y="7664"/>
                </a:lnTo>
                <a:lnTo>
                  <a:pt x="15899" y="7580"/>
                </a:lnTo>
                <a:lnTo>
                  <a:pt x="15899" y="7497"/>
                </a:lnTo>
                <a:lnTo>
                  <a:pt x="15899" y="7414"/>
                </a:lnTo>
                <a:lnTo>
                  <a:pt x="15898" y="7331"/>
                </a:lnTo>
                <a:lnTo>
                  <a:pt x="15895" y="7248"/>
                </a:lnTo>
                <a:lnTo>
                  <a:pt x="15892" y="7165"/>
                </a:lnTo>
                <a:lnTo>
                  <a:pt x="15887" y="7083"/>
                </a:lnTo>
                <a:lnTo>
                  <a:pt x="15882" y="6999"/>
                </a:lnTo>
                <a:lnTo>
                  <a:pt x="15875" y="6917"/>
                </a:lnTo>
                <a:lnTo>
                  <a:pt x="15867" y="6834"/>
                </a:lnTo>
                <a:lnTo>
                  <a:pt x="15859" y="6752"/>
                </a:lnTo>
                <a:lnTo>
                  <a:pt x="15849" y="6669"/>
                </a:lnTo>
                <a:lnTo>
                  <a:pt x="15838" y="6587"/>
                </a:lnTo>
                <a:lnTo>
                  <a:pt x="15826" y="6504"/>
                </a:lnTo>
                <a:lnTo>
                  <a:pt x="15814" y="6423"/>
                </a:lnTo>
                <a:lnTo>
                  <a:pt x="15799" y="6341"/>
                </a:lnTo>
                <a:lnTo>
                  <a:pt x="15785" y="6259"/>
                </a:lnTo>
                <a:lnTo>
                  <a:pt x="15769" y="6178"/>
                </a:lnTo>
                <a:lnTo>
                  <a:pt x="15752" y="6096"/>
                </a:lnTo>
                <a:lnTo>
                  <a:pt x="15733" y="6015"/>
                </a:lnTo>
                <a:lnTo>
                  <a:pt x="15715" y="5934"/>
                </a:lnTo>
                <a:lnTo>
                  <a:pt x="15695" y="5853"/>
                </a:lnTo>
                <a:lnTo>
                  <a:pt x="15674" y="5773"/>
                </a:lnTo>
                <a:lnTo>
                  <a:pt x="15641" y="5783"/>
                </a:lnTo>
                <a:lnTo>
                  <a:pt x="15606" y="5793"/>
                </a:lnTo>
                <a:lnTo>
                  <a:pt x="15572" y="5802"/>
                </a:lnTo>
                <a:lnTo>
                  <a:pt x="15537" y="5810"/>
                </a:lnTo>
                <a:lnTo>
                  <a:pt x="15502" y="5818"/>
                </a:lnTo>
                <a:lnTo>
                  <a:pt x="15466" y="5825"/>
                </a:lnTo>
                <a:lnTo>
                  <a:pt x="15430" y="5830"/>
                </a:lnTo>
                <a:lnTo>
                  <a:pt x="15394" y="5836"/>
                </a:lnTo>
                <a:lnTo>
                  <a:pt x="15358" y="5841"/>
                </a:lnTo>
                <a:lnTo>
                  <a:pt x="15321" y="5844"/>
                </a:lnTo>
                <a:lnTo>
                  <a:pt x="15285" y="5847"/>
                </a:lnTo>
                <a:lnTo>
                  <a:pt x="15247" y="5849"/>
                </a:lnTo>
                <a:lnTo>
                  <a:pt x="15211" y="5851"/>
                </a:lnTo>
                <a:lnTo>
                  <a:pt x="15173" y="5851"/>
                </a:lnTo>
                <a:lnTo>
                  <a:pt x="15136" y="5851"/>
                </a:lnTo>
                <a:lnTo>
                  <a:pt x="15100" y="5850"/>
                </a:lnTo>
                <a:lnTo>
                  <a:pt x="15062" y="5849"/>
                </a:lnTo>
                <a:lnTo>
                  <a:pt x="15026" y="5847"/>
                </a:lnTo>
                <a:lnTo>
                  <a:pt x="14989" y="5844"/>
                </a:lnTo>
                <a:lnTo>
                  <a:pt x="14953" y="5840"/>
                </a:lnTo>
                <a:lnTo>
                  <a:pt x="14916" y="5834"/>
                </a:lnTo>
                <a:lnTo>
                  <a:pt x="14880" y="5829"/>
                </a:lnTo>
                <a:lnTo>
                  <a:pt x="14844" y="5823"/>
                </a:lnTo>
                <a:lnTo>
                  <a:pt x="14809" y="5817"/>
                </a:lnTo>
                <a:lnTo>
                  <a:pt x="14773" y="5809"/>
                </a:lnTo>
                <a:lnTo>
                  <a:pt x="14739" y="5801"/>
                </a:lnTo>
                <a:lnTo>
                  <a:pt x="14704" y="5792"/>
                </a:lnTo>
                <a:lnTo>
                  <a:pt x="14670" y="5782"/>
                </a:lnTo>
                <a:lnTo>
                  <a:pt x="14637" y="5771"/>
                </a:lnTo>
                <a:lnTo>
                  <a:pt x="14603" y="5760"/>
                </a:lnTo>
                <a:lnTo>
                  <a:pt x="14571" y="5748"/>
                </a:lnTo>
                <a:lnTo>
                  <a:pt x="14539" y="5735"/>
                </a:lnTo>
                <a:lnTo>
                  <a:pt x="14505" y="5721"/>
                </a:lnTo>
                <a:lnTo>
                  <a:pt x="14471" y="5704"/>
                </a:lnTo>
                <a:lnTo>
                  <a:pt x="14437" y="5687"/>
                </a:lnTo>
                <a:lnTo>
                  <a:pt x="14404" y="5670"/>
                </a:lnTo>
                <a:lnTo>
                  <a:pt x="14371" y="5651"/>
                </a:lnTo>
                <a:lnTo>
                  <a:pt x="14339" y="5631"/>
                </a:lnTo>
                <a:lnTo>
                  <a:pt x="14307" y="5610"/>
                </a:lnTo>
                <a:lnTo>
                  <a:pt x="14275" y="5588"/>
                </a:lnTo>
                <a:lnTo>
                  <a:pt x="14245" y="5566"/>
                </a:lnTo>
                <a:lnTo>
                  <a:pt x="14215" y="5543"/>
                </a:lnTo>
                <a:lnTo>
                  <a:pt x="14185" y="5519"/>
                </a:lnTo>
                <a:lnTo>
                  <a:pt x="14156" y="5494"/>
                </a:lnTo>
                <a:lnTo>
                  <a:pt x="14127" y="5469"/>
                </a:lnTo>
                <a:lnTo>
                  <a:pt x="14100" y="5443"/>
                </a:lnTo>
                <a:lnTo>
                  <a:pt x="14073" y="5416"/>
                </a:lnTo>
                <a:lnTo>
                  <a:pt x="14046" y="5389"/>
                </a:lnTo>
                <a:lnTo>
                  <a:pt x="14020" y="5361"/>
                </a:lnTo>
                <a:lnTo>
                  <a:pt x="13995" y="5333"/>
                </a:lnTo>
                <a:lnTo>
                  <a:pt x="13970" y="5303"/>
                </a:lnTo>
                <a:lnTo>
                  <a:pt x="13947" y="5273"/>
                </a:lnTo>
                <a:lnTo>
                  <a:pt x="13923" y="5243"/>
                </a:lnTo>
                <a:lnTo>
                  <a:pt x="13901" y="5213"/>
                </a:lnTo>
                <a:lnTo>
                  <a:pt x="13879" y="5181"/>
                </a:lnTo>
                <a:lnTo>
                  <a:pt x="13858" y="5150"/>
                </a:lnTo>
                <a:lnTo>
                  <a:pt x="13838" y="5118"/>
                </a:lnTo>
                <a:lnTo>
                  <a:pt x="13818" y="5085"/>
                </a:lnTo>
                <a:lnTo>
                  <a:pt x="13800" y="5053"/>
                </a:lnTo>
                <a:lnTo>
                  <a:pt x="13783" y="5019"/>
                </a:lnTo>
                <a:lnTo>
                  <a:pt x="13766" y="4986"/>
                </a:lnTo>
                <a:lnTo>
                  <a:pt x="13750" y="4952"/>
                </a:lnTo>
                <a:lnTo>
                  <a:pt x="13735" y="4918"/>
                </a:lnTo>
                <a:lnTo>
                  <a:pt x="13721" y="4884"/>
                </a:lnTo>
                <a:lnTo>
                  <a:pt x="13708" y="4849"/>
                </a:lnTo>
                <a:lnTo>
                  <a:pt x="13696" y="4815"/>
                </a:lnTo>
                <a:lnTo>
                  <a:pt x="13685" y="4780"/>
                </a:lnTo>
                <a:lnTo>
                  <a:pt x="13674" y="4745"/>
                </a:lnTo>
                <a:lnTo>
                  <a:pt x="13664" y="4710"/>
                </a:lnTo>
                <a:lnTo>
                  <a:pt x="13655" y="4674"/>
                </a:lnTo>
                <a:lnTo>
                  <a:pt x="13647" y="4639"/>
                </a:lnTo>
                <a:lnTo>
                  <a:pt x="13640" y="4602"/>
                </a:lnTo>
                <a:lnTo>
                  <a:pt x="13633" y="4566"/>
                </a:lnTo>
                <a:lnTo>
                  <a:pt x="13628" y="4528"/>
                </a:lnTo>
                <a:lnTo>
                  <a:pt x="13624" y="4491"/>
                </a:lnTo>
                <a:lnTo>
                  <a:pt x="13620" y="4454"/>
                </a:lnTo>
                <a:lnTo>
                  <a:pt x="13617" y="4417"/>
                </a:lnTo>
                <a:lnTo>
                  <a:pt x="13615" y="4380"/>
                </a:lnTo>
                <a:lnTo>
                  <a:pt x="13614" y="4342"/>
                </a:lnTo>
                <a:lnTo>
                  <a:pt x="13613" y="4306"/>
                </a:lnTo>
                <a:lnTo>
                  <a:pt x="13613" y="4268"/>
                </a:lnTo>
                <a:lnTo>
                  <a:pt x="13614" y="4231"/>
                </a:lnTo>
                <a:lnTo>
                  <a:pt x="13616" y="4193"/>
                </a:lnTo>
                <a:lnTo>
                  <a:pt x="13619" y="4156"/>
                </a:lnTo>
                <a:lnTo>
                  <a:pt x="13622" y="4119"/>
                </a:lnTo>
                <a:lnTo>
                  <a:pt x="13626" y="4082"/>
                </a:lnTo>
                <a:lnTo>
                  <a:pt x="13631" y="4045"/>
                </a:lnTo>
                <a:lnTo>
                  <a:pt x="13638" y="4008"/>
                </a:lnTo>
                <a:lnTo>
                  <a:pt x="13645" y="3973"/>
                </a:lnTo>
                <a:lnTo>
                  <a:pt x="13652" y="3936"/>
                </a:lnTo>
                <a:lnTo>
                  <a:pt x="13661" y="3901"/>
                </a:lnTo>
                <a:lnTo>
                  <a:pt x="13670" y="3865"/>
                </a:lnTo>
                <a:lnTo>
                  <a:pt x="13679" y="3830"/>
                </a:lnTo>
                <a:lnTo>
                  <a:pt x="13691" y="3794"/>
                </a:lnTo>
                <a:lnTo>
                  <a:pt x="13702" y="3760"/>
                </a:lnTo>
                <a:lnTo>
                  <a:pt x="13715" y="3727"/>
                </a:lnTo>
                <a:lnTo>
                  <a:pt x="13728" y="3693"/>
                </a:lnTo>
                <a:lnTo>
                  <a:pt x="13742" y="3661"/>
                </a:lnTo>
                <a:lnTo>
                  <a:pt x="13757" y="3627"/>
                </a:lnTo>
                <a:lnTo>
                  <a:pt x="13772" y="3596"/>
                </a:lnTo>
                <a:lnTo>
                  <a:pt x="13789" y="3564"/>
                </a:lnTo>
                <a:lnTo>
                  <a:pt x="13806" y="3532"/>
                </a:lnTo>
                <a:lnTo>
                  <a:pt x="13823" y="3501"/>
                </a:lnTo>
                <a:lnTo>
                  <a:pt x="13842" y="3470"/>
                </a:lnTo>
                <a:lnTo>
                  <a:pt x="13862" y="3440"/>
                </a:lnTo>
                <a:lnTo>
                  <a:pt x="13882" y="3409"/>
                </a:lnTo>
                <a:lnTo>
                  <a:pt x="13904" y="3379"/>
                </a:lnTo>
                <a:lnTo>
                  <a:pt x="13926" y="3350"/>
                </a:lnTo>
                <a:lnTo>
                  <a:pt x="13949" y="3320"/>
                </a:lnTo>
                <a:lnTo>
                  <a:pt x="13972" y="3291"/>
                </a:lnTo>
                <a:lnTo>
                  <a:pt x="13996" y="3262"/>
                </a:lnTo>
                <a:lnTo>
                  <a:pt x="14021" y="3234"/>
                </a:lnTo>
                <a:lnTo>
                  <a:pt x="14043" y="3211"/>
                </a:lnTo>
                <a:lnTo>
                  <a:pt x="14063" y="3188"/>
                </a:lnTo>
                <a:lnTo>
                  <a:pt x="14086" y="3166"/>
                </a:lnTo>
                <a:lnTo>
                  <a:pt x="14108" y="3144"/>
                </a:lnTo>
                <a:lnTo>
                  <a:pt x="14131" y="3122"/>
                </a:lnTo>
                <a:lnTo>
                  <a:pt x="14154" y="3101"/>
                </a:lnTo>
                <a:lnTo>
                  <a:pt x="14178" y="3081"/>
                </a:lnTo>
                <a:lnTo>
                  <a:pt x="14202" y="3061"/>
                </a:lnTo>
                <a:lnTo>
                  <a:pt x="14058" y="2905"/>
                </a:lnTo>
                <a:lnTo>
                  <a:pt x="13909" y="2755"/>
                </a:lnTo>
                <a:lnTo>
                  <a:pt x="13757" y="2610"/>
                </a:lnTo>
                <a:lnTo>
                  <a:pt x="13600" y="2471"/>
                </a:lnTo>
                <a:lnTo>
                  <a:pt x="13440" y="2338"/>
                </a:lnTo>
                <a:lnTo>
                  <a:pt x="13275" y="2209"/>
                </a:lnTo>
                <a:lnTo>
                  <a:pt x="13108" y="2086"/>
                </a:lnTo>
                <a:lnTo>
                  <a:pt x="12937" y="1969"/>
                </a:lnTo>
                <a:lnTo>
                  <a:pt x="12764" y="1858"/>
                </a:lnTo>
                <a:lnTo>
                  <a:pt x="12587" y="1752"/>
                </a:lnTo>
                <a:lnTo>
                  <a:pt x="12407" y="1652"/>
                </a:lnTo>
                <a:lnTo>
                  <a:pt x="12223" y="1558"/>
                </a:lnTo>
                <a:lnTo>
                  <a:pt x="12039" y="1469"/>
                </a:lnTo>
                <a:lnTo>
                  <a:pt x="11851" y="1387"/>
                </a:lnTo>
                <a:lnTo>
                  <a:pt x="11661" y="1311"/>
                </a:lnTo>
                <a:lnTo>
                  <a:pt x="11468" y="1240"/>
                </a:lnTo>
                <a:lnTo>
                  <a:pt x="11274" y="1175"/>
                </a:lnTo>
                <a:lnTo>
                  <a:pt x="11077" y="1117"/>
                </a:lnTo>
                <a:lnTo>
                  <a:pt x="10879" y="1064"/>
                </a:lnTo>
                <a:lnTo>
                  <a:pt x="10680" y="1019"/>
                </a:lnTo>
                <a:lnTo>
                  <a:pt x="10478" y="978"/>
                </a:lnTo>
                <a:lnTo>
                  <a:pt x="10276" y="944"/>
                </a:lnTo>
                <a:lnTo>
                  <a:pt x="10072" y="916"/>
                </a:lnTo>
                <a:lnTo>
                  <a:pt x="9868" y="894"/>
                </a:lnTo>
                <a:lnTo>
                  <a:pt x="9662" y="880"/>
                </a:lnTo>
                <a:lnTo>
                  <a:pt x="9456" y="871"/>
                </a:lnTo>
                <a:lnTo>
                  <a:pt x="9250" y="868"/>
                </a:lnTo>
                <a:lnTo>
                  <a:pt x="9042" y="872"/>
                </a:lnTo>
                <a:lnTo>
                  <a:pt x="8834" y="884"/>
                </a:lnTo>
                <a:lnTo>
                  <a:pt x="8628" y="901"/>
                </a:lnTo>
                <a:lnTo>
                  <a:pt x="8420" y="925"/>
                </a:lnTo>
                <a:lnTo>
                  <a:pt x="8212" y="955"/>
                </a:lnTo>
                <a:lnTo>
                  <a:pt x="8215" y="986"/>
                </a:lnTo>
                <a:lnTo>
                  <a:pt x="8217" y="1016"/>
                </a:lnTo>
                <a:lnTo>
                  <a:pt x="8218" y="1048"/>
                </a:lnTo>
                <a:lnTo>
                  <a:pt x="8220" y="1078"/>
                </a:lnTo>
                <a:lnTo>
                  <a:pt x="8220" y="1108"/>
                </a:lnTo>
                <a:lnTo>
                  <a:pt x="8218" y="1139"/>
                </a:lnTo>
                <a:lnTo>
                  <a:pt x="8216" y="1169"/>
                </a:lnTo>
                <a:lnTo>
                  <a:pt x="8214" y="1199"/>
                </a:lnTo>
                <a:lnTo>
                  <a:pt x="8211" y="1228"/>
                </a:lnTo>
                <a:lnTo>
                  <a:pt x="8207" y="1257"/>
                </a:lnTo>
                <a:lnTo>
                  <a:pt x="8202" y="1287"/>
                </a:lnTo>
                <a:lnTo>
                  <a:pt x="8197" y="1316"/>
                </a:lnTo>
                <a:lnTo>
                  <a:pt x="8190" y="1344"/>
                </a:lnTo>
                <a:lnTo>
                  <a:pt x="8183" y="1373"/>
                </a:lnTo>
                <a:lnTo>
                  <a:pt x="8175" y="1401"/>
                </a:lnTo>
                <a:lnTo>
                  <a:pt x="8166" y="1429"/>
                </a:lnTo>
                <a:lnTo>
                  <a:pt x="8157" y="1457"/>
                </a:lnTo>
                <a:lnTo>
                  <a:pt x="8146" y="1484"/>
                </a:lnTo>
                <a:lnTo>
                  <a:pt x="8135" y="1511"/>
                </a:lnTo>
                <a:lnTo>
                  <a:pt x="8124" y="1538"/>
                </a:lnTo>
                <a:lnTo>
                  <a:pt x="8111" y="1565"/>
                </a:lnTo>
                <a:lnTo>
                  <a:pt x="8097" y="1591"/>
                </a:lnTo>
                <a:lnTo>
                  <a:pt x="8083" y="1618"/>
                </a:lnTo>
                <a:lnTo>
                  <a:pt x="8068" y="1644"/>
                </a:lnTo>
                <a:lnTo>
                  <a:pt x="8053" y="1669"/>
                </a:lnTo>
                <a:lnTo>
                  <a:pt x="8036" y="1694"/>
                </a:lnTo>
                <a:lnTo>
                  <a:pt x="8018" y="1719"/>
                </a:lnTo>
                <a:lnTo>
                  <a:pt x="8000" y="1744"/>
                </a:lnTo>
                <a:lnTo>
                  <a:pt x="7982" y="1768"/>
                </a:lnTo>
                <a:lnTo>
                  <a:pt x="7962" y="1792"/>
                </a:lnTo>
                <a:lnTo>
                  <a:pt x="7941" y="1816"/>
                </a:lnTo>
                <a:lnTo>
                  <a:pt x="7920" y="1839"/>
                </a:lnTo>
                <a:lnTo>
                  <a:pt x="7900" y="1860"/>
                </a:lnTo>
                <a:lnTo>
                  <a:pt x="7881" y="1879"/>
                </a:lnTo>
                <a:lnTo>
                  <a:pt x="7860" y="1898"/>
                </a:lnTo>
                <a:lnTo>
                  <a:pt x="7841" y="1916"/>
                </a:lnTo>
                <a:lnTo>
                  <a:pt x="7820" y="1934"/>
                </a:lnTo>
                <a:lnTo>
                  <a:pt x="7799" y="1950"/>
                </a:lnTo>
                <a:lnTo>
                  <a:pt x="7777" y="1967"/>
                </a:lnTo>
                <a:lnTo>
                  <a:pt x="7756" y="1983"/>
                </a:lnTo>
                <a:lnTo>
                  <a:pt x="7734" y="1997"/>
                </a:lnTo>
                <a:lnTo>
                  <a:pt x="7711" y="2012"/>
                </a:lnTo>
                <a:lnTo>
                  <a:pt x="7689" y="2026"/>
                </a:lnTo>
                <a:lnTo>
                  <a:pt x="7666" y="2038"/>
                </a:lnTo>
                <a:lnTo>
                  <a:pt x="7643" y="2051"/>
                </a:lnTo>
                <a:lnTo>
                  <a:pt x="7619" y="2062"/>
                </a:lnTo>
                <a:lnTo>
                  <a:pt x="7596" y="2072"/>
                </a:lnTo>
                <a:lnTo>
                  <a:pt x="7572" y="2083"/>
                </a:lnTo>
                <a:lnTo>
                  <a:pt x="7547" y="2092"/>
                </a:lnTo>
                <a:lnTo>
                  <a:pt x="7523" y="2102"/>
                </a:lnTo>
                <a:lnTo>
                  <a:pt x="7498" y="2110"/>
                </a:lnTo>
                <a:lnTo>
                  <a:pt x="7473" y="2117"/>
                </a:lnTo>
                <a:lnTo>
                  <a:pt x="7447" y="2125"/>
                </a:lnTo>
                <a:lnTo>
                  <a:pt x="7422" y="2131"/>
                </a:lnTo>
                <a:lnTo>
                  <a:pt x="7396" y="2137"/>
                </a:lnTo>
                <a:lnTo>
                  <a:pt x="7370" y="2141"/>
                </a:lnTo>
                <a:lnTo>
                  <a:pt x="7343" y="2147"/>
                </a:lnTo>
                <a:lnTo>
                  <a:pt x="7317" y="2151"/>
                </a:lnTo>
                <a:lnTo>
                  <a:pt x="7290" y="2154"/>
                </a:lnTo>
                <a:lnTo>
                  <a:pt x="7261" y="2156"/>
                </a:lnTo>
                <a:lnTo>
                  <a:pt x="7234" y="2158"/>
                </a:lnTo>
                <a:lnTo>
                  <a:pt x="7206" y="2160"/>
                </a:lnTo>
                <a:lnTo>
                  <a:pt x="7178" y="2161"/>
                </a:lnTo>
                <a:lnTo>
                  <a:pt x="7150" y="2161"/>
                </a:lnTo>
                <a:lnTo>
                  <a:pt x="7116" y="2161"/>
                </a:lnTo>
                <a:lnTo>
                  <a:pt x="7083" y="2159"/>
                </a:lnTo>
                <a:lnTo>
                  <a:pt x="7049" y="2157"/>
                </a:lnTo>
                <a:lnTo>
                  <a:pt x="7017" y="2154"/>
                </a:lnTo>
                <a:lnTo>
                  <a:pt x="6985" y="2151"/>
                </a:lnTo>
                <a:lnTo>
                  <a:pt x="6953" y="2146"/>
                </a:lnTo>
                <a:lnTo>
                  <a:pt x="6922" y="2140"/>
                </a:lnTo>
                <a:lnTo>
                  <a:pt x="6892" y="2134"/>
                </a:lnTo>
                <a:lnTo>
                  <a:pt x="6862" y="2127"/>
                </a:lnTo>
                <a:lnTo>
                  <a:pt x="6831" y="2119"/>
                </a:lnTo>
                <a:lnTo>
                  <a:pt x="6802" y="2110"/>
                </a:lnTo>
                <a:lnTo>
                  <a:pt x="6773" y="2101"/>
                </a:lnTo>
                <a:lnTo>
                  <a:pt x="6745" y="2090"/>
                </a:lnTo>
                <a:lnTo>
                  <a:pt x="6717" y="2079"/>
                </a:lnTo>
                <a:lnTo>
                  <a:pt x="6688" y="2066"/>
                </a:lnTo>
                <a:lnTo>
                  <a:pt x="6661" y="2054"/>
                </a:lnTo>
                <a:lnTo>
                  <a:pt x="6634" y="2039"/>
                </a:lnTo>
                <a:lnTo>
                  <a:pt x="6608" y="2024"/>
                </a:lnTo>
                <a:lnTo>
                  <a:pt x="6582" y="2009"/>
                </a:lnTo>
                <a:lnTo>
                  <a:pt x="6557" y="1992"/>
                </a:lnTo>
                <a:lnTo>
                  <a:pt x="6532" y="1975"/>
                </a:lnTo>
                <a:lnTo>
                  <a:pt x="6507" y="1957"/>
                </a:lnTo>
                <a:lnTo>
                  <a:pt x="6483" y="1938"/>
                </a:lnTo>
                <a:lnTo>
                  <a:pt x="6460" y="1918"/>
                </a:lnTo>
                <a:lnTo>
                  <a:pt x="6436" y="1897"/>
                </a:lnTo>
                <a:lnTo>
                  <a:pt x="6413" y="1875"/>
                </a:lnTo>
                <a:lnTo>
                  <a:pt x="6391" y="1853"/>
                </a:lnTo>
                <a:lnTo>
                  <a:pt x="6369" y="1830"/>
                </a:lnTo>
                <a:lnTo>
                  <a:pt x="6347" y="1806"/>
                </a:lnTo>
                <a:lnTo>
                  <a:pt x="6326" y="1781"/>
                </a:lnTo>
                <a:lnTo>
                  <a:pt x="6306" y="1755"/>
                </a:lnTo>
                <a:lnTo>
                  <a:pt x="6285" y="1728"/>
                </a:lnTo>
                <a:lnTo>
                  <a:pt x="6267" y="1702"/>
                </a:lnTo>
                <a:lnTo>
                  <a:pt x="6249" y="1675"/>
                </a:lnTo>
                <a:lnTo>
                  <a:pt x="6232" y="1648"/>
                </a:lnTo>
                <a:lnTo>
                  <a:pt x="6216" y="1620"/>
                </a:lnTo>
                <a:lnTo>
                  <a:pt x="6091" y="1686"/>
                </a:lnTo>
                <a:lnTo>
                  <a:pt x="5968" y="1756"/>
                </a:lnTo>
                <a:lnTo>
                  <a:pt x="5847" y="1828"/>
                </a:lnTo>
                <a:lnTo>
                  <a:pt x="5728" y="1902"/>
                </a:lnTo>
                <a:lnTo>
                  <a:pt x="5610" y="1979"/>
                </a:lnTo>
                <a:lnTo>
                  <a:pt x="5494" y="2058"/>
                </a:lnTo>
                <a:lnTo>
                  <a:pt x="5381" y="2139"/>
                </a:lnTo>
                <a:lnTo>
                  <a:pt x="5268" y="2223"/>
                </a:lnTo>
                <a:lnTo>
                  <a:pt x="5157" y="2309"/>
                </a:lnTo>
                <a:lnTo>
                  <a:pt x="5050" y="2397"/>
                </a:lnTo>
                <a:lnTo>
                  <a:pt x="4943" y="2488"/>
                </a:lnTo>
                <a:lnTo>
                  <a:pt x="4839" y="2580"/>
                </a:lnTo>
                <a:lnTo>
                  <a:pt x="4735" y="2675"/>
                </a:lnTo>
                <a:lnTo>
                  <a:pt x="4635" y="2772"/>
                </a:lnTo>
                <a:lnTo>
                  <a:pt x="4537" y="2870"/>
                </a:lnTo>
                <a:lnTo>
                  <a:pt x="4441" y="2971"/>
                </a:lnTo>
                <a:lnTo>
                  <a:pt x="4347" y="3073"/>
                </a:lnTo>
                <a:lnTo>
                  <a:pt x="4255" y="3179"/>
                </a:lnTo>
                <a:lnTo>
                  <a:pt x="4166" y="3285"/>
                </a:lnTo>
                <a:lnTo>
                  <a:pt x="4078" y="3394"/>
                </a:lnTo>
                <a:lnTo>
                  <a:pt x="3993" y="3503"/>
                </a:lnTo>
                <a:lnTo>
                  <a:pt x="3911" y="3616"/>
                </a:lnTo>
                <a:lnTo>
                  <a:pt x="3831" y="3730"/>
                </a:lnTo>
                <a:lnTo>
                  <a:pt x="3752" y="3845"/>
                </a:lnTo>
                <a:lnTo>
                  <a:pt x="3676" y="3962"/>
                </a:lnTo>
                <a:lnTo>
                  <a:pt x="3603" y="4081"/>
                </a:lnTo>
                <a:lnTo>
                  <a:pt x="3533" y="4202"/>
                </a:lnTo>
                <a:lnTo>
                  <a:pt x="3464" y="4324"/>
                </a:lnTo>
                <a:lnTo>
                  <a:pt x="3399" y="4449"/>
                </a:lnTo>
                <a:lnTo>
                  <a:pt x="3336" y="4574"/>
                </a:lnTo>
                <a:lnTo>
                  <a:pt x="3275" y="4700"/>
                </a:lnTo>
                <a:lnTo>
                  <a:pt x="3218" y="4829"/>
                </a:lnTo>
                <a:lnTo>
                  <a:pt x="3296" y="4833"/>
                </a:lnTo>
                <a:lnTo>
                  <a:pt x="3372" y="4838"/>
                </a:lnTo>
                <a:lnTo>
                  <a:pt x="3449" y="4846"/>
                </a:lnTo>
                <a:lnTo>
                  <a:pt x="3525" y="4855"/>
                </a:lnTo>
                <a:lnTo>
                  <a:pt x="3599" y="4866"/>
                </a:lnTo>
                <a:lnTo>
                  <a:pt x="3673" y="4879"/>
                </a:lnTo>
                <a:lnTo>
                  <a:pt x="3746" y="4892"/>
                </a:lnTo>
                <a:lnTo>
                  <a:pt x="3818" y="4909"/>
                </a:lnTo>
                <a:lnTo>
                  <a:pt x="3890" y="4927"/>
                </a:lnTo>
                <a:lnTo>
                  <a:pt x="3960" y="4945"/>
                </a:lnTo>
                <a:lnTo>
                  <a:pt x="4030" y="4966"/>
                </a:lnTo>
                <a:lnTo>
                  <a:pt x="4099" y="4989"/>
                </a:lnTo>
                <a:lnTo>
                  <a:pt x="4168" y="5014"/>
                </a:lnTo>
                <a:lnTo>
                  <a:pt x="4234" y="5040"/>
                </a:lnTo>
                <a:lnTo>
                  <a:pt x="4301" y="5067"/>
                </a:lnTo>
                <a:lnTo>
                  <a:pt x="4367" y="5098"/>
                </a:lnTo>
                <a:lnTo>
                  <a:pt x="4433" y="5129"/>
                </a:lnTo>
                <a:lnTo>
                  <a:pt x="4499" y="5162"/>
                </a:lnTo>
                <a:lnTo>
                  <a:pt x="4562" y="5198"/>
                </a:lnTo>
                <a:lnTo>
                  <a:pt x="4626" y="5234"/>
                </a:lnTo>
                <a:lnTo>
                  <a:pt x="4689" y="5273"/>
                </a:lnTo>
                <a:lnTo>
                  <a:pt x="4750" y="5314"/>
                </a:lnTo>
                <a:lnTo>
                  <a:pt x="4811" y="5355"/>
                </a:lnTo>
                <a:lnTo>
                  <a:pt x="4871" y="5399"/>
                </a:lnTo>
                <a:lnTo>
                  <a:pt x="4931" y="5444"/>
                </a:lnTo>
                <a:lnTo>
                  <a:pt x="4989" y="5492"/>
                </a:lnTo>
                <a:lnTo>
                  <a:pt x="5047" y="5541"/>
                </a:lnTo>
                <a:lnTo>
                  <a:pt x="5103" y="5591"/>
                </a:lnTo>
                <a:lnTo>
                  <a:pt x="5159" y="5645"/>
                </a:lnTo>
                <a:lnTo>
                  <a:pt x="5215" y="5699"/>
                </a:lnTo>
                <a:lnTo>
                  <a:pt x="5269" y="5754"/>
                </a:lnTo>
                <a:lnTo>
                  <a:pt x="5322" y="5813"/>
                </a:lnTo>
                <a:lnTo>
                  <a:pt x="5372" y="5869"/>
                </a:lnTo>
                <a:lnTo>
                  <a:pt x="5421" y="5925"/>
                </a:lnTo>
                <a:lnTo>
                  <a:pt x="5467" y="5984"/>
                </a:lnTo>
                <a:lnTo>
                  <a:pt x="5513" y="6042"/>
                </a:lnTo>
                <a:lnTo>
                  <a:pt x="5556" y="6101"/>
                </a:lnTo>
                <a:lnTo>
                  <a:pt x="5599" y="6160"/>
                </a:lnTo>
                <a:lnTo>
                  <a:pt x="5638" y="6221"/>
                </a:lnTo>
                <a:lnTo>
                  <a:pt x="5677" y="6282"/>
                </a:lnTo>
                <a:lnTo>
                  <a:pt x="5715" y="6344"/>
                </a:lnTo>
                <a:lnTo>
                  <a:pt x="5750" y="6405"/>
                </a:lnTo>
                <a:lnTo>
                  <a:pt x="5784" y="6468"/>
                </a:lnTo>
                <a:lnTo>
                  <a:pt x="5817" y="6532"/>
                </a:lnTo>
                <a:lnTo>
                  <a:pt x="5848" y="6596"/>
                </a:lnTo>
                <a:lnTo>
                  <a:pt x="5877" y="6661"/>
                </a:lnTo>
                <a:lnTo>
                  <a:pt x="5904" y="6727"/>
                </a:lnTo>
                <a:lnTo>
                  <a:pt x="5931" y="6792"/>
                </a:lnTo>
                <a:lnTo>
                  <a:pt x="5956" y="6860"/>
                </a:lnTo>
                <a:lnTo>
                  <a:pt x="5979" y="6928"/>
                </a:lnTo>
                <a:lnTo>
                  <a:pt x="6001" y="6998"/>
                </a:lnTo>
                <a:lnTo>
                  <a:pt x="6020" y="7068"/>
                </a:lnTo>
                <a:lnTo>
                  <a:pt x="6039" y="7138"/>
                </a:lnTo>
                <a:lnTo>
                  <a:pt x="6056" y="7210"/>
                </a:lnTo>
                <a:lnTo>
                  <a:pt x="6070" y="7282"/>
                </a:lnTo>
                <a:lnTo>
                  <a:pt x="6084" y="7354"/>
                </a:lnTo>
                <a:lnTo>
                  <a:pt x="6097" y="7427"/>
                </a:lnTo>
                <a:lnTo>
                  <a:pt x="6107" y="7500"/>
                </a:lnTo>
                <a:lnTo>
                  <a:pt x="6115" y="7573"/>
                </a:lnTo>
                <a:lnTo>
                  <a:pt x="6123" y="7647"/>
                </a:lnTo>
                <a:lnTo>
                  <a:pt x="6128" y="7721"/>
                </a:lnTo>
                <a:lnTo>
                  <a:pt x="6132" y="7795"/>
                </a:lnTo>
                <a:lnTo>
                  <a:pt x="6134" y="7869"/>
                </a:lnTo>
                <a:lnTo>
                  <a:pt x="6134" y="7943"/>
                </a:lnTo>
                <a:lnTo>
                  <a:pt x="6133" y="8018"/>
                </a:lnTo>
                <a:lnTo>
                  <a:pt x="6131" y="8093"/>
                </a:lnTo>
                <a:lnTo>
                  <a:pt x="6126" y="8167"/>
                </a:lnTo>
                <a:lnTo>
                  <a:pt x="6121" y="8241"/>
                </a:lnTo>
                <a:lnTo>
                  <a:pt x="6112" y="8314"/>
                </a:lnTo>
                <a:lnTo>
                  <a:pt x="6103" y="8388"/>
                </a:lnTo>
                <a:lnTo>
                  <a:pt x="6092" y="8461"/>
                </a:lnTo>
                <a:lnTo>
                  <a:pt x="6080" y="8534"/>
                </a:lnTo>
                <a:lnTo>
                  <a:pt x="6065" y="8606"/>
                </a:lnTo>
                <a:lnTo>
                  <a:pt x="6050" y="8678"/>
                </a:lnTo>
                <a:lnTo>
                  <a:pt x="6032" y="8749"/>
                </a:lnTo>
                <a:lnTo>
                  <a:pt x="6013" y="8820"/>
                </a:lnTo>
                <a:lnTo>
                  <a:pt x="5992" y="8890"/>
                </a:lnTo>
                <a:lnTo>
                  <a:pt x="5969" y="8959"/>
                </a:lnTo>
                <a:lnTo>
                  <a:pt x="5945" y="9028"/>
                </a:lnTo>
                <a:lnTo>
                  <a:pt x="5919" y="9096"/>
                </a:lnTo>
                <a:lnTo>
                  <a:pt x="5894" y="9155"/>
                </a:lnTo>
                <a:lnTo>
                  <a:pt x="5868" y="9215"/>
                </a:lnTo>
                <a:lnTo>
                  <a:pt x="5841" y="9275"/>
                </a:lnTo>
                <a:lnTo>
                  <a:pt x="5812" y="9334"/>
                </a:lnTo>
                <a:lnTo>
                  <a:pt x="5781" y="9393"/>
                </a:lnTo>
                <a:lnTo>
                  <a:pt x="5750" y="9451"/>
                </a:lnTo>
                <a:lnTo>
                  <a:pt x="5717" y="9509"/>
                </a:lnTo>
                <a:lnTo>
                  <a:pt x="5682" y="9566"/>
                </a:lnTo>
                <a:lnTo>
                  <a:pt x="5647" y="9623"/>
                </a:lnTo>
                <a:lnTo>
                  <a:pt x="5609" y="9679"/>
                </a:lnTo>
                <a:lnTo>
                  <a:pt x="5572" y="9735"/>
                </a:lnTo>
                <a:lnTo>
                  <a:pt x="5532" y="9790"/>
                </a:lnTo>
                <a:lnTo>
                  <a:pt x="5491" y="9844"/>
                </a:lnTo>
                <a:lnTo>
                  <a:pt x="5449" y="9897"/>
                </a:lnTo>
                <a:lnTo>
                  <a:pt x="5407" y="9950"/>
                </a:lnTo>
                <a:lnTo>
                  <a:pt x="5363" y="10001"/>
                </a:lnTo>
                <a:lnTo>
                  <a:pt x="5318" y="10053"/>
                </a:lnTo>
                <a:lnTo>
                  <a:pt x="5272" y="10103"/>
                </a:lnTo>
                <a:lnTo>
                  <a:pt x="5224" y="10151"/>
                </a:lnTo>
                <a:lnTo>
                  <a:pt x="5176" y="10199"/>
                </a:lnTo>
                <a:lnTo>
                  <a:pt x="5127" y="10246"/>
                </a:lnTo>
                <a:lnTo>
                  <a:pt x="5077" y="10291"/>
                </a:lnTo>
                <a:lnTo>
                  <a:pt x="5027" y="10335"/>
                </a:lnTo>
                <a:lnTo>
                  <a:pt x="4975" y="10379"/>
                </a:lnTo>
                <a:lnTo>
                  <a:pt x="4922" y="10421"/>
                </a:lnTo>
                <a:lnTo>
                  <a:pt x="4868" y="10462"/>
                </a:lnTo>
                <a:lnTo>
                  <a:pt x="4814" y="10501"/>
                </a:lnTo>
                <a:lnTo>
                  <a:pt x="4760" y="10539"/>
                </a:lnTo>
                <a:lnTo>
                  <a:pt x="4703" y="10575"/>
                </a:lnTo>
                <a:lnTo>
                  <a:pt x="4647" y="10610"/>
                </a:lnTo>
                <a:lnTo>
                  <a:pt x="4589" y="10644"/>
                </a:lnTo>
                <a:lnTo>
                  <a:pt x="4532" y="10676"/>
                </a:lnTo>
                <a:lnTo>
                  <a:pt x="4481" y="10703"/>
                </a:lnTo>
                <a:lnTo>
                  <a:pt x="4430" y="10728"/>
                </a:lnTo>
                <a:lnTo>
                  <a:pt x="4379" y="10752"/>
                </a:lnTo>
                <a:lnTo>
                  <a:pt x="4325" y="10776"/>
                </a:lnTo>
                <a:lnTo>
                  <a:pt x="4273" y="10798"/>
                </a:lnTo>
                <a:lnTo>
                  <a:pt x="4219" y="10818"/>
                </a:lnTo>
                <a:lnTo>
                  <a:pt x="4166" y="10838"/>
                </a:lnTo>
                <a:lnTo>
                  <a:pt x="4110" y="10858"/>
                </a:lnTo>
                <a:lnTo>
                  <a:pt x="4055" y="10876"/>
                </a:lnTo>
                <a:lnTo>
                  <a:pt x="4000" y="10893"/>
                </a:lnTo>
                <a:lnTo>
                  <a:pt x="3943" y="10908"/>
                </a:lnTo>
                <a:lnTo>
                  <a:pt x="3887" y="10923"/>
                </a:lnTo>
                <a:lnTo>
                  <a:pt x="3830" y="10937"/>
                </a:lnTo>
                <a:lnTo>
                  <a:pt x="3771" y="10950"/>
                </a:lnTo>
                <a:lnTo>
                  <a:pt x="3713" y="10961"/>
                </a:lnTo>
                <a:lnTo>
                  <a:pt x="3653" y="10972"/>
                </a:lnTo>
                <a:lnTo>
                  <a:pt x="3711" y="11062"/>
                </a:lnTo>
                <a:lnTo>
                  <a:pt x="3769" y="11151"/>
                </a:lnTo>
                <a:lnTo>
                  <a:pt x="3830" y="11240"/>
                </a:lnTo>
                <a:lnTo>
                  <a:pt x="3890" y="11327"/>
                </a:lnTo>
                <a:lnTo>
                  <a:pt x="3953" y="11413"/>
                </a:lnTo>
                <a:lnTo>
                  <a:pt x="4016" y="11499"/>
                </a:lnTo>
                <a:lnTo>
                  <a:pt x="4082" y="11582"/>
                </a:lnTo>
                <a:lnTo>
                  <a:pt x="4149" y="11665"/>
                </a:lnTo>
                <a:lnTo>
                  <a:pt x="4216" y="11747"/>
                </a:lnTo>
                <a:lnTo>
                  <a:pt x="4285" y="11828"/>
                </a:lnTo>
                <a:lnTo>
                  <a:pt x="4356" y="11907"/>
                </a:lnTo>
                <a:lnTo>
                  <a:pt x="4427" y="11985"/>
                </a:lnTo>
                <a:lnTo>
                  <a:pt x="4500" y="12062"/>
                </a:lnTo>
                <a:lnTo>
                  <a:pt x="4573" y="12138"/>
                </a:lnTo>
                <a:lnTo>
                  <a:pt x="4648" y="12213"/>
                </a:lnTo>
                <a:lnTo>
                  <a:pt x="4724" y="12286"/>
                </a:lnTo>
                <a:lnTo>
                  <a:pt x="4801" y="12359"/>
                </a:lnTo>
                <a:lnTo>
                  <a:pt x="4880" y="12430"/>
                </a:lnTo>
                <a:lnTo>
                  <a:pt x="4960" y="12499"/>
                </a:lnTo>
                <a:lnTo>
                  <a:pt x="5040" y="12567"/>
                </a:lnTo>
                <a:lnTo>
                  <a:pt x="5122" y="12634"/>
                </a:lnTo>
                <a:lnTo>
                  <a:pt x="5205" y="12700"/>
                </a:lnTo>
                <a:lnTo>
                  <a:pt x="5289" y="12765"/>
                </a:lnTo>
                <a:lnTo>
                  <a:pt x="5373" y="12827"/>
                </a:lnTo>
                <a:lnTo>
                  <a:pt x="5460" y="12890"/>
                </a:lnTo>
                <a:lnTo>
                  <a:pt x="5546" y="12950"/>
                </a:lnTo>
                <a:lnTo>
                  <a:pt x="5634" y="13009"/>
                </a:lnTo>
                <a:lnTo>
                  <a:pt x="5724" y="13067"/>
                </a:lnTo>
                <a:lnTo>
                  <a:pt x="5814" y="13123"/>
                </a:lnTo>
                <a:lnTo>
                  <a:pt x="5904" y="13178"/>
                </a:lnTo>
                <a:lnTo>
                  <a:pt x="5996" y="13231"/>
                </a:lnTo>
                <a:lnTo>
                  <a:pt x="6089" y="13283"/>
                </a:lnTo>
                <a:lnTo>
                  <a:pt x="6162" y="13323"/>
                </a:lnTo>
                <a:lnTo>
                  <a:pt x="6235" y="13362"/>
                </a:lnTo>
                <a:lnTo>
                  <a:pt x="6308" y="13399"/>
                </a:lnTo>
                <a:lnTo>
                  <a:pt x="6383" y="13436"/>
                </a:lnTo>
                <a:lnTo>
                  <a:pt x="6458" y="13471"/>
                </a:lnTo>
                <a:lnTo>
                  <a:pt x="6533" y="13507"/>
                </a:lnTo>
                <a:lnTo>
                  <a:pt x="6608" y="13540"/>
                </a:lnTo>
                <a:lnTo>
                  <a:pt x="6684" y="13573"/>
                </a:lnTo>
                <a:lnTo>
                  <a:pt x="6760" y="13605"/>
                </a:lnTo>
                <a:lnTo>
                  <a:pt x="6837" y="13636"/>
                </a:lnTo>
                <a:lnTo>
                  <a:pt x="6914" y="13666"/>
                </a:lnTo>
                <a:lnTo>
                  <a:pt x="6992" y="13696"/>
                </a:lnTo>
                <a:lnTo>
                  <a:pt x="7069" y="13724"/>
                </a:lnTo>
                <a:lnTo>
                  <a:pt x="7148" y="13751"/>
                </a:lnTo>
                <a:lnTo>
                  <a:pt x="7227" y="13777"/>
                </a:lnTo>
                <a:lnTo>
                  <a:pt x="7306" y="13802"/>
                </a:lnTo>
                <a:lnTo>
                  <a:pt x="7386" y="13826"/>
                </a:lnTo>
                <a:lnTo>
                  <a:pt x="7465" y="13850"/>
                </a:lnTo>
                <a:lnTo>
                  <a:pt x="7545" y="13872"/>
                </a:lnTo>
                <a:lnTo>
                  <a:pt x="7626" y="13894"/>
                </a:lnTo>
                <a:lnTo>
                  <a:pt x="7706" y="13914"/>
                </a:lnTo>
                <a:lnTo>
                  <a:pt x="7787" y="13933"/>
                </a:lnTo>
                <a:lnTo>
                  <a:pt x="7869" y="13951"/>
                </a:lnTo>
                <a:lnTo>
                  <a:pt x="7950" y="13969"/>
                </a:lnTo>
                <a:lnTo>
                  <a:pt x="8033" y="13985"/>
                </a:lnTo>
                <a:lnTo>
                  <a:pt x="8115" y="14000"/>
                </a:lnTo>
                <a:lnTo>
                  <a:pt x="8198" y="14015"/>
                </a:lnTo>
                <a:lnTo>
                  <a:pt x="8280" y="14027"/>
                </a:lnTo>
                <a:lnTo>
                  <a:pt x="8363" y="14040"/>
                </a:lnTo>
                <a:lnTo>
                  <a:pt x="8446" y="14050"/>
                </a:lnTo>
                <a:lnTo>
                  <a:pt x="8530" y="14061"/>
                </a:lnTo>
                <a:lnTo>
                  <a:pt x="8614" y="14070"/>
                </a:lnTo>
                <a:lnTo>
                  <a:pt x="8616" y="14070"/>
                </a:lnTo>
                <a:lnTo>
                  <a:pt x="8615" y="14080"/>
                </a:lnTo>
                <a:lnTo>
                  <a:pt x="8614" y="14090"/>
                </a:lnTo>
                <a:lnTo>
                  <a:pt x="8419" y="14070"/>
                </a:lnTo>
                <a:lnTo>
                  <a:pt x="8225" y="14044"/>
                </a:lnTo>
                <a:lnTo>
                  <a:pt x="8032" y="14014"/>
                </a:lnTo>
                <a:lnTo>
                  <a:pt x="7841" y="13977"/>
                </a:lnTo>
                <a:lnTo>
                  <a:pt x="7651" y="13935"/>
                </a:lnTo>
                <a:lnTo>
                  <a:pt x="7463" y="13888"/>
                </a:lnTo>
                <a:lnTo>
                  <a:pt x="7277" y="13835"/>
                </a:lnTo>
                <a:lnTo>
                  <a:pt x="7093" y="13778"/>
                </a:lnTo>
                <a:lnTo>
                  <a:pt x="6911" y="13714"/>
                </a:lnTo>
                <a:lnTo>
                  <a:pt x="6731" y="13646"/>
                </a:lnTo>
                <a:lnTo>
                  <a:pt x="6554" y="13573"/>
                </a:lnTo>
                <a:lnTo>
                  <a:pt x="6378" y="13496"/>
                </a:lnTo>
                <a:lnTo>
                  <a:pt x="6205" y="13413"/>
                </a:lnTo>
                <a:lnTo>
                  <a:pt x="6035" y="13325"/>
                </a:lnTo>
                <a:lnTo>
                  <a:pt x="5867" y="13233"/>
                </a:lnTo>
                <a:lnTo>
                  <a:pt x="5702" y="13136"/>
                </a:lnTo>
                <a:lnTo>
                  <a:pt x="5540" y="13034"/>
                </a:lnTo>
                <a:lnTo>
                  <a:pt x="5381" y="12927"/>
                </a:lnTo>
                <a:lnTo>
                  <a:pt x="5224" y="12817"/>
                </a:lnTo>
                <a:lnTo>
                  <a:pt x="5072" y="12701"/>
                </a:lnTo>
                <a:lnTo>
                  <a:pt x="4921" y="12581"/>
                </a:lnTo>
                <a:lnTo>
                  <a:pt x="4775" y="12458"/>
                </a:lnTo>
                <a:lnTo>
                  <a:pt x="4632" y="12330"/>
                </a:lnTo>
                <a:lnTo>
                  <a:pt x="4492" y="12197"/>
                </a:lnTo>
                <a:lnTo>
                  <a:pt x="4357" y="12060"/>
                </a:lnTo>
                <a:lnTo>
                  <a:pt x="4224" y="11919"/>
                </a:lnTo>
                <a:lnTo>
                  <a:pt x="4096" y="11774"/>
                </a:lnTo>
                <a:lnTo>
                  <a:pt x="3971" y="11625"/>
                </a:lnTo>
                <a:lnTo>
                  <a:pt x="3850" y="11473"/>
                </a:lnTo>
                <a:lnTo>
                  <a:pt x="3735" y="11316"/>
                </a:lnTo>
                <a:lnTo>
                  <a:pt x="3623" y="11156"/>
                </a:lnTo>
                <a:lnTo>
                  <a:pt x="3514" y="10992"/>
                </a:lnTo>
                <a:lnTo>
                  <a:pt x="3461" y="10998"/>
                </a:lnTo>
                <a:lnTo>
                  <a:pt x="3408" y="11003"/>
                </a:lnTo>
                <a:lnTo>
                  <a:pt x="3355" y="11008"/>
                </a:lnTo>
                <a:lnTo>
                  <a:pt x="3300" y="11012"/>
                </a:lnTo>
                <a:lnTo>
                  <a:pt x="3246" y="11015"/>
                </a:lnTo>
                <a:lnTo>
                  <a:pt x="3193" y="11018"/>
                </a:lnTo>
                <a:lnTo>
                  <a:pt x="3139" y="11019"/>
                </a:lnTo>
                <a:lnTo>
                  <a:pt x="3084" y="11020"/>
                </a:lnTo>
                <a:lnTo>
                  <a:pt x="3030" y="11019"/>
                </a:lnTo>
                <a:lnTo>
                  <a:pt x="2977" y="11018"/>
                </a:lnTo>
                <a:lnTo>
                  <a:pt x="2923" y="11017"/>
                </a:lnTo>
                <a:lnTo>
                  <a:pt x="2868" y="11014"/>
                </a:lnTo>
                <a:lnTo>
                  <a:pt x="2814" y="11010"/>
                </a:lnTo>
                <a:lnTo>
                  <a:pt x="2761" y="11006"/>
                </a:lnTo>
                <a:lnTo>
                  <a:pt x="2706" y="11001"/>
                </a:lnTo>
                <a:lnTo>
                  <a:pt x="2653" y="10995"/>
                </a:lnTo>
                <a:lnTo>
                  <a:pt x="2600" y="10989"/>
                </a:lnTo>
                <a:lnTo>
                  <a:pt x="2547" y="10981"/>
                </a:lnTo>
                <a:lnTo>
                  <a:pt x="2495" y="10973"/>
                </a:lnTo>
                <a:lnTo>
                  <a:pt x="2441" y="10964"/>
                </a:lnTo>
                <a:lnTo>
                  <a:pt x="2389" y="10953"/>
                </a:lnTo>
                <a:lnTo>
                  <a:pt x="2337" y="10943"/>
                </a:lnTo>
                <a:lnTo>
                  <a:pt x="2286" y="10931"/>
                </a:lnTo>
                <a:lnTo>
                  <a:pt x="2235" y="10919"/>
                </a:lnTo>
                <a:lnTo>
                  <a:pt x="2184" y="10905"/>
                </a:lnTo>
                <a:lnTo>
                  <a:pt x="2133" y="10892"/>
                </a:lnTo>
                <a:lnTo>
                  <a:pt x="2083" y="10876"/>
                </a:lnTo>
                <a:lnTo>
                  <a:pt x="2033" y="10860"/>
                </a:lnTo>
                <a:lnTo>
                  <a:pt x="1984" y="10844"/>
                </a:lnTo>
                <a:lnTo>
                  <a:pt x="1936" y="10826"/>
                </a:lnTo>
                <a:lnTo>
                  <a:pt x="1888" y="10808"/>
                </a:lnTo>
                <a:lnTo>
                  <a:pt x="1840" y="10788"/>
                </a:lnTo>
                <a:lnTo>
                  <a:pt x="1771" y="10759"/>
                </a:lnTo>
                <a:lnTo>
                  <a:pt x="1704" y="10728"/>
                </a:lnTo>
                <a:lnTo>
                  <a:pt x="1638" y="10694"/>
                </a:lnTo>
                <a:lnTo>
                  <a:pt x="1572" y="10659"/>
                </a:lnTo>
                <a:lnTo>
                  <a:pt x="1507" y="10622"/>
                </a:lnTo>
                <a:lnTo>
                  <a:pt x="1442" y="10583"/>
                </a:lnTo>
                <a:lnTo>
                  <a:pt x="1380" y="10543"/>
                </a:lnTo>
                <a:lnTo>
                  <a:pt x="1318" y="10500"/>
                </a:lnTo>
                <a:lnTo>
                  <a:pt x="1257" y="10456"/>
                </a:lnTo>
                <a:lnTo>
                  <a:pt x="1197" y="10410"/>
                </a:lnTo>
                <a:lnTo>
                  <a:pt x="1138" y="10362"/>
                </a:lnTo>
                <a:lnTo>
                  <a:pt x="1080" y="10312"/>
                </a:lnTo>
                <a:lnTo>
                  <a:pt x="1023" y="10261"/>
                </a:lnTo>
                <a:lnTo>
                  <a:pt x="967" y="10208"/>
                </a:lnTo>
                <a:lnTo>
                  <a:pt x="911" y="10154"/>
                </a:lnTo>
                <a:lnTo>
                  <a:pt x="857" y="10096"/>
                </a:lnTo>
                <a:lnTo>
                  <a:pt x="805" y="10039"/>
                </a:lnTo>
                <a:lnTo>
                  <a:pt x="755" y="9981"/>
                </a:lnTo>
                <a:lnTo>
                  <a:pt x="706" y="9922"/>
                </a:lnTo>
                <a:lnTo>
                  <a:pt x="658" y="9863"/>
                </a:lnTo>
                <a:lnTo>
                  <a:pt x="612" y="9803"/>
                </a:lnTo>
                <a:lnTo>
                  <a:pt x="568" y="9743"/>
                </a:lnTo>
                <a:lnTo>
                  <a:pt x="525" y="9681"/>
                </a:lnTo>
                <a:lnTo>
                  <a:pt x="484" y="9619"/>
                </a:lnTo>
                <a:lnTo>
                  <a:pt x="445" y="9557"/>
                </a:lnTo>
                <a:lnTo>
                  <a:pt x="407" y="9493"/>
                </a:lnTo>
                <a:lnTo>
                  <a:pt x="372" y="9430"/>
                </a:lnTo>
                <a:lnTo>
                  <a:pt x="337" y="9365"/>
                </a:lnTo>
                <a:lnTo>
                  <a:pt x="304" y="9299"/>
                </a:lnTo>
                <a:lnTo>
                  <a:pt x="273" y="9233"/>
                </a:lnTo>
                <a:lnTo>
                  <a:pt x="243" y="9168"/>
                </a:lnTo>
                <a:lnTo>
                  <a:pt x="216" y="9100"/>
                </a:lnTo>
                <a:lnTo>
                  <a:pt x="190" y="9032"/>
                </a:lnTo>
                <a:lnTo>
                  <a:pt x="166" y="8964"/>
                </a:lnTo>
                <a:lnTo>
                  <a:pt x="143" y="8895"/>
                </a:lnTo>
                <a:lnTo>
                  <a:pt x="122" y="8825"/>
                </a:lnTo>
                <a:lnTo>
                  <a:pt x="102" y="8755"/>
                </a:lnTo>
                <a:lnTo>
                  <a:pt x="85" y="8684"/>
                </a:lnTo>
                <a:lnTo>
                  <a:pt x="69" y="8612"/>
                </a:lnTo>
                <a:lnTo>
                  <a:pt x="54" y="8540"/>
                </a:lnTo>
                <a:lnTo>
                  <a:pt x="42" y="8467"/>
                </a:lnTo>
                <a:lnTo>
                  <a:pt x="30" y="8393"/>
                </a:lnTo>
                <a:lnTo>
                  <a:pt x="21" y="8319"/>
                </a:lnTo>
                <a:lnTo>
                  <a:pt x="14" y="8245"/>
                </a:lnTo>
                <a:lnTo>
                  <a:pt x="7" y="8169"/>
                </a:lnTo>
                <a:lnTo>
                  <a:pt x="3" y="8093"/>
                </a:lnTo>
                <a:lnTo>
                  <a:pt x="1" y="8017"/>
                </a:lnTo>
                <a:lnTo>
                  <a:pt x="0" y="7938"/>
                </a:lnTo>
                <a:lnTo>
                  <a:pt x="1" y="7863"/>
                </a:lnTo>
                <a:lnTo>
                  <a:pt x="3" y="7788"/>
                </a:lnTo>
                <a:lnTo>
                  <a:pt x="7" y="7713"/>
                </a:lnTo>
                <a:lnTo>
                  <a:pt x="13" y="7640"/>
                </a:lnTo>
                <a:lnTo>
                  <a:pt x="20" y="7566"/>
                </a:lnTo>
                <a:lnTo>
                  <a:pt x="28" y="7494"/>
                </a:lnTo>
                <a:lnTo>
                  <a:pt x="39" y="7421"/>
                </a:lnTo>
                <a:lnTo>
                  <a:pt x="50" y="7350"/>
                </a:lnTo>
                <a:lnTo>
                  <a:pt x="64" y="7279"/>
                </a:lnTo>
                <a:lnTo>
                  <a:pt x="78" y="7209"/>
                </a:lnTo>
                <a:lnTo>
                  <a:pt x="95" y="7139"/>
                </a:lnTo>
                <a:lnTo>
                  <a:pt x="114" y="7070"/>
                </a:lnTo>
                <a:lnTo>
                  <a:pt x="133" y="7001"/>
                </a:lnTo>
                <a:lnTo>
                  <a:pt x="154" y="6933"/>
                </a:lnTo>
                <a:lnTo>
                  <a:pt x="177" y="6867"/>
                </a:lnTo>
                <a:lnTo>
                  <a:pt x="201" y="6800"/>
                </a:lnTo>
                <a:lnTo>
                  <a:pt x="228" y="6733"/>
                </a:lnTo>
                <a:lnTo>
                  <a:pt x="256" y="6668"/>
                </a:lnTo>
                <a:lnTo>
                  <a:pt x="285" y="6604"/>
                </a:lnTo>
                <a:lnTo>
                  <a:pt x="315" y="6539"/>
                </a:lnTo>
                <a:lnTo>
                  <a:pt x="349" y="6475"/>
                </a:lnTo>
                <a:lnTo>
                  <a:pt x="382" y="6413"/>
                </a:lnTo>
                <a:lnTo>
                  <a:pt x="418" y="6350"/>
                </a:lnTo>
                <a:lnTo>
                  <a:pt x="455" y="6288"/>
                </a:lnTo>
                <a:lnTo>
                  <a:pt x="494" y="6228"/>
                </a:lnTo>
                <a:lnTo>
                  <a:pt x="534" y="6167"/>
                </a:lnTo>
                <a:lnTo>
                  <a:pt x="576" y="6108"/>
                </a:lnTo>
                <a:lnTo>
                  <a:pt x="620" y="6048"/>
                </a:lnTo>
                <a:lnTo>
                  <a:pt x="666" y="5990"/>
                </a:lnTo>
                <a:lnTo>
                  <a:pt x="713" y="5932"/>
                </a:lnTo>
                <a:lnTo>
                  <a:pt x="761" y="5874"/>
                </a:lnTo>
                <a:lnTo>
                  <a:pt x="811" y="5818"/>
                </a:lnTo>
                <a:lnTo>
                  <a:pt x="865" y="5758"/>
                </a:lnTo>
                <a:lnTo>
                  <a:pt x="921" y="5702"/>
                </a:lnTo>
                <a:lnTo>
                  <a:pt x="977" y="5647"/>
                </a:lnTo>
                <a:lnTo>
                  <a:pt x="1034" y="5592"/>
                </a:lnTo>
                <a:lnTo>
                  <a:pt x="1092" y="5541"/>
                </a:lnTo>
                <a:lnTo>
                  <a:pt x="1150" y="5491"/>
                </a:lnTo>
                <a:lnTo>
                  <a:pt x="1210" y="5443"/>
                </a:lnTo>
                <a:lnTo>
                  <a:pt x="1270" y="5396"/>
                </a:lnTo>
                <a:lnTo>
                  <a:pt x="1332" y="5352"/>
                </a:lnTo>
                <a:lnTo>
                  <a:pt x="1393" y="5310"/>
                </a:lnTo>
                <a:lnTo>
                  <a:pt x="1456" y="5269"/>
                </a:lnTo>
                <a:lnTo>
                  <a:pt x="1520" y="5229"/>
                </a:lnTo>
                <a:lnTo>
                  <a:pt x="1584" y="5193"/>
                </a:lnTo>
                <a:lnTo>
                  <a:pt x="1650" y="5157"/>
                </a:lnTo>
                <a:lnTo>
                  <a:pt x="1716" y="5123"/>
                </a:lnTo>
                <a:lnTo>
                  <a:pt x="1784" y="5091"/>
                </a:lnTo>
                <a:lnTo>
                  <a:pt x="1852" y="5061"/>
                </a:lnTo>
                <a:lnTo>
                  <a:pt x="1921" y="5033"/>
                </a:lnTo>
                <a:lnTo>
                  <a:pt x="1989" y="5007"/>
                </a:lnTo>
                <a:lnTo>
                  <a:pt x="2060" y="4982"/>
                </a:lnTo>
                <a:lnTo>
                  <a:pt x="2131" y="4959"/>
                </a:lnTo>
                <a:lnTo>
                  <a:pt x="2203" y="4938"/>
                </a:lnTo>
                <a:lnTo>
                  <a:pt x="2276" y="4919"/>
                </a:lnTo>
                <a:lnTo>
                  <a:pt x="2351" y="4902"/>
                </a:lnTo>
                <a:lnTo>
                  <a:pt x="2425" y="4886"/>
                </a:lnTo>
                <a:lnTo>
                  <a:pt x="2500" y="4872"/>
                </a:lnTo>
                <a:lnTo>
                  <a:pt x="2576" y="4860"/>
                </a:lnTo>
                <a:lnTo>
                  <a:pt x="2653" y="4850"/>
                </a:lnTo>
                <a:lnTo>
                  <a:pt x="2731" y="4842"/>
                </a:lnTo>
                <a:lnTo>
                  <a:pt x="2810" y="4835"/>
                </a:lnTo>
                <a:lnTo>
                  <a:pt x="2889" y="4830"/>
                </a:lnTo>
                <a:lnTo>
                  <a:pt x="2969" y="4827"/>
                </a:lnTo>
                <a:lnTo>
                  <a:pt x="3028" y="4689"/>
                </a:lnTo>
                <a:lnTo>
                  <a:pt x="3090" y="4553"/>
                </a:lnTo>
                <a:lnTo>
                  <a:pt x="3153" y="4418"/>
                </a:lnTo>
                <a:lnTo>
                  <a:pt x="3220" y="4285"/>
                </a:lnTo>
                <a:lnTo>
                  <a:pt x="3290" y="4153"/>
                </a:lnTo>
                <a:lnTo>
                  <a:pt x="3363" y="4024"/>
                </a:lnTo>
                <a:lnTo>
                  <a:pt x="3438" y="3897"/>
                </a:lnTo>
                <a:lnTo>
                  <a:pt x="3516" y="3770"/>
                </a:lnTo>
                <a:lnTo>
                  <a:pt x="3598" y="3646"/>
                </a:lnTo>
                <a:lnTo>
                  <a:pt x="3681" y="3524"/>
                </a:lnTo>
                <a:lnTo>
                  <a:pt x="3768" y="3404"/>
                </a:lnTo>
                <a:lnTo>
                  <a:pt x="3857" y="3285"/>
                </a:lnTo>
                <a:lnTo>
                  <a:pt x="3947" y="3169"/>
                </a:lnTo>
                <a:lnTo>
                  <a:pt x="4041" y="3054"/>
                </a:lnTo>
                <a:lnTo>
                  <a:pt x="4138" y="2942"/>
                </a:lnTo>
                <a:lnTo>
                  <a:pt x="4237" y="2832"/>
                </a:lnTo>
                <a:lnTo>
                  <a:pt x="4339" y="2725"/>
                </a:lnTo>
                <a:lnTo>
                  <a:pt x="4442" y="2618"/>
                </a:lnTo>
                <a:lnTo>
                  <a:pt x="4548" y="2515"/>
                </a:lnTo>
                <a:lnTo>
                  <a:pt x="4656" y="2414"/>
                </a:lnTo>
                <a:lnTo>
                  <a:pt x="4767" y="2316"/>
                </a:lnTo>
                <a:lnTo>
                  <a:pt x="4880" y="2219"/>
                </a:lnTo>
                <a:lnTo>
                  <a:pt x="4994" y="2125"/>
                </a:lnTo>
                <a:lnTo>
                  <a:pt x="5111" y="2034"/>
                </a:lnTo>
                <a:lnTo>
                  <a:pt x="5231" y="1944"/>
                </a:lnTo>
                <a:lnTo>
                  <a:pt x="5352" y="1858"/>
                </a:lnTo>
                <a:lnTo>
                  <a:pt x="5476" y="1774"/>
                </a:lnTo>
                <a:lnTo>
                  <a:pt x="5601" y="1693"/>
                </a:lnTo>
                <a:lnTo>
                  <a:pt x="5728" y="1614"/>
                </a:lnTo>
                <a:lnTo>
                  <a:pt x="5856" y="1538"/>
                </a:lnTo>
                <a:lnTo>
                  <a:pt x="5988" y="1465"/>
                </a:lnTo>
                <a:lnTo>
                  <a:pt x="6121" y="1395"/>
                </a:lnTo>
                <a:lnTo>
                  <a:pt x="6109" y="1352"/>
                </a:lnTo>
                <a:lnTo>
                  <a:pt x="6100" y="1309"/>
                </a:lnTo>
                <a:lnTo>
                  <a:pt x="6092" y="1264"/>
                </a:lnTo>
                <a:lnTo>
                  <a:pt x="6086" y="1219"/>
                </a:lnTo>
                <a:lnTo>
                  <a:pt x="6082" y="1174"/>
                </a:lnTo>
                <a:lnTo>
                  <a:pt x="6079" y="1128"/>
                </a:lnTo>
                <a:lnTo>
                  <a:pt x="6079" y="1083"/>
                </a:lnTo>
                <a:lnTo>
                  <a:pt x="6080" y="1037"/>
                </a:lnTo>
                <a:lnTo>
                  <a:pt x="6082" y="992"/>
                </a:lnTo>
                <a:lnTo>
                  <a:pt x="6086" y="948"/>
                </a:lnTo>
                <a:lnTo>
                  <a:pt x="6092" y="903"/>
                </a:lnTo>
                <a:lnTo>
                  <a:pt x="6101" y="858"/>
                </a:lnTo>
                <a:lnTo>
                  <a:pt x="6110" y="814"/>
                </a:lnTo>
                <a:lnTo>
                  <a:pt x="6122" y="771"/>
                </a:lnTo>
                <a:lnTo>
                  <a:pt x="6135" y="729"/>
                </a:lnTo>
                <a:lnTo>
                  <a:pt x="6150" y="688"/>
                </a:lnTo>
                <a:lnTo>
                  <a:pt x="6158" y="665"/>
                </a:lnTo>
                <a:lnTo>
                  <a:pt x="6169" y="642"/>
                </a:lnTo>
                <a:lnTo>
                  <a:pt x="6178" y="620"/>
                </a:lnTo>
                <a:lnTo>
                  <a:pt x="6189" y="597"/>
                </a:lnTo>
                <a:lnTo>
                  <a:pt x="6201" y="575"/>
                </a:lnTo>
                <a:lnTo>
                  <a:pt x="6212" y="553"/>
                </a:lnTo>
                <a:lnTo>
                  <a:pt x="6225" y="531"/>
                </a:lnTo>
                <a:lnTo>
                  <a:pt x="6237" y="510"/>
                </a:lnTo>
                <a:lnTo>
                  <a:pt x="6251" y="488"/>
                </a:lnTo>
                <a:lnTo>
                  <a:pt x="6266" y="468"/>
                </a:lnTo>
                <a:lnTo>
                  <a:pt x="6280" y="447"/>
                </a:lnTo>
                <a:lnTo>
                  <a:pt x="6295" y="427"/>
                </a:lnTo>
                <a:lnTo>
                  <a:pt x="6312" y="406"/>
                </a:lnTo>
                <a:lnTo>
                  <a:pt x="6327" y="386"/>
                </a:lnTo>
                <a:lnTo>
                  <a:pt x="6344" y="366"/>
                </a:lnTo>
                <a:lnTo>
                  <a:pt x="6362" y="346"/>
                </a:lnTo>
                <a:lnTo>
                  <a:pt x="6381" y="325"/>
                </a:lnTo>
                <a:lnTo>
                  <a:pt x="6401" y="304"/>
                </a:lnTo>
                <a:lnTo>
                  <a:pt x="6422" y="284"/>
                </a:lnTo>
                <a:lnTo>
                  <a:pt x="6443" y="265"/>
                </a:lnTo>
                <a:lnTo>
                  <a:pt x="6464" y="246"/>
                </a:lnTo>
                <a:lnTo>
                  <a:pt x="6485" y="227"/>
                </a:lnTo>
                <a:lnTo>
                  <a:pt x="6507" y="211"/>
                </a:lnTo>
                <a:lnTo>
                  <a:pt x="6529" y="194"/>
                </a:lnTo>
                <a:lnTo>
                  <a:pt x="6552" y="178"/>
                </a:lnTo>
                <a:lnTo>
                  <a:pt x="6574" y="163"/>
                </a:lnTo>
                <a:lnTo>
                  <a:pt x="6597" y="148"/>
                </a:lnTo>
                <a:lnTo>
                  <a:pt x="6621" y="135"/>
                </a:lnTo>
                <a:lnTo>
                  <a:pt x="6643" y="121"/>
                </a:lnTo>
                <a:lnTo>
                  <a:pt x="6667" y="109"/>
                </a:lnTo>
                <a:lnTo>
                  <a:pt x="6691" y="97"/>
                </a:lnTo>
                <a:lnTo>
                  <a:pt x="6717" y="86"/>
                </a:lnTo>
                <a:lnTo>
                  <a:pt x="6742" y="75"/>
                </a:lnTo>
                <a:lnTo>
                  <a:pt x="6767" y="66"/>
                </a:lnTo>
                <a:lnTo>
                  <a:pt x="6792" y="56"/>
                </a:lnTo>
                <a:lnTo>
                  <a:pt x="6818" y="48"/>
                </a:lnTo>
                <a:lnTo>
                  <a:pt x="6844" y="41"/>
                </a:lnTo>
                <a:lnTo>
                  <a:pt x="6870" y="33"/>
                </a:lnTo>
                <a:lnTo>
                  <a:pt x="6897" y="27"/>
                </a:lnTo>
                <a:lnTo>
                  <a:pt x="6923" y="21"/>
                </a:lnTo>
                <a:lnTo>
                  <a:pt x="6950" y="17"/>
                </a:lnTo>
                <a:lnTo>
                  <a:pt x="6979" y="13"/>
                </a:lnTo>
                <a:lnTo>
                  <a:pt x="7007" y="8"/>
                </a:lnTo>
                <a:lnTo>
                  <a:pt x="7034" y="5"/>
                </a:lnTo>
                <a:lnTo>
                  <a:pt x="7063" y="3"/>
                </a:lnTo>
                <a:lnTo>
                  <a:pt x="7091" y="1"/>
                </a:lnTo>
                <a:lnTo>
                  <a:pt x="7120" y="0"/>
                </a:lnTo>
                <a:lnTo>
                  <a:pt x="7150" y="0"/>
                </a:lnTo>
                <a:lnTo>
                  <a:pt x="7179" y="0"/>
                </a:lnTo>
                <a:lnTo>
                  <a:pt x="7208" y="1"/>
                </a:lnTo>
                <a:lnTo>
                  <a:pt x="7237" y="3"/>
                </a:lnTo>
                <a:lnTo>
                  <a:pt x="7266" y="5"/>
                </a:lnTo>
                <a:lnTo>
                  <a:pt x="7294" y="8"/>
                </a:lnTo>
                <a:lnTo>
                  <a:pt x="7322" y="13"/>
                </a:lnTo>
                <a:lnTo>
                  <a:pt x="7349" y="17"/>
                </a:lnTo>
                <a:lnTo>
                  <a:pt x="7376" y="22"/>
                </a:lnTo>
                <a:lnTo>
                  <a:pt x="7403" y="27"/>
                </a:lnTo>
                <a:lnTo>
                  <a:pt x="7430" y="33"/>
                </a:lnTo>
                <a:lnTo>
                  <a:pt x="7457" y="41"/>
                </a:lnTo>
                <a:lnTo>
                  <a:pt x="7483" y="48"/>
                </a:lnTo>
                <a:lnTo>
                  <a:pt x="7508" y="56"/>
                </a:lnTo>
                <a:lnTo>
                  <a:pt x="7534" y="66"/>
                </a:lnTo>
                <a:lnTo>
                  <a:pt x="7559" y="76"/>
                </a:lnTo>
                <a:lnTo>
                  <a:pt x="7583" y="87"/>
                </a:lnTo>
                <a:lnTo>
                  <a:pt x="7608" y="97"/>
                </a:lnTo>
                <a:lnTo>
                  <a:pt x="7632" y="109"/>
                </a:lnTo>
                <a:lnTo>
                  <a:pt x="7656" y="121"/>
                </a:lnTo>
                <a:lnTo>
                  <a:pt x="7679" y="135"/>
                </a:lnTo>
                <a:lnTo>
                  <a:pt x="7702" y="148"/>
                </a:lnTo>
                <a:lnTo>
                  <a:pt x="7725" y="163"/>
                </a:lnTo>
                <a:lnTo>
                  <a:pt x="7748" y="177"/>
                </a:lnTo>
                <a:lnTo>
                  <a:pt x="7770" y="194"/>
                </a:lnTo>
                <a:lnTo>
                  <a:pt x="7792" y="210"/>
                </a:lnTo>
                <a:lnTo>
                  <a:pt x="7814" y="227"/>
                </a:lnTo>
                <a:lnTo>
                  <a:pt x="7834" y="245"/>
                </a:lnTo>
                <a:lnTo>
                  <a:pt x="7855" y="264"/>
                </a:lnTo>
                <a:lnTo>
                  <a:pt x="7876" y="283"/>
                </a:lnTo>
                <a:lnTo>
                  <a:pt x="7896" y="303"/>
                </a:lnTo>
                <a:lnTo>
                  <a:pt x="7917" y="324"/>
                </a:lnTo>
                <a:lnTo>
                  <a:pt x="7936" y="344"/>
                </a:lnTo>
                <a:lnTo>
                  <a:pt x="7943" y="353"/>
                </a:lnTo>
                <a:lnTo>
                  <a:pt x="7962" y="374"/>
                </a:lnTo>
                <a:lnTo>
                  <a:pt x="7974" y="388"/>
                </a:lnTo>
                <a:lnTo>
                  <a:pt x="7988" y="406"/>
                </a:lnTo>
                <a:lnTo>
                  <a:pt x="8005" y="427"/>
                </a:lnTo>
                <a:lnTo>
                  <a:pt x="8021" y="451"/>
                </a:lnTo>
                <a:lnTo>
                  <a:pt x="8039" y="477"/>
                </a:lnTo>
                <a:lnTo>
                  <a:pt x="8058" y="505"/>
                </a:lnTo>
                <a:lnTo>
                  <a:pt x="8077" y="536"/>
                </a:lnTo>
                <a:lnTo>
                  <a:pt x="8095" y="571"/>
                </a:lnTo>
                <a:lnTo>
                  <a:pt x="8114" y="607"/>
                </a:lnTo>
                <a:lnTo>
                  <a:pt x="8132" y="646"/>
                </a:lnTo>
                <a:lnTo>
                  <a:pt x="8149" y="687"/>
                </a:lnTo>
                <a:lnTo>
                  <a:pt x="8164" y="730"/>
                </a:lnTo>
                <a:close/>
              </a:path>
            </a:pathLst>
          </a:cu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</a:gra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391400" cy="6858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533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18796F5-B9CF-48EE-860B-ACD0A0975A90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276" name="AutoShape 4"/>
          <p:cNvSpPr>
            <a:spLocks noChangeAspect="1" noChangeArrowheads="1" noTextEdit="1"/>
          </p:cNvSpPr>
          <p:nvPr/>
        </p:nvSpPr>
        <p:spPr bwMode="auto">
          <a:xfrm>
            <a:off x="473075" y="1143000"/>
            <a:ext cx="530225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8" name="Freeform 6"/>
          <p:cNvSpPr>
            <a:spLocks noEditPoints="1"/>
          </p:cNvSpPr>
          <p:nvPr/>
        </p:nvSpPr>
        <p:spPr bwMode="auto">
          <a:xfrm>
            <a:off x="76200" y="76200"/>
            <a:ext cx="1219200" cy="1028655"/>
          </a:xfrm>
          <a:custGeom>
            <a:avLst/>
            <a:gdLst/>
            <a:ahLst/>
            <a:cxnLst>
              <a:cxn ang="0">
                <a:pos x="6363" y="1200"/>
              </a:cxn>
              <a:cxn ang="0">
                <a:pos x="6966" y="1883"/>
              </a:cxn>
              <a:cxn ang="0">
                <a:pos x="7809" y="1550"/>
              </a:cxn>
              <a:cxn ang="0">
                <a:pos x="7617" y="426"/>
              </a:cxn>
              <a:cxn ang="0">
                <a:pos x="4154" y="6281"/>
              </a:cxn>
              <a:cxn ang="0">
                <a:pos x="3848" y="9005"/>
              </a:cxn>
              <a:cxn ang="0">
                <a:pos x="3131" y="8761"/>
              </a:cxn>
              <a:cxn ang="0">
                <a:pos x="3717" y="8119"/>
              </a:cxn>
              <a:cxn ang="0">
                <a:pos x="2452" y="9317"/>
              </a:cxn>
              <a:cxn ang="0">
                <a:pos x="1667" y="9346"/>
              </a:cxn>
              <a:cxn ang="0">
                <a:pos x="6775" y="1294"/>
              </a:cxn>
              <a:cxn ang="0">
                <a:pos x="7404" y="1443"/>
              </a:cxn>
              <a:cxn ang="0">
                <a:pos x="7342" y="1137"/>
              </a:cxn>
              <a:cxn ang="0">
                <a:pos x="6766" y="1601"/>
              </a:cxn>
              <a:cxn ang="0">
                <a:pos x="14790" y="4658"/>
              </a:cxn>
              <a:cxn ang="0">
                <a:pos x="15465" y="4932"/>
              </a:cxn>
              <a:cxn ang="0">
                <a:pos x="15236" y="4650"/>
              </a:cxn>
              <a:cxn ang="0">
                <a:pos x="14964" y="4866"/>
              </a:cxn>
              <a:cxn ang="0">
                <a:pos x="14552" y="5124"/>
              </a:cxn>
              <a:cxn ang="0">
                <a:pos x="14528" y="4745"/>
              </a:cxn>
              <a:cxn ang="0">
                <a:pos x="1947" y="5860"/>
              </a:cxn>
              <a:cxn ang="0">
                <a:pos x="1000" y="6917"/>
              </a:cxn>
              <a:cxn ang="0">
                <a:pos x="804" y="8319"/>
              </a:cxn>
              <a:cxn ang="0">
                <a:pos x="1444" y="9609"/>
              </a:cxn>
              <a:cxn ang="0">
                <a:pos x="2663" y="10291"/>
              </a:cxn>
              <a:cxn ang="0">
                <a:pos x="4054" y="10143"/>
              </a:cxn>
              <a:cxn ang="0">
                <a:pos x="5125" y="9234"/>
              </a:cxn>
              <a:cxn ang="0">
                <a:pos x="5460" y="7766"/>
              </a:cxn>
              <a:cxn ang="0">
                <a:pos x="4431" y="5936"/>
              </a:cxn>
              <a:cxn ang="0">
                <a:pos x="14823" y="3165"/>
              </a:cxn>
              <a:cxn ang="0">
                <a:pos x="14084" y="3877"/>
              </a:cxn>
              <a:cxn ang="0">
                <a:pos x="14295" y="5094"/>
              </a:cxn>
              <a:cxn ang="0">
                <a:pos x="15564" y="5410"/>
              </a:cxn>
              <a:cxn ang="0">
                <a:pos x="16305" y="4310"/>
              </a:cxn>
              <a:cxn ang="0">
                <a:pos x="15856" y="3364"/>
              </a:cxn>
              <a:cxn ang="0">
                <a:pos x="10082" y="710"/>
              </a:cxn>
              <a:cxn ang="0">
                <a:pos x="14653" y="2812"/>
              </a:cxn>
              <a:cxn ang="0">
                <a:pos x="16083" y="3038"/>
              </a:cxn>
              <a:cxn ang="0">
                <a:pos x="16699" y="4228"/>
              </a:cxn>
              <a:cxn ang="0">
                <a:pos x="16166" y="5487"/>
              </a:cxn>
              <a:cxn ang="0">
                <a:pos x="15924" y="7741"/>
              </a:cxn>
              <a:cxn ang="0">
                <a:pos x="15785" y="6259"/>
              </a:cxn>
              <a:cxn ang="0">
                <a:pos x="14571" y="5748"/>
              </a:cxn>
              <a:cxn ang="0">
                <a:pos x="13674" y="4745"/>
              </a:cxn>
              <a:cxn ang="0">
                <a:pos x="13862" y="3440"/>
              </a:cxn>
              <a:cxn ang="0">
                <a:pos x="10276" y="944"/>
              </a:cxn>
              <a:cxn ang="0">
                <a:pos x="8018" y="1719"/>
              </a:cxn>
              <a:cxn ang="0">
                <a:pos x="7150" y="2161"/>
              </a:cxn>
              <a:cxn ang="0">
                <a:pos x="6091" y="1686"/>
              </a:cxn>
              <a:cxn ang="0">
                <a:pos x="3673" y="4879"/>
              </a:cxn>
              <a:cxn ang="0">
                <a:pos x="5784" y="6468"/>
              </a:cxn>
              <a:cxn ang="0">
                <a:pos x="5919" y="9096"/>
              </a:cxn>
              <a:cxn ang="0">
                <a:pos x="4273" y="10798"/>
              </a:cxn>
              <a:cxn ang="0">
                <a:pos x="5546" y="12950"/>
              </a:cxn>
              <a:cxn ang="0">
                <a:pos x="8530" y="14061"/>
              </a:cxn>
              <a:cxn ang="0">
                <a:pos x="3461" y="10998"/>
              </a:cxn>
              <a:cxn ang="0">
                <a:pos x="1442" y="10583"/>
              </a:cxn>
              <a:cxn ang="0">
                <a:pos x="21" y="8319"/>
              </a:cxn>
              <a:cxn ang="0">
                <a:pos x="811" y="5818"/>
              </a:cxn>
              <a:cxn ang="0">
                <a:pos x="3290" y="4153"/>
              </a:cxn>
              <a:cxn ang="0">
                <a:pos x="6086" y="948"/>
              </a:cxn>
              <a:cxn ang="0">
                <a:pos x="6691" y="97"/>
              </a:cxn>
              <a:cxn ang="0">
                <a:pos x="7679" y="135"/>
              </a:cxn>
            </a:cxnLst>
            <a:rect l="0" t="0" r="r" b="b"/>
            <a:pathLst>
              <a:path w="16700" h="14090">
                <a:moveTo>
                  <a:pt x="7150" y="267"/>
                </a:moveTo>
                <a:lnTo>
                  <a:pt x="7109" y="268"/>
                </a:lnTo>
                <a:lnTo>
                  <a:pt x="7069" y="270"/>
                </a:lnTo>
                <a:lnTo>
                  <a:pt x="7031" y="275"/>
                </a:lnTo>
                <a:lnTo>
                  <a:pt x="6993" y="282"/>
                </a:lnTo>
                <a:lnTo>
                  <a:pt x="6956" y="290"/>
                </a:lnTo>
                <a:lnTo>
                  <a:pt x="6918" y="301"/>
                </a:lnTo>
                <a:lnTo>
                  <a:pt x="6882" y="313"/>
                </a:lnTo>
                <a:lnTo>
                  <a:pt x="6847" y="327"/>
                </a:lnTo>
                <a:lnTo>
                  <a:pt x="6813" y="343"/>
                </a:lnTo>
                <a:lnTo>
                  <a:pt x="6778" y="361"/>
                </a:lnTo>
                <a:lnTo>
                  <a:pt x="6746" y="381"/>
                </a:lnTo>
                <a:lnTo>
                  <a:pt x="6712" y="403"/>
                </a:lnTo>
                <a:lnTo>
                  <a:pt x="6681" y="426"/>
                </a:lnTo>
                <a:lnTo>
                  <a:pt x="6650" y="452"/>
                </a:lnTo>
                <a:lnTo>
                  <a:pt x="6619" y="479"/>
                </a:lnTo>
                <a:lnTo>
                  <a:pt x="6590" y="508"/>
                </a:lnTo>
                <a:lnTo>
                  <a:pt x="6562" y="538"/>
                </a:lnTo>
                <a:lnTo>
                  <a:pt x="6535" y="570"/>
                </a:lnTo>
                <a:lnTo>
                  <a:pt x="6511" y="602"/>
                </a:lnTo>
                <a:lnTo>
                  <a:pt x="6488" y="636"/>
                </a:lnTo>
                <a:lnTo>
                  <a:pt x="6467" y="669"/>
                </a:lnTo>
                <a:lnTo>
                  <a:pt x="6447" y="703"/>
                </a:lnTo>
                <a:lnTo>
                  <a:pt x="6431" y="739"/>
                </a:lnTo>
                <a:lnTo>
                  <a:pt x="6415" y="774"/>
                </a:lnTo>
                <a:lnTo>
                  <a:pt x="6401" y="812"/>
                </a:lnTo>
                <a:lnTo>
                  <a:pt x="6389" y="849"/>
                </a:lnTo>
                <a:lnTo>
                  <a:pt x="6379" y="888"/>
                </a:lnTo>
                <a:lnTo>
                  <a:pt x="6371" y="927"/>
                </a:lnTo>
                <a:lnTo>
                  <a:pt x="6365" y="967"/>
                </a:lnTo>
                <a:lnTo>
                  <a:pt x="6360" y="1008"/>
                </a:lnTo>
                <a:lnTo>
                  <a:pt x="6357" y="1050"/>
                </a:lnTo>
                <a:lnTo>
                  <a:pt x="6356" y="1092"/>
                </a:lnTo>
                <a:lnTo>
                  <a:pt x="6356" y="1120"/>
                </a:lnTo>
                <a:lnTo>
                  <a:pt x="6357" y="1147"/>
                </a:lnTo>
                <a:lnTo>
                  <a:pt x="6360" y="1174"/>
                </a:lnTo>
                <a:lnTo>
                  <a:pt x="6363" y="1200"/>
                </a:lnTo>
                <a:lnTo>
                  <a:pt x="6367" y="1227"/>
                </a:lnTo>
                <a:lnTo>
                  <a:pt x="6371" y="1253"/>
                </a:lnTo>
                <a:lnTo>
                  <a:pt x="6376" y="1279"/>
                </a:lnTo>
                <a:lnTo>
                  <a:pt x="6383" y="1305"/>
                </a:lnTo>
                <a:lnTo>
                  <a:pt x="6390" y="1331"/>
                </a:lnTo>
                <a:lnTo>
                  <a:pt x="6398" y="1357"/>
                </a:lnTo>
                <a:lnTo>
                  <a:pt x="6407" y="1382"/>
                </a:lnTo>
                <a:lnTo>
                  <a:pt x="6416" y="1406"/>
                </a:lnTo>
                <a:lnTo>
                  <a:pt x="6426" y="1431"/>
                </a:lnTo>
                <a:lnTo>
                  <a:pt x="6438" y="1456"/>
                </a:lnTo>
                <a:lnTo>
                  <a:pt x="6450" y="1480"/>
                </a:lnTo>
                <a:lnTo>
                  <a:pt x="6463" y="1504"/>
                </a:lnTo>
                <a:lnTo>
                  <a:pt x="6476" y="1527"/>
                </a:lnTo>
                <a:lnTo>
                  <a:pt x="6491" y="1550"/>
                </a:lnTo>
                <a:lnTo>
                  <a:pt x="6506" y="1573"/>
                </a:lnTo>
                <a:lnTo>
                  <a:pt x="6521" y="1593"/>
                </a:lnTo>
                <a:lnTo>
                  <a:pt x="6537" y="1614"/>
                </a:lnTo>
                <a:lnTo>
                  <a:pt x="6554" y="1634"/>
                </a:lnTo>
                <a:lnTo>
                  <a:pt x="6570" y="1654"/>
                </a:lnTo>
                <a:lnTo>
                  <a:pt x="6588" y="1673"/>
                </a:lnTo>
                <a:lnTo>
                  <a:pt x="6607" y="1691"/>
                </a:lnTo>
                <a:lnTo>
                  <a:pt x="6626" y="1708"/>
                </a:lnTo>
                <a:lnTo>
                  <a:pt x="6645" y="1725"/>
                </a:lnTo>
                <a:lnTo>
                  <a:pt x="6665" y="1741"/>
                </a:lnTo>
                <a:lnTo>
                  <a:pt x="6685" y="1756"/>
                </a:lnTo>
                <a:lnTo>
                  <a:pt x="6707" y="1771"/>
                </a:lnTo>
                <a:lnTo>
                  <a:pt x="6729" y="1786"/>
                </a:lnTo>
                <a:lnTo>
                  <a:pt x="6751" y="1798"/>
                </a:lnTo>
                <a:lnTo>
                  <a:pt x="6774" y="1811"/>
                </a:lnTo>
                <a:lnTo>
                  <a:pt x="6797" y="1823"/>
                </a:lnTo>
                <a:lnTo>
                  <a:pt x="6820" y="1834"/>
                </a:lnTo>
                <a:lnTo>
                  <a:pt x="6844" y="1844"/>
                </a:lnTo>
                <a:lnTo>
                  <a:pt x="6868" y="1853"/>
                </a:lnTo>
                <a:lnTo>
                  <a:pt x="6892" y="1862"/>
                </a:lnTo>
                <a:lnTo>
                  <a:pt x="6917" y="1869"/>
                </a:lnTo>
                <a:lnTo>
                  <a:pt x="6941" y="1876"/>
                </a:lnTo>
                <a:lnTo>
                  <a:pt x="6966" y="1883"/>
                </a:lnTo>
                <a:lnTo>
                  <a:pt x="6992" y="1888"/>
                </a:lnTo>
                <a:lnTo>
                  <a:pt x="7017" y="1892"/>
                </a:lnTo>
                <a:lnTo>
                  <a:pt x="7043" y="1895"/>
                </a:lnTo>
                <a:lnTo>
                  <a:pt x="7069" y="1898"/>
                </a:lnTo>
                <a:lnTo>
                  <a:pt x="7096" y="1900"/>
                </a:lnTo>
                <a:lnTo>
                  <a:pt x="7123" y="1901"/>
                </a:lnTo>
                <a:lnTo>
                  <a:pt x="7150" y="1902"/>
                </a:lnTo>
                <a:lnTo>
                  <a:pt x="7177" y="1901"/>
                </a:lnTo>
                <a:lnTo>
                  <a:pt x="7203" y="1900"/>
                </a:lnTo>
                <a:lnTo>
                  <a:pt x="7230" y="1898"/>
                </a:lnTo>
                <a:lnTo>
                  <a:pt x="7256" y="1895"/>
                </a:lnTo>
                <a:lnTo>
                  <a:pt x="7282" y="1892"/>
                </a:lnTo>
                <a:lnTo>
                  <a:pt x="7307" y="1888"/>
                </a:lnTo>
                <a:lnTo>
                  <a:pt x="7332" y="1883"/>
                </a:lnTo>
                <a:lnTo>
                  <a:pt x="7357" y="1876"/>
                </a:lnTo>
                <a:lnTo>
                  <a:pt x="7382" y="1869"/>
                </a:lnTo>
                <a:lnTo>
                  <a:pt x="7407" y="1862"/>
                </a:lnTo>
                <a:lnTo>
                  <a:pt x="7432" y="1853"/>
                </a:lnTo>
                <a:lnTo>
                  <a:pt x="7456" y="1844"/>
                </a:lnTo>
                <a:lnTo>
                  <a:pt x="7480" y="1834"/>
                </a:lnTo>
                <a:lnTo>
                  <a:pt x="7502" y="1823"/>
                </a:lnTo>
                <a:lnTo>
                  <a:pt x="7525" y="1811"/>
                </a:lnTo>
                <a:lnTo>
                  <a:pt x="7548" y="1798"/>
                </a:lnTo>
                <a:lnTo>
                  <a:pt x="7571" y="1786"/>
                </a:lnTo>
                <a:lnTo>
                  <a:pt x="7592" y="1771"/>
                </a:lnTo>
                <a:lnTo>
                  <a:pt x="7614" y="1756"/>
                </a:lnTo>
                <a:lnTo>
                  <a:pt x="7634" y="1741"/>
                </a:lnTo>
                <a:lnTo>
                  <a:pt x="7655" y="1725"/>
                </a:lnTo>
                <a:lnTo>
                  <a:pt x="7674" y="1708"/>
                </a:lnTo>
                <a:lnTo>
                  <a:pt x="7692" y="1691"/>
                </a:lnTo>
                <a:lnTo>
                  <a:pt x="7711" y="1673"/>
                </a:lnTo>
                <a:lnTo>
                  <a:pt x="7729" y="1654"/>
                </a:lnTo>
                <a:lnTo>
                  <a:pt x="7746" y="1634"/>
                </a:lnTo>
                <a:lnTo>
                  <a:pt x="7762" y="1614"/>
                </a:lnTo>
                <a:lnTo>
                  <a:pt x="7779" y="1593"/>
                </a:lnTo>
                <a:lnTo>
                  <a:pt x="7794" y="1573"/>
                </a:lnTo>
                <a:lnTo>
                  <a:pt x="7809" y="1550"/>
                </a:lnTo>
                <a:lnTo>
                  <a:pt x="7823" y="1527"/>
                </a:lnTo>
                <a:lnTo>
                  <a:pt x="7836" y="1504"/>
                </a:lnTo>
                <a:lnTo>
                  <a:pt x="7849" y="1480"/>
                </a:lnTo>
                <a:lnTo>
                  <a:pt x="7862" y="1456"/>
                </a:lnTo>
                <a:lnTo>
                  <a:pt x="7873" y="1431"/>
                </a:lnTo>
                <a:lnTo>
                  <a:pt x="7883" y="1406"/>
                </a:lnTo>
                <a:lnTo>
                  <a:pt x="7893" y="1382"/>
                </a:lnTo>
                <a:lnTo>
                  <a:pt x="7901" y="1357"/>
                </a:lnTo>
                <a:lnTo>
                  <a:pt x="7910" y="1331"/>
                </a:lnTo>
                <a:lnTo>
                  <a:pt x="7917" y="1305"/>
                </a:lnTo>
                <a:lnTo>
                  <a:pt x="7923" y="1279"/>
                </a:lnTo>
                <a:lnTo>
                  <a:pt x="7928" y="1253"/>
                </a:lnTo>
                <a:lnTo>
                  <a:pt x="7933" y="1227"/>
                </a:lnTo>
                <a:lnTo>
                  <a:pt x="7937" y="1200"/>
                </a:lnTo>
                <a:lnTo>
                  <a:pt x="7940" y="1174"/>
                </a:lnTo>
                <a:lnTo>
                  <a:pt x="7942" y="1147"/>
                </a:lnTo>
                <a:lnTo>
                  <a:pt x="7943" y="1120"/>
                </a:lnTo>
                <a:lnTo>
                  <a:pt x="7943" y="1092"/>
                </a:lnTo>
                <a:lnTo>
                  <a:pt x="7942" y="1050"/>
                </a:lnTo>
                <a:lnTo>
                  <a:pt x="7940" y="1008"/>
                </a:lnTo>
                <a:lnTo>
                  <a:pt x="7935" y="967"/>
                </a:lnTo>
                <a:lnTo>
                  <a:pt x="7928" y="927"/>
                </a:lnTo>
                <a:lnTo>
                  <a:pt x="7920" y="888"/>
                </a:lnTo>
                <a:lnTo>
                  <a:pt x="7911" y="849"/>
                </a:lnTo>
                <a:lnTo>
                  <a:pt x="7898" y="812"/>
                </a:lnTo>
                <a:lnTo>
                  <a:pt x="7884" y="774"/>
                </a:lnTo>
                <a:lnTo>
                  <a:pt x="7869" y="739"/>
                </a:lnTo>
                <a:lnTo>
                  <a:pt x="7851" y="703"/>
                </a:lnTo>
                <a:lnTo>
                  <a:pt x="7832" y="669"/>
                </a:lnTo>
                <a:lnTo>
                  <a:pt x="7811" y="636"/>
                </a:lnTo>
                <a:lnTo>
                  <a:pt x="7788" y="602"/>
                </a:lnTo>
                <a:lnTo>
                  <a:pt x="7763" y="570"/>
                </a:lnTo>
                <a:lnTo>
                  <a:pt x="7736" y="538"/>
                </a:lnTo>
                <a:lnTo>
                  <a:pt x="7708" y="508"/>
                </a:lnTo>
                <a:lnTo>
                  <a:pt x="7679" y="479"/>
                </a:lnTo>
                <a:lnTo>
                  <a:pt x="7649" y="452"/>
                </a:lnTo>
                <a:lnTo>
                  <a:pt x="7617" y="426"/>
                </a:lnTo>
                <a:lnTo>
                  <a:pt x="7585" y="403"/>
                </a:lnTo>
                <a:lnTo>
                  <a:pt x="7553" y="381"/>
                </a:lnTo>
                <a:lnTo>
                  <a:pt x="7519" y="361"/>
                </a:lnTo>
                <a:lnTo>
                  <a:pt x="7486" y="343"/>
                </a:lnTo>
                <a:lnTo>
                  <a:pt x="7451" y="327"/>
                </a:lnTo>
                <a:lnTo>
                  <a:pt x="7416" y="313"/>
                </a:lnTo>
                <a:lnTo>
                  <a:pt x="7380" y="301"/>
                </a:lnTo>
                <a:lnTo>
                  <a:pt x="7344" y="290"/>
                </a:lnTo>
                <a:lnTo>
                  <a:pt x="7306" y="282"/>
                </a:lnTo>
                <a:lnTo>
                  <a:pt x="7268" y="275"/>
                </a:lnTo>
                <a:lnTo>
                  <a:pt x="7229" y="270"/>
                </a:lnTo>
                <a:lnTo>
                  <a:pt x="7190" y="268"/>
                </a:lnTo>
                <a:lnTo>
                  <a:pt x="7150" y="267"/>
                </a:lnTo>
                <a:close/>
                <a:moveTo>
                  <a:pt x="1847" y="8647"/>
                </a:moveTo>
                <a:lnTo>
                  <a:pt x="1863" y="8636"/>
                </a:lnTo>
                <a:lnTo>
                  <a:pt x="1879" y="8627"/>
                </a:lnTo>
                <a:lnTo>
                  <a:pt x="1894" y="8618"/>
                </a:lnTo>
                <a:lnTo>
                  <a:pt x="1911" y="8608"/>
                </a:lnTo>
                <a:lnTo>
                  <a:pt x="1943" y="8593"/>
                </a:lnTo>
                <a:lnTo>
                  <a:pt x="1977" y="8579"/>
                </a:lnTo>
                <a:lnTo>
                  <a:pt x="2010" y="8566"/>
                </a:lnTo>
                <a:lnTo>
                  <a:pt x="2044" y="8557"/>
                </a:lnTo>
                <a:lnTo>
                  <a:pt x="2077" y="8549"/>
                </a:lnTo>
                <a:lnTo>
                  <a:pt x="2110" y="8544"/>
                </a:lnTo>
                <a:lnTo>
                  <a:pt x="2145" y="8539"/>
                </a:lnTo>
                <a:lnTo>
                  <a:pt x="2177" y="8538"/>
                </a:lnTo>
                <a:lnTo>
                  <a:pt x="2211" y="8538"/>
                </a:lnTo>
                <a:lnTo>
                  <a:pt x="2243" y="8540"/>
                </a:lnTo>
                <a:lnTo>
                  <a:pt x="2274" y="8545"/>
                </a:lnTo>
                <a:lnTo>
                  <a:pt x="2306" y="8552"/>
                </a:lnTo>
                <a:lnTo>
                  <a:pt x="2321" y="8555"/>
                </a:lnTo>
                <a:lnTo>
                  <a:pt x="2336" y="8560"/>
                </a:lnTo>
                <a:lnTo>
                  <a:pt x="2351" y="8564"/>
                </a:lnTo>
                <a:lnTo>
                  <a:pt x="2365" y="8570"/>
                </a:lnTo>
                <a:lnTo>
                  <a:pt x="2365" y="7110"/>
                </a:lnTo>
                <a:lnTo>
                  <a:pt x="2365" y="6866"/>
                </a:lnTo>
                <a:lnTo>
                  <a:pt x="4154" y="6281"/>
                </a:lnTo>
                <a:lnTo>
                  <a:pt x="4154" y="6446"/>
                </a:lnTo>
                <a:lnTo>
                  <a:pt x="4154" y="6539"/>
                </a:lnTo>
                <a:lnTo>
                  <a:pt x="4154" y="8466"/>
                </a:lnTo>
                <a:lnTo>
                  <a:pt x="4156" y="8483"/>
                </a:lnTo>
                <a:lnTo>
                  <a:pt x="4157" y="8501"/>
                </a:lnTo>
                <a:lnTo>
                  <a:pt x="4157" y="8517"/>
                </a:lnTo>
                <a:lnTo>
                  <a:pt x="4157" y="8535"/>
                </a:lnTo>
                <a:lnTo>
                  <a:pt x="4156" y="8552"/>
                </a:lnTo>
                <a:lnTo>
                  <a:pt x="4154" y="8570"/>
                </a:lnTo>
                <a:lnTo>
                  <a:pt x="4152" y="8587"/>
                </a:lnTo>
                <a:lnTo>
                  <a:pt x="4150" y="8604"/>
                </a:lnTo>
                <a:lnTo>
                  <a:pt x="4146" y="8622"/>
                </a:lnTo>
                <a:lnTo>
                  <a:pt x="4142" y="8640"/>
                </a:lnTo>
                <a:lnTo>
                  <a:pt x="4136" y="8656"/>
                </a:lnTo>
                <a:lnTo>
                  <a:pt x="4131" y="8674"/>
                </a:lnTo>
                <a:lnTo>
                  <a:pt x="4125" y="8691"/>
                </a:lnTo>
                <a:lnTo>
                  <a:pt x="4119" y="8707"/>
                </a:lnTo>
                <a:lnTo>
                  <a:pt x="4111" y="8724"/>
                </a:lnTo>
                <a:lnTo>
                  <a:pt x="4103" y="8742"/>
                </a:lnTo>
                <a:lnTo>
                  <a:pt x="4095" y="8757"/>
                </a:lnTo>
                <a:lnTo>
                  <a:pt x="4085" y="8774"/>
                </a:lnTo>
                <a:lnTo>
                  <a:pt x="4076" y="8791"/>
                </a:lnTo>
                <a:lnTo>
                  <a:pt x="4065" y="8807"/>
                </a:lnTo>
                <a:lnTo>
                  <a:pt x="4054" y="8822"/>
                </a:lnTo>
                <a:lnTo>
                  <a:pt x="4042" y="8838"/>
                </a:lnTo>
                <a:lnTo>
                  <a:pt x="4031" y="8853"/>
                </a:lnTo>
                <a:lnTo>
                  <a:pt x="4017" y="8868"/>
                </a:lnTo>
                <a:lnTo>
                  <a:pt x="4005" y="8883"/>
                </a:lnTo>
                <a:lnTo>
                  <a:pt x="3990" y="8897"/>
                </a:lnTo>
                <a:lnTo>
                  <a:pt x="3977" y="8911"/>
                </a:lnTo>
                <a:lnTo>
                  <a:pt x="3961" y="8924"/>
                </a:lnTo>
                <a:lnTo>
                  <a:pt x="3945" y="8938"/>
                </a:lnTo>
                <a:lnTo>
                  <a:pt x="3930" y="8952"/>
                </a:lnTo>
                <a:lnTo>
                  <a:pt x="3913" y="8964"/>
                </a:lnTo>
                <a:lnTo>
                  <a:pt x="3896" y="8976"/>
                </a:lnTo>
                <a:lnTo>
                  <a:pt x="3872" y="8991"/>
                </a:lnTo>
                <a:lnTo>
                  <a:pt x="3848" y="9005"/>
                </a:lnTo>
                <a:lnTo>
                  <a:pt x="3824" y="9018"/>
                </a:lnTo>
                <a:lnTo>
                  <a:pt x="3800" y="9030"/>
                </a:lnTo>
                <a:lnTo>
                  <a:pt x="3775" y="9040"/>
                </a:lnTo>
                <a:lnTo>
                  <a:pt x="3751" y="9050"/>
                </a:lnTo>
                <a:lnTo>
                  <a:pt x="3726" y="9058"/>
                </a:lnTo>
                <a:lnTo>
                  <a:pt x="3701" y="9065"/>
                </a:lnTo>
                <a:lnTo>
                  <a:pt x="3676" y="9072"/>
                </a:lnTo>
                <a:lnTo>
                  <a:pt x="3651" y="9077"/>
                </a:lnTo>
                <a:lnTo>
                  <a:pt x="3626" y="9080"/>
                </a:lnTo>
                <a:lnTo>
                  <a:pt x="3601" y="9083"/>
                </a:lnTo>
                <a:lnTo>
                  <a:pt x="3577" y="9084"/>
                </a:lnTo>
                <a:lnTo>
                  <a:pt x="3552" y="9085"/>
                </a:lnTo>
                <a:lnTo>
                  <a:pt x="3528" y="9084"/>
                </a:lnTo>
                <a:lnTo>
                  <a:pt x="3504" y="9082"/>
                </a:lnTo>
                <a:lnTo>
                  <a:pt x="3480" y="9080"/>
                </a:lnTo>
                <a:lnTo>
                  <a:pt x="3457" y="9076"/>
                </a:lnTo>
                <a:lnTo>
                  <a:pt x="3434" y="9071"/>
                </a:lnTo>
                <a:lnTo>
                  <a:pt x="3411" y="9064"/>
                </a:lnTo>
                <a:lnTo>
                  <a:pt x="3389" y="9057"/>
                </a:lnTo>
                <a:lnTo>
                  <a:pt x="3368" y="9049"/>
                </a:lnTo>
                <a:lnTo>
                  <a:pt x="3347" y="9039"/>
                </a:lnTo>
                <a:lnTo>
                  <a:pt x="3326" y="9029"/>
                </a:lnTo>
                <a:lnTo>
                  <a:pt x="3307" y="9017"/>
                </a:lnTo>
                <a:lnTo>
                  <a:pt x="3288" y="9005"/>
                </a:lnTo>
                <a:lnTo>
                  <a:pt x="3270" y="8991"/>
                </a:lnTo>
                <a:lnTo>
                  <a:pt x="3252" y="8977"/>
                </a:lnTo>
                <a:lnTo>
                  <a:pt x="3236" y="8961"/>
                </a:lnTo>
                <a:lnTo>
                  <a:pt x="3220" y="8944"/>
                </a:lnTo>
                <a:lnTo>
                  <a:pt x="3205" y="8927"/>
                </a:lnTo>
                <a:lnTo>
                  <a:pt x="3192" y="8908"/>
                </a:lnTo>
                <a:lnTo>
                  <a:pt x="3179" y="8888"/>
                </a:lnTo>
                <a:lnTo>
                  <a:pt x="3168" y="8868"/>
                </a:lnTo>
                <a:lnTo>
                  <a:pt x="3158" y="8847"/>
                </a:lnTo>
                <a:lnTo>
                  <a:pt x="3150" y="8826"/>
                </a:lnTo>
                <a:lnTo>
                  <a:pt x="3143" y="8804"/>
                </a:lnTo>
                <a:lnTo>
                  <a:pt x="3136" y="8783"/>
                </a:lnTo>
                <a:lnTo>
                  <a:pt x="3131" y="8761"/>
                </a:lnTo>
                <a:lnTo>
                  <a:pt x="3128" y="8738"/>
                </a:lnTo>
                <a:lnTo>
                  <a:pt x="3126" y="8715"/>
                </a:lnTo>
                <a:lnTo>
                  <a:pt x="3125" y="8693"/>
                </a:lnTo>
                <a:lnTo>
                  <a:pt x="3125" y="8669"/>
                </a:lnTo>
                <a:lnTo>
                  <a:pt x="3126" y="8646"/>
                </a:lnTo>
                <a:lnTo>
                  <a:pt x="3129" y="8623"/>
                </a:lnTo>
                <a:lnTo>
                  <a:pt x="3132" y="8600"/>
                </a:lnTo>
                <a:lnTo>
                  <a:pt x="3138" y="8577"/>
                </a:lnTo>
                <a:lnTo>
                  <a:pt x="3144" y="8553"/>
                </a:lnTo>
                <a:lnTo>
                  <a:pt x="3150" y="8530"/>
                </a:lnTo>
                <a:lnTo>
                  <a:pt x="3158" y="8508"/>
                </a:lnTo>
                <a:lnTo>
                  <a:pt x="3168" y="8485"/>
                </a:lnTo>
                <a:lnTo>
                  <a:pt x="3178" y="8462"/>
                </a:lnTo>
                <a:lnTo>
                  <a:pt x="3190" y="8440"/>
                </a:lnTo>
                <a:lnTo>
                  <a:pt x="3203" y="8418"/>
                </a:lnTo>
                <a:lnTo>
                  <a:pt x="3217" y="8397"/>
                </a:lnTo>
                <a:lnTo>
                  <a:pt x="3231" y="8376"/>
                </a:lnTo>
                <a:lnTo>
                  <a:pt x="3247" y="8356"/>
                </a:lnTo>
                <a:lnTo>
                  <a:pt x="3264" y="8336"/>
                </a:lnTo>
                <a:lnTo>
                  <a:pt x="3282" y="8316"/>
                </a:lnTo>
                <a:lnTo>
                  <a:pt x="3300" y="8297"/>
                </a:lnTo>
                <a:lnTo>
                  <a:pt x="3320" y="8278"/>
                </a:lnTo>
                <a:lnTo>
                  <a:pt x="3341" y="8261"/>
                </a:lnTo>
                <a:lnTo>
                  <a:pt x="3363" y="8244"/>
                </a:lnTo>
                <a:lnTo>
                  <a:pt x="3386" y="8227"/>
                </a:lnTo>
                <a:lnTo>
                  <a:pt x="3402" y="8217"/>
                </a:lnTo>
                <a:lnTo>
                  <a:pt x="3417" y="8208"/>
                </a:lnTo>
                <a:lnTo>
                  <a:pt x="3434" y="8198"/>
                </a:lnTo>
                <a:lnTo>
                  <a:pt x="3450" y="8189"/>
                </a:lnTo>
                <a:lnTo>
                  <a:pt x="3483" y="8173"/>
                </a:lnTo>
                <a:lnTo>
                  <a:pt x="3515" y="8160"/>
                </a:lnTo>
                <a:lnTo>
                  <a:pt x="3549" y="8147"/>
                </a:lnTo>
                <a:lnTo>
                  <a:pt x="3583" y="8138"/>
                </a:lnTo>
                <a:lnTo>
                  <a:pt x="3617" y="8129"/>
                </a:lnTo>
                <a:lnTo>
                  <a:pt x="3650" y="8124"/>
                </a:lnTo>
                <a:lnTo>
                  <a:pt x="3683" y="8120"/>
                </a:lnTo>
                <a:lnTo>
                  <a:pt x="3717" y="8119"/>
                </a:lnTo>
                <a:lnTo>
                  <a:pt x="3749" y="8119"/>
                </a:lnTo>
                <a:lnTo>
                  <a:pt x="3782" y="8121"/>
                </a:lnTo>
                <a:lnTo>
                  <a:pt x="3814" y="8126"/>
                </a:lnTo>
                <a:lnTo>
                  <a:pt x="3845" y="8132"/>
                </a:lnTo>
                <a:lnTo>
                  <a:pt x="3860" y="8136"/>
                </a:lnTo>
                <a:lnTo>
                  <a:pt x="3875" y="8141"/>
                </a:lnTo>
                <a:lnTo>
                  <a:pt x="3890" y="8145"/>
                </a:lnTo>
                <a:lnTo>
                  <a:pt x="3905" y="8150"/>
                </a:lnTo>
                <a:lnTo>
                  <a:pt x="3905" y="6618"/>
                </a:lnTo>
                <a:lnTo>
                  <a:pt x="2615" y="7030"/>
                </a:lnTo>
                <a:lnTo>
                  <a:pt x="2615" y="8886"/>
                </a:lnTo>
                <a:lnTo>
                  <a:pt x="2617" y="8903"/>
                </a:lnTo>
                <a:lnTo>
                  <a:pt x="2618" y="8920"/>
                </a:lnTo>
                <a:lnTo>
                  <a:pt x="2618" y="8937"/>
                </a:lnTo>
                <a:lnTo>
                  <a:pt x="2618" y="8955"/>
                </a:lnTo>
                <a:lnTo>
                  <a:pt x="2617" y="8971"/>
                </a:lnTo>
                <a:lnTo>
                  <a:pt x="2616" y="8989"/>
                </a:lnTo>
                <a:lnTo>
                  <a:pt x="2614" y="9007"/>
                </a:lnTo>
                <a:lnTo>
                  <a:pt x="2610" y="9024"/>
                </a:lnTo>
                <a:lnTo>
                  <a:pt x="2606" y="9041"/>
                </a:lnTo>
                <a:lnTo>
                  <a:pt x="2602" y="9058"/>
                </a:lnTo>
                <a:lnTo>
                  <a:pt x="2598" y="9076"/>
                </a:lnTo>
                <a:lnTo>
                  <a:pt x="2593" y="9093"/>
                </a:lnTo>
                <a:lnTo>
                  <a:pt x="2586" y="9110"/>
                </a:lnTo>
                <a:lnTo>
                  <a:pt x="2579" y="9127"/>
                </a:lnTo>
                <a:lnTo>
                  <a:pt x="2572" y="9144"/>
                </a:lnTo>
                <a:lnTo>
                  <a:pt x="2564" y="9160"/>
                </a:lnTo>
                <a:lnTo>
                  <a:pt x="2555" y="9177"/>
                </a:lnTo>
                <a:lnTo>
                  <a:pt x="2546" y="9194"/>
                </a:lnTo>
                <a:lnTo>
                  <a:pt x="2536" y="9210"/>
                </a:lnTo>
                <a:lnTo>
                  <a:pt x="2526" y="9226"/>
                </a:lnTo>
                <a:lnTo>
                  <a:pt x="2515" y="9242"/>
                </a:lnTo>
                <a:lnTo>
                  <a:pt x="2504" y="9257"/>
                </a:lnTo>
                <a:lnTo>
                  <a:pt x="2491" y="9273"/>
                </a:lnTo>
                <a:lnTo>
                  <a:pt x="2479" y="9288"/>
                </a:lnTo>
                <a:lnTo>
                  <a:pt x="2465" y="9302"/>
                </a:lnTo>
                <a:lnTo>
                  <a:pt x="2452" y="9317"/>
                </a:lnTo>
                <a:lnTo>
                  <a:pt x="2437" y="9330"/>
                </a:lnTo>
                <a:lnTo>
                  <a:pt x="2423" y="9344"/>
                </a:lnTo>
                <a:lnTo>
                  <a:pt x="2407" y="9358"/>
                </a:lnTo>
                <a:lnTo>
                  <a:pt x="2390" y="9371"/>
                </a:lnTo>
                <a:lnTo>
                  <a:pt x="2373" y="9383"/>
                </a:lnTo>
                <a:lnTo>
                  <a:pt x="2357" y="9395"/>
                </a:lnTo>
                <a:lnTo>
                  <a:pt x="2334" y="9411"/>
                </a:lnTo>
                <a:lnTo>
                  <a:pt x="2310" y="9424"/>
                </a:lnTo>
                <a:lnTo>
                  <a:pt x="2286" y="9438"/>
                </a:lnTo>
                <a:lnTo>
                  <a:pt x="2261" y="9449"/>
                </a:lnTo>
                <a:lnTo>
                  <a:pt x="2237" y="9460"/>
                </a:lnTo>
                <a:lnTo>
                  <a:pt x="2212" y="9469"/>
                </a:lnTo>
                <a:lnTo>
                  <a:pt x="2187" y="9478"/>
                </a:lnTo>
                <a:lnTo>
                  <a:pt x="2162" y="9485"/>
                </a:lnTo>
                <a:lnTo>
                  <a:pt x="2137" y="9491"/>
                </a:lnTo>
                <a:lnTo>
                  <a:pt x="2112" y="9495"/>
                </a:lnTo>
                <a:lnTo>
                  <a:pt x="2088" y="9499"/>
                </a:lnTo>
                <a:lnTo>
                  <a:pt x="2062" y="9503"/>
                </a:lnTo>
                <a:lnTo>
                  <a:pt x="2037" y="9504"/>
                </a:lnTo>
                <a:lnTo>
                  <a:pt x="2013" y="9505"/>
                </a:lnTo>
                <a:lnTo>
                  <a:pt x="1988" y="9504"/>
                </a:lnTo>
                <a:lnTo>
                  <a:pt x="1964" y="9502"/>
                </a:lnTo>
                <a:lnTo>
                  <a:pt x="1941" y="9499"/>
                </a:lnTo>
                <a:lnTo>
                  <a:pt x="1917" y="9495"/>
                </a:lnTo>
                <a:lnTo>
                  <a:pt x="1894" y="9490"/>
                </a:lnTo>
                <a:lnTo>
                  <a:pt x="1872" y="9484"/>
                </a:lnTo>
                <a:lnTo>
                  <a:pt x="1851" y="9476"/>
                </a:lnTo>
                <a:lnTo>
                  <a:pt x="1829" y="9468"/>
                </a:lnTo>
                <a:lnTo>
                  <a:pt x="1808" y="9459"/>
                </a:lnTo>
                <a:lnTo>
                  <a:pt x="1787" y="9448"/>
                </a:lnTo>
                <a:lnTo>
                  <a:pt x="1768" y="9437"/>
                </a:lnTo>
                <a:lnTo>
                  <a:pt x="1749" y="9424"/>
                </a:lnTo>
                <a:lnTo>
                  <a:pt x="1731" y="9411"/>
                </a:lnTo>
                <a:lnTo>
                  <a:pt x="1714" y="9396"/>
                </a:lnTo>
                <a:lnTo>
                  <a:pt x="1697" y="9380"/>
                </a:lnTo>
                <a:lnTo>
                  <a:pt x="1681" y="9364"/>
                </a:lnTo>
                <a:lnTo>
                  <a:pt x="1667" y="9346"/>
                </a:lnTo>
                <a:lnTo>
                  <a:pt x="1653" y="9327"/>
                </a:lnTo>
                <a:lnTo>
                  <a:pt x="1641" y="9307"/>
                </a:lnTo>
                <a:lnTo>
                  <a:pt x="1629" y="9288"/>
                </a:lnTo>
                <a:lnTo>
                  <a:pt x="1619" y="9267"/>
                </a:lnTo>
                <a:lnTo>
                  <a:pt x="1611" y="9245"/>
                </a:lnTo>
                <a:lnTo>
                  <a:pt x="1603" y="9224"/>
                </a:lnTo>
                <a:lnTo>
                  <a:pt x="1597" y="9202"/>
                </a:lnTo>
                <a:lnTo>
                  <a:pt x="1593" y="9180"/>
                </a:lnTo>
                <a:lnTo>
                  <a:pt x="1589" y="9157"/>
                </a:lnTo>
                <a:lnTo>
                  <a:pt x="1587" y="9134"/>
                </a:lnTo>
                <a:lnTo>
                  <a:pt x="1585" y="9111"/>
                </a:lnTo>
                <a:lnTo>
                  <a:pt x="1585" y="9088"/>
                </a:lnTo>
                <a:lnTo>
                  <a:pt x="1588" y="9065"/>
                </a:lnTo>
                <a:lnTo>
                  <a:pt x="1590" y="9042"/>
                </a:lnTo>
                <a:lnTo>
                  <a:pt x="1593" y="9019"/>
                </a:lnTo>
                <a:lnTo>
                  <a:pt x="1598" y="8996"/>
                </a:lnTo>
                <a:lnTo>
                  <a:pt x="1604" y="8972"/>
                </a:lnTo>
                <a:lnTo>
                  <a:pt x="1612" y="8949"/>
                </a:lnTo>
                <a:lnTo>
                  <a:pt x="1620" y="8927"/>
                </a:lnTo>
                <a:lnTo>
                  <a:pt x="1629" y="8905"/>
                </a:lnTo>
                <a:lnTo>
                  <a:pt x="1640" y="8882"/>
                </a:lnTo>
                <a:lnTo>
                  <a:pt x="1651" y="8860"/>
                </a:lnTo>
                <a:lnTo>
                  <a:pt x="1664" y="8838"/>
                </a:lnTo>
                <a:lnTo>
                  <a:pt x="1677" y="8817"/>
                </a:lnTo>
                <a:lnTo>
                  <a:pt x="1692" y="8795"/>
                </a:lnTo>
                <a:lnTo>
                  <a:pt x="1708" y="8775"/>
                </a:lnTo>
                <a:lnTo>
                  <a:pt x="1725" y="8754"/>
                </a:lnTo>
                <a:lnTo>
                  <a:pt x="1743" y="8736"/>
                </a:lnTo>
                <a:lnTo>
                  <a:pt x="1762" y="8716"/>
                </a:lnTo>
                <a:lnTo>
                  <a:pt x="1782" y="8698"/>
                </a:lnTo>
                <a:lnTo>
                  <a:pt x="1803" y="8680"/>
                </a:lnTo>
                <a:lnTo>
                  <a:pt x="1824" y="8664"/>
                </a:lnTo>
                <a:lnTo>
                  <a:pt x="1847" y="8647"/>
                </a:lnTo>
                <a:close/>
                <a:moveTo>
                  <a:pt x="6742" y="1313"/>
                </a:moveTo>
                <a:lnTo>
                  <a:pt x="6753" y="1307"/>
                </a:lnTo>
                <a:lnTo>
                  <a:pt x="6764" y="1300"/>
                </a:lnTo>
                <a:lnTo>
                  <a:pt x="6775" y="1294"/>
                </a:lnTo>
                <a:lnTo>
                  <a:pt x="6786" y="1290"/>
                </a:lnTo>
                <a:lnTo>
                  <a:pt x="6797" y="1286"/>
                </a:lnTo>
                <a:lnTo>
                  <a:pt x="6808" y="1283"/>
                </a:lnTo>
                <a:lnTo>
                  <a:pt x="6820" y="1279"/>
                </a:lnTo>
                <a:lnTo>
                  <a:pt x="6831" y="1278"/>
                </a:lnTo>
                <a:lnTo>
                  <a:pt x="6843" y="1276"/>
                </a:lnTo>
                <a:lnTo>
                  <a:pt x="6854" y="1276"/>
                </a:lnTo>
                <a:lnTo>
                  <a:pt x="6866" y="1276"/>
                </a:lnTo>
                <a:lnTo>
                  <a:pt x="6876" y="1277"/>
                </a:lnTo>
                <a:lnTo>
                  <a:pt x="6887" y="1278"/>
                </a:lnTo>
                <a:lnTo>
                  <a:pt x="6897" y="1280"/>
                </a:lnTo>
                <a:lnTo>
                  <a:pt x="6908" y="1284"/>
                </a:lnTo>
                <a:lnTo>
                  <a:pt x="6918" y="1287"/>
                </a:lnTo>
                <a:lnTo>
                  <a:pt x="6918" y="792"/>
                </a:lnTo>
                <a:lnTo>
                  <a:pt x="6918" y="709"/>
                </a:lnTo>
                <a:lnTo>
                  <a:pt x="7524" y="511"/>
                </a:lnTo>
                <a:lnTo>
                  <a:pt x="7524" y="567"/>
                </a:lnTo>
                <a:lnTo>
                  <a:pt x="7524" y="598"/>
                </a:lnTo>
                <a:lnTo>
                  <a:pt x="7524" y="1252"/>
                </a:lnTo>
                <a:lnTo>
                  <a:pt x="7525" y="1264"/>
                </a:lnTo>
                <a:lnTo>
                  <a:pt x="7525" y="1275"/>
                </a:lnTo>
                <a:lnTo>
                  <a:pt x="7524" y="1287"/>
                </a:lnTo>
                <a:lnTo>
                  <a:pt x="7522" y="1298"/>
                </a:lnTo>
                <a:lnTo>
                  <a:pt x="7520" y="1311"/>
                </a:lnTo>
                <a:lnTo>
                  <a:pt x="7516" y="1322"/>
                </a:lnTo>
                <a:lnTo>
                  <a:pt x="7512" y="1334"/>
                </a:lnTo>
                <a:lnTo>
                  <a:pt x="7507" y="1345"/>
                </a:lnTo>
                <a:lnTo>
                  <a:pt x="7500" y="1357"/>
                </a:lnTo>
                <a:lnTo>
                  <a:pt x="7494" y="1367"/>
                </a:lnTo>
                <a:lnTo>
                  <a:pt x="7487" y="1377"/>
                </a:lnTo>
                <a:lnTo>
                  <a:pt x="7477" y="1388"/>
                </a:lnTo>
                <a:lnTo>
                  <a:pt x="7469" y="1397"/>
                </a:lnTo>
                <a:lnTo>
                  <a:pt x="7459" y="1407"/>
                </a:lnTo>
                <a:lnTo>
                  <a:pt x="7448" y="1416"/>
                </a:lnTo>
                <a:lnTo>
                  <a:pt x="7437" y="1424"/>
                </a:lnTo>
                <a:lnTo>
                  <a:pt x="7421" y="1434"/>
                </a:lnTo>
                <a:lnTo>
                  <a:pt x="7404" y="1443"/>
                </a:lnTo>
                <a:lnTo>
                  <a:pt x="7388" y="1449"/>
                </a:lnTo>
                <a:lnTo>
                  <a:pt x="7371" y="1455"/>
                </a:lnTo>
                <a:lnTo>
                  <a:pt x="7353" y="1459"/>
                </a:lnTo>
                <a:lnTo>
                  <a:pt x="7337" y="1461"/>
                </a:lnTo>
                <a:lnTo>
                  <a:pt x="7320" y="1461"/>
                </a:lnTo>
                <a:lnTo>
                  <a:pt x="7304" y="1461"/>
                </a:lnTo>
                <a:lnTo>
                  <a:pt x="7287" y="1458"/>
                </a:lnTo>
                <a:lnTo>
                  <a:pt x="7272" y="1455"/>
                </a:lnTo>
                <a:lnTo>
                  <a:pt x="7257" y="1449"/>
                </a:lnTo>
                <a:lnTo>
                  <a:pt x="7244" y="1442"/>
                </a:lnTo>
                <a:lnTo>
                  <a:pt x="7230" y="1434"/>
                </a:lnTo>
                <a:lnTo>
                  <a:pt x="7219" y="1424"/>
                </a:lnTo>
                <a:lnTo>
                  <a:pt x="7207" y="1414"/>
                </a:lnTo>
                <a:lnTo>
                  <a:pt x="7198" y="1401"/>
                </a:lnTo>
                <a:lnTo>
                  <a:pt x="7190" y="1388"/>
                </a:lnTo>
                <a:lnTo>
                  <a:pt x="7184" y="1373"/>
                </a:lnTo>
                <a:lnTo>
                  <a:pt x="7179" y="1359"/>
                </a:lnTo>
                <a:lnTo>
                  <a:pt x="7177" y="1344"/>
                </a:lnTo>
                <a:lnTo>
                  <a:pt x="7175" y="1328"/>
                </a:lnTo>
                <a:lnTo>
                  <a:pt x="7176" y="1313"/>
                </a:lnTo>
                <a:lnTo>
                  <a:pt x="7178" y="1297"/>
                </a:lnTo>
                <a:lnTo>
                  <a:pt x="7181" y="1281"/>
                </a:lnTo>
                <a:lnTo>
                  <a:pt x="7186" y="1266"/>
                </a:lnTo>
                <a:lnTo>
                  <a:pt x="7194" y="1250"/>
                </a:lnTo>
                <a:lnTo>
                  <a:pt x="7202" y="1236"/>
                </a:lnTo>
                <a:lnTo>
                  <a:pt x="7211" y="1221"/>
                </a:lnTo>
                <a:lnTo>
                  <a:pt x="7223" y="1207"/>
                </a:lnTo>
                <a:lnTo>
                  <a:pt x="7235" y="1194"/>
                </a:lnTo>
                <a:lnTo>
                  <a:pt x="7249" y="1182"/>
                </a:lnTo>
                <a:lnTo>
                  <a:pt x="7263" y="1171"/>
                </a:lnTo>
                <a:lnTo>
                  <a:pt x="7275" y="1164"/>
                </a:lnTo>
                <a:lnTo>
                  <a:pt x="7285" y="1157"/>
                </a:lnTo>
                <a:lnTo>
                  <a:pt x="7297" y="1152"/>
                </a:lnTo>
                <a:lnTo>
                  <a:pt x="7307" y="1148"/>
                </a:lnTo>
                <a:lnTo>
                  <a:pt x="7319" y="1144"/>
                </a:lnTo>
                <a:lnTo>
                  <a:pt x="7330" y="1141"/>
                </a:lnTo>
                <a:lnTo>
                  <a:pt x="7342" y="1137"/>
                </a:lnTo>
                <a:lnTo>
                  <a:pt x="7353" y="1135"/>
                </a:lnTo>
                <a:lnTo>
                  <a:pt x="7365" y="1134"/>
                </a:lnTo>
                <a:lnTo>
                  <a:pt x="7376" y="1134"/>
                </a:lnTo>
                <a:lnTo>
                  <a:pt x="7387" y="1134"/>
                </a:lnTo>
                <a:lnTo>
                  <a:pt x="7398" y="1134"/>
                </a:lnTo>
                <a:lnTo>
                  <a:pt x="7409" y="1136"/>
                </a:lnTo>
                <a:lnTo>
                  <a:pt x="7419" y="1139"/>
                </a:lnTo>
                <a:lnTo>
                  <a:pt x="7429" y="1142"/>
                </a:lnTo>
                <a:lnTo>
                  <a:pt x="7440" y="1145"/>
                </a:lnTo>
                <a:lnTo>
                  <a:pt x="7440" y="625"/>
                </a:lnTo>
                <a:lnTo>
                  <a:pt x="7003" y="765"/>
                </a:lnTo>
                <a:lnTo>
                  <a:pt x="7003" y="1394"/>
                </a:lnTo>
                <a:lnTo>
                  <a:pt x="7004" y="1406"/>
                </a:lnTo>
                <a:lnTo>
                  <a:pt x="7004" y="1417"/>
                </a:lnTo>
                <a:lnTo>
                  <a:pt x="7003" y="1429"/>
                </a:lnTo>
                <a:lnTo>
                  <a:pt x="7000" y="1441"/>
                </a:lnTo>
                <a:lnTo>
                  <a:pt x="6998" y="1453"/>
                </a:lnTo>
                <a:lnTo>
                  <a:pt x="6994" y="1464"/>
                </a:lnTo>
                <a:lnTo>
                  <a:pt x="6990" y="1476"/>
                </a:lnTo>
                <a:lnTo>
                  <a:pt x="6985" y="1487"/>
                </a:lnTo>
                <a:lnTo>
                  <a:pt x="6980" y="1499"/>
                </a:lnTo>
                <a:lnTo>
                  <a:pt x="6972" y="1509"/>
                </a:lnTo>
                <a:lnTo>
                  <a:pt x="6965" y="1519"/>
                </a:lnTo>
                <a:lnTo>
                  <a:pt x="6957" y="1530"/>
                </a:lnTo>
                <a:lnTo>
                  <a:pt x="6947" y="1540"/>
                </a:lnTo>
                <a:lnTo>
                  <a:pt x="6937" y="1550"/>
                </a:lnTo>
                <a:lnTo>
                  <a:pt x="6926" y="1558"/>
                </a:lnTo>
                <a:lnTo>
                  <a:pt x="6915" y="1566"/>
                </a:lnTo>
                <a:lnTo>
                  <a:pt x="6899" y="1577"/>
                </a:lnTo>
                <a:lnTo>
                  <a:pt x="6882" y="1585"/>
                </a:lnTo>
                <a:lnTo>
                  <a:pt x="6866" y="1591"/>
                </a:lnTo>
                <a:lnTo>
                  <a:pt x="6849" y="1597"/>
                </a:lnTo>
                <a:lnTo>
                  <a:pt x="6832" y="1601"/>
                </a:lnTo>
                <a:lnTo>
                  <a:pt x="6815" y="1603"/>
                </a:lnTo>
                <a:lnTo>
                  <a:pt x="6798" y="1604"/>
                </a:lnTo>
                <a:lnTo>
                  <a:pt x="6782" y="1603"/>
                </a:lnTo>
                <a:lnTo>
                  <a:pt x="6766" y="1601"/>
                </a:lnTo>
                <a:lnTo>
                  <a:pt x="6751" y="1597"/>
                </a:lnTo>
                <a:lnTo>
                  <a:pt x="6735" y="1591"/>
                </a:lnTo>
                <a:lnTo>
                  <a:pt x="6722" y="1585"/>
                </a:lnTo>
                <a:lnTo>
                  <a:pt x="6709" y="1577"/>
                </a:lnTo>
                <a:lnTo>
                  <a:pt x="6697" y="1567"/>
                </a:lnTo>
                <a:lnTo>
                  <a:pt x="6686" y="1556"/>
                </a:lnTo>
                <a:lnTo>
                  <a:pt x="6676" y="1543"/>
                </a:lnTo>
                <a:lnTo>
                  <a:pt x="6669" y="1530"/>
                </a:lnTo>
                <a:lnTo>
                  <a:pt x="6662" y="1516"/>
                </a:lnTo>
                <a:lnTo>
                  <a:pt x="6657" y="1501"/>
                </a:lnTo>
                <a:lnTo>
                  <a:pt x="6655" y="1486"/>
                </a:lnTo>
                <a:lnTo>
                  <a:pt x="6654" y="1470"/>
                </a:lnTo>
                <a:lnTo>
                  <a:pt x="6654" y="1455"/>
                </a:lnTo>
                <a:lnTo>
                  <a:pt x="6656" y="1439"/>
                </a:lnTo>
                <a:lnTo>
                  <a:pt x="6660" y="1423"/>
                </a:lnTo>
                <a:lnTo>
                  <a:pt x="6665" y="1408"/>
                </a:lnTo>
                <a:lnTo>
                  <a:pt x="6672" y="1392"/>
                </a:lnTo>
                <a:lnTo>
                  <a:pt x="6680" y="1377"/>
                </a:lnTo>
                <a:lnTo>
                  <a:pt x="6689" y="1363"/>
                </a:lnTo>
                <a:lnTo>
                  <a:pt x="6701" y="1349"/>
                </a:lnTo>
                <a:lnTo>
                  <a:pt x="6713" y="1337"/>
                </a:lnTo>
                <a:lnTo>
                  <a:pt x="6727" y="1324"/>
                </a:lnTo>
                <a:lnTo>
                  <a:pt x="6742" y="1313"/>
                </a:lnTo>
                <a:close/>
                <a:moveTo>
                  <a:pt x="14572" y="4710"/>
                </a:moveTo>
                <a:lnTo>
                  <a:pt x="14587" y="4699"/>
                </a:lnTo>
                <a:lnTo>
                  <a:pt x="14604" y="4691"/>
                </a:lnTo>
                <a:lnTo>
                  <a:pt x="14621" y="4682"/>
                </a:lnTo>
                <a:lnTo>
                  <a:pt x="14638" y="4675"/>
                </a:lnTo>
                <a:lnTo>
                  <a:pt x="14654" y="4669"/>
                </a:lnTo>
                <a:lnTo>
                  <a:pt x="14672" y="4664"/>
                </a:lnTo>
                <a:lnTo>
                  <a:pt x="14689" y="4659"/>
                </a:lnTo>
                <a:lnTo>
                  <a:pt x="14706" y="4657"/>
                </a:lnTo>
                <a:lnTo>
                  <a:pt x="14723" y="4655"/>
                </a:lnTo>
                <a:lnTo>
                  <a:pt x="14740" y="4654"/>
                </a:lnTo>
                <a:lnTo>
                  <a:pt x="14757" y="4654"/>
                </a:lnTo>
                <a:lnTo>
                  <a:pt x="14773" y="4655"/>
                </a:lnTo>
                <a:lnTo>
                  <a:pt x="14790" y="4658"/>
                </a:lnTo>
                <a:lnTo>
                  <a:pt x="14806" y="4662"/>
                </a:lnTo>
                <a:lnTo>
                  <a:pt x="14820" y="4666"/>
                </a:lnTo>
                <a:lnTo>
                  <a:pt x="14836" y="4671"/>
                </a:lnTo>
                <a:lnTo>
                  <a:pt x="14836" y="3927"/>
                </a:lnTo>
                <a:lnTo>
                  <a:pt x="14836" y="3802"/>
                </a:lnTo>
                <a:lnTo>
                  <a:pt x="15747" y="3504"/>
                </a:lnTo>
                <a:lnTo>
                  <a:pt x="15747" y="3588"/>
                </a:lnTo>
                <a:lnTo>
                  <a:pt x="15747" y="3636"/>
                </a:lnTo>
                <a:lnTo>
                  <a:pt x="15747" y="4618"/>
                </a:lnTo>
                <a:lnTo>
                  <a:pt x="15748" y="4635"/>
                </a:lnTo>
                <a:lnTo>
                  <a:pt x="15749" y="4653"/>
                </a:lnTo>
                <a:lnTo>
                  <a:pt x="15747" y="4671"/>
                </a:lnTo>
                <a:lnTo>
                  <a:pt x="15745" y="4688"/>
                </a:lnTo>
                <a:lnTo>
                  <a:pt x="15741" y="4705"/>
                </a:lnTo>
                <a:lnTo>
                  <a:pt x="15736" y="4723"/>
                </a:lnTo>
                <a:lnTo>
                  <a:pt x="15729" y="4741"/>
                </a:lnTo>
                <a:lnTo>
                  <a:pt x="15721" y="4758"/>
                </a:lnTo>
                <a:lnTo>
                  <a:pt x="15713" y="4774"/>
                </a:lnTo>
                <a:lnTo>
                  <a:pt x="15702" y="4791"/>
                </a:lnTo>
                <a:lnTo>
                  <a:pt x="15691" y="4808"/>
                </a:lnTo>
                <a:lnTo>
                  <a:pt x="15678" y="4822"/>
                </a:lnTo>
                <a:lnTo>
                  <a:pt x="15664" y="4838"/>
                </a:lnTo>
                <a:lnTo>
                  <a:pt x="15649" y="4851"/>
                </a:lnTo>
                <a:lnTo>
                  <a:pt x="15633" y="4865"/>
                </a:lnTo>
                <a:lnTo>
                  <a:pt x="15616" y="4878"/>
                </a:lnTo>
                <a:lnTo>
                  <a:pt x="15604" y="4885"/>
                </a:lnTo>
                <a:lnTo>
                  <a:pt x="15592" y="4892"/>
                </a:lnTo>
                <a:lnTo>
                  <a:pt x="15579" y="4898"/>
                </a:lnTo>
                <a:lnTo>
                  <a:pt x="15566" y="4905"/>
                </a:lnTo>
                <a:lnTo>
                  <a:pt x="15554" y="4910"/>
                </a:lnTo>
                <a:lnTo>
                  <a:pt x="15541" y="4915"/>
                </a:lnTo>
                <a:lnTo>
                  <a:pt x="15529" y="4919"/>
                </a:lnTo>
                <a:lnTo>
                  <a:pt x="15516" y="4923"/>
                </a:lnTo>
                <a:lnTo>
                  <a:pt x="15504" y="4927"/>
                </a:lnTo>
                <a:lnTo>
                  <a:pt x="15491" y="4929"/>
                </a:lnTo>
                <a:lnTo>
                  <a:pt x="15478" y="4931"/>
                </a:lnTo>
                <a:lnTo>
                  <a:pt x="15465" y="4932"/>
                </a:lnTo>
                <a:lnTo>
                  <a:pt x="15453" y="4933"/>
                </a:lnTo>
                <a:lnTo>
                  <a:pt x="15440" y="4933"/>
                </a:lnTo>
                <a:lnTo>
                  <a:pt x="15428" y="4933"/>
                </a:lnTo>
                <a:lnTo>
                  <a:pt x="15416" y="4932"/>
                </a:lnTo>
                <a:lnTo>
                  <a:pt x="15404" y="4931"/>
                </a:lnTo>
                <a:lnTo>
                  <a:pt x="15392" y="4929"/>
                </a:lnTo>
                <a:lnTo>
                  <a:pt x="15380" y="4926"/>
                </a:lnTo>
                <a:lnTo>
                  <a:pt x="15368" y="4922"/>
                </a:lnTo>
                <a:lnTo>
                  <a:pt x="15358" y="4919"/>
                </a:lnTo>
                <a:lnTo>
                  <a:pt x="15346" y="4915"/>
                </a:lnTo>
                <a:lnTo>
                  <a:pt x="15336" y="4910"/>
                </a:lnTo>
                <a:lnTo>
                  <a:pt x="15325" y="4905"/>
                </a:lnTo>
                <a:lnTo>
                  <a:pt x="15315" y="4898"/>
                </a:lnTo>
                <a:lnTo>
                  <a:pt x="15306" y="4892"/>
                </a:lnTo>
                <a:lnTo>
                  <a:pt x="15296" y="4885"/>
                </a:lnTo>
                <a:lnTo>
                  <a:pt x="15288" y="4878"/>
                </a:lnTo>
                <a:lnTo>
                  <a:pt x="15279" y="4870"/>
                </a:lnTo>
                <a:lnTo>
                  <a:pt x="15271" y="4861"/>
                </a:lnTo>
                <a:lnTo>
                  <a:pt x="15264" y="4853"/>
                </a:lnTo>
                <a:lnTo>
                  <a:pt x="15256" y="4843"/>
                </a:lnTo>
                <a:lnTo>
                  <a:pt x="15250" y="4833"/>
                </a:lnTo>
                <a:lnTo>
                  <a:pt x="15245" y="4822"/>
                </a:lnTo>
                <a:lnTo>
                  <a:pt x="15240" y="4812"/>
                </a:lnTo>
                <a:lnTo>
                  <a:pt x="15236" y="4801"/>
                </a:lnTo>
                <a:lnTo>
                  <a:pt x="15231" y="4790"/>
                </a:lnTo>
                <a:lnTo>
                  <a:pt x="15228" y="4778"/>
                </a:lnTo>
                <a:lnTo>
                  <a:pt x="15226" y="4768"/>
                </a:lnTo>
                <a:lnTo>
                  <a:pt x="15224" y="4756"/>
                </a:lnTo>
                <a:lnTo>
                  <a:pt x="15223" y="4745"/>
                </a:lnTo>
                <a:lnTo>
                  <a:pt x="15223" y="4732"/>
                </a:lnTo>
                <a:lnTo>
                  <a:pt x="15223" y="4721"/>
                </a:lnTo>
                <a:lnTo>
                  <a:pt x="15223" y="4710"/>
                </a:lnTo>
                <a:lnTo>
                  <a:pt x="15224" y="4698"/>
                </a:lnTo>
                <a:lnTo>
                  <a:pt x="15226" y="4686"/>
                </a:lnTo>
                <a:lnTo>
                  <a:pt x="15229" y="4674"/>
                </a:lnTo>
                <a:lnTo>
                  <a:pt x="15232" y="4663"/>
                </a:lnTo>
                <a:lnTo>
                  <a:pt x="15236" y="4650"/>
                </a:lnTo>
                <a:lnTo>
                  <a:pt x="15240" y="4639"/>
                </a:lnTo>
                <a:lnTo>
                  <a:pt x="15245" y="4627"/>
                </a:lnTo>
                <a:lnTo>
                  <a:pt x="15250" y="4616"/>
                </a:lnTo>
                <a:lnTo>
                  <a:pt x="15256" y="4604"/>
                </a:lnTo>
                <a:lnTo>
                  <a:pt x="15263" y="4594"/>
                </a:lnTo>
                <a:lnTo>
                  <a:pt x="15269" y="4582"/>
                </a:lnTo>
                <a:lnTo>
                  <a:pt x="15277" y="4572"/>
                </a:lnTo>
                <a:lnTo>
                  <a:pt x="15285" y="4561"/>
                </a:lnTo>
                <a:lnTo>
                  <a:pt x="15294" y="4551"/>
                </a:lnTo>
                <a:lnTo>
                  <a:pt x="15302" y="4542"/>
                </a:lnTo>
                <a:lnTo>
                  <a:pt x="15313" y="4531"/>
                </a:lnTo>
                <a:lnTo>
                  <a:pt x="15322" y="4522"/>
                </a:lnTo>
                <a:lnTo>
                  <a:pt x="15333" y="4513"/>
                </a:lnTo>
                <a:lnTo>
                  <a:pt x="15344" y="4504"/>
                </a:lnTo>
                <a:lnTo>
                  <a:pt x="15356" y="4497"/>
                </a:lnTo>
                <a:lnTo>
                  <a:pt x="15372" y="4486"/>
                </a:lnTo>
                <a:lnTo>
                  <a:pt x="15388" y="4477"/>
                </a:lnTo>
                <a:lnTo>
                  <a:pt x="15405" y="4468"/>
                </a:lnTo>
                <a:lnTo>
                  <a:pt x="15421" y="4461"/>
                </a:lnTo>
                <a:lnTo>
                  <a:pt x="15439" y="4455"/>
                </a:lnTo>
                <a:lnTo>
                  <a:pt x="15456" y="4450"/>
                </a:lnTo>
                <a:lnTo>
                  <a:pt x="15474" y="4447"/>
                </a:lnTo>
                <a:lnTo>
                  <a:pt x="15490" y="4443"/>
                </a:lnTo>
                <a:lnTo>
                  <a:pt x="15507" y="4441"/>
                </a:lnTo>
                <a:lnTo>
                  <a:pt x="15525" y="4440"/>
                </a:lnTo>
                <a:lnTo>
                  <a:pt x="15541" y="4440"/>
                </a:lnTo>
                <a:lnTo>
                  <a:pt x="15557" y="4442"/>
                </a:lnTo>
                <a:lnTo>
                  <a:pt x="15574" y="4444"/>
                </a:lnTo>
                <a:lnTo>
                  <a:pt x="15589" y="4448"/>
                </a:lnTo>
                <a:lnTo>
                  <a:pt x="15605" y="4452"/>
                </a:lnTo>
                <a:lnTo>
                  <a:pt x="15620" y="4457"/>
                </a:lnTo>
                <a:lnTo>
                  <a:pt x="15620" y="3676"/>
                </a:lnTo>
                <a:lnTo>
                  <a:pt x="14963" y="3886"/>
                </a:lnTo>
                <a:lnTo>
                  <a:pt x="14963" y="4832"/>
                </a:lnTo>
                <a:lnTo>
                  <a:pt x="14963" y="4832"/>
                </a:lnTo>
                <a:lnTo>
                  <a:pt x="14964" y="4849"/>
                </a:lnTo>
                <a:lnTo>
                  <a:pt x="14964" y="4866"/>
                </a:lnTo>
                <a:lnTo>
                  <a:pt x="14963" y="4884"/>
                </a:lnTo>
                <a:lnTo>
                  <a:pt x="14960" y="4902"/>
                </a:lnTo>
                <a:lnTo>
                  <a:pt x="14957" y="4919"/>
                </a:lnTo>
                <a:lnTo>
                  <a:pt x="14952" y="4937"/>
                </a:lnTo>
                <a:lnTo>
                  <a:pt x="14944" y="4955"/>
                </a:lnTo>
                <a:lnTo>
                  <a:pt x="14937" y="4971"/>
                </a:lnTo>
                <a:lnTo>
                  <a:pt x="14928" y="4988"/>
                </a:lnTo>
                <a:lnTo>
                  <a:pt x="14917" y="5005"/>
                </a:lnTo>
                <a:lnTo>
                  <a:pt x="14906" y="5021"/>
                </a:lnTo>
                <a:lnTo>
                  <a:pt x="14893" y="5036"/>
                </a:lnTo>
                <a:lnTo>
                  <a:pt x="14880" y="5051"/>
                </a:lnTo>
                <a:lnTo>
                  <a:pt x="14864" y="5065"/>
                </a:lnTo>
                <a:lnTo>
                  <a:pt x="14848" y="5079"/>
                </a:lnTo>
                <a:lnTo>
                  <a:pt x="14832" y="5091"/>
                </a:lnTo>
                <a:lnTo>
                  <a:pt x="14819" y="5099"/>
                </a:lnTo>
                <a:lnTo>
                  <a:pt x="14808" y="5106"/>
                </a:lnTo>
                <a:lnTo>
                  <a:pt x="14795" y="5112"/>
                </a:lnTo>
                <a:lnTo>
                  <a:pt x="14783" y="5119"/>
                </a:lnTo>
                <a:lnTo>
                  <a:pt x="14770" y="5124"/>
                </a:lnTo>
                <a:lnTo>
                  <a:pt x="14758" y="5129"/>
                </a:lnTo>
                <a:lnTo>
                  <a:pt x="14745" y="5133"/>
                </a:lnTo>
                <a:lnTo>
                  <a:pt x="14733" y="5136"/>
                </a:lnTo>
                <a:lnTo>
                  <a:pt x="14719" y="5139"/>
                </a:lnTo>
                <a:lnTo>
                  <a:pt x="14706" y="5143"/>
                </a:lnTo>
                <a:lnTo>
                  <a:pt x="14694" y="5145"/>
                </a:lnTo>
                <a:lnTo>
                  <a:pt x="14681" y="5146"/>
                </a:lnTo>
                <a:lnTo>
                  <a:pt x="14669" y="5147"/>
                </a:lnTo>
                <a:lnTo>
                  <a:pt x="14656" y="5147"/>
                </a:lnTo>
                <a:lnTo>
                  <a:pt x="14644" y="5147"/>
                </a:lnTo>
                <a:lnTo>
                  <a:pt x="14631" y="5146"/>
                </a:lnTo>
                <a:lnTo>
                  <a:pt x="14620" y="5144"/>
                </a:lnTo>
                <a:lnTo>
                  <a:pt x="14607" y="5142"/>
                </a:lnTo>
                <a:lnTo>
                  <a:pt x="14596" y="5139"/>
                </a:lnTo>
                <a:lnTo>
                  <a:pt x="14584" y="5136"/>
                </a:lnTo>
                <a:lnTo>
                  <a:pt x="14573" y="5132"/>
                </a:lnTo>
                <a:lnTo>
                  <a:pt x="14562" y="5128"/>
                </a:lnTo>
                <a:lnTo>
                  <a:pt x="14552" y="5124"/>
                </a:lnTo>
                <a:lnTo>
                  <a:pt x="14542" y="5119"/>
                </a:lnTo>
                <a:lnTo>
                  <a:pt x="14531" y="5112"/>
                </a:lnTo>
                <a:lnTo>
                  <a:pt x="14522" y="5106"/>
                </a:lnTo>
                <a:lnTo>
                  <a:pt x="14512" y="5099"/>
                </a:lnTo>
                <a:lnTo>
                  <a:pt x="14503" y="5091"/>
                </a:lnTo>
                <a:lnTo>
                  <a:pt x="14495" y="5083"/>
                </a:lnTo>
                <a:lnTo>
                  <a:pt x="14487" y="5075"/>
                </a:lnTo>
                <a:lnTo>
                  <a:pt x="14480" y="5066"/>
                </a:lnTo>
                <a:lnTo>
                  <a:pt x="14473" y="5056"/>
                </a:lnTo>
                <a:lnTo>
                  <a:pt x="14466" y="5047"/>
                </a:lnTo>
                <a:lnTo>
                  <a:pt x="14460" y="5036"/>
                </a:lnTo>
                <a:lnTo>
                  <a:pt x="14456" y="5026"/>
                </a:lnTo>
                <a:lnTo>
                  <a:pt x="14451" y="5014"/>
                </a:lnTo>
                <a:lnTo>
                  <a:pt x="14448" y="5004"/>
                </a:lnTo>
                <a:lnTo>
                  <a:pt x="14444" y="4992"/>
                </a:lnTo>
                <a:lnTo>
                  <a:pt x="14441" y="4981"/>
                </a:lnTo>
                <a:lnTo>
                  <a:pt x="14440" y="4969"/>
                </a:lnTo>
                <a:lnTo>
                  <a:pt x="14439" y="4958"/>
                </a:lnTo>
                <a:lnTo>
                  <a:pt x="14438" y="4946"/>
                </a:lnTo>
                <a:lnTo>
                  <a:pt x="14438" y="4935"/>
                </a:lnTo>
                <a:lnTo>
                  <a:pt x="14439" y="4923"/>
                </a:lnTo>
                <a:lnTo>
                  <a:pt x="14440" y="4911"/>
                </a:lnTo>
                <a:lnTo>
                  <a:pt x="14442" y="4899"/>
                </a:lnTo>
                <a:lnTo>
                  <a:pt x="14444" y="4888"/>
                </a:lnTo>
                <a:lnTo>
                  <a:pt x="14448" y="4875"/>
                </a:lnTo>
                <a:lnTo>
                  <a:pt x="14452" y="4864"/>
                </a:lnTo>
                <a:lnTo>
                  <a:pt x="14456" y="4853"/>
                </a:lnTo>
                <a:lnTo>
                  <a:pt x="14460" y="4841"/>
                </a:lnTo>
                <a:lnTo>
                  <a:pt x="14465" y="4830"/>
                </a:lnTo>
                <a:lnTo>
                  <a:pt x="14472" y="4818"/>
                </a:lnTo>
                <a:lnTo>
                  <a:pt x="14478" y="4808"/>
                </a:lnTo>
                <a:lnTo>
                  <a:pt x="14485" y="4796"/>
                </a:lnTo>
                <a:lnTo>
                  <a:pt x="14492" y="4786"/>
                </a:lnTo>
                <a:lnTo>
                  <a:pt x="14501" y="4775"/>
                </a:lnTo>
                <a:lnTo>
                  <a:pt x="14509" y="4765"/>
                </a:lnTo>
                <a:lnTo>
                  <a:pt x="14519" y="4754"/>
                </a:lnTo>
                <a:lnTo>
                  <a:pt x="14528" y="4745"/>
                </a:lnTo>
                <a:lnTo>
                  <a:pt x="14538" y="4736"/>
                </a:lnTo>
                <a:lnTo>
                  <a:pt x="14549" y="4727"/>
                </a:lnTo>
                <a:lnTo>
                  <a:pt x="14560" y="4718"/>
                </a:lnTo>
                <a:lnTo>
                  <a:pt x="14572" y="4710"/>
                </a:lnTo>
                <a:close/>
                <a:moveTo>
                  <a:pt x="3122" y="5548"/>
                </a:moveTo>
                <a:lnTo>
                  <a:pt x="3082" y="5548"/>
                </a:lnTo>
                <a:lnTo>
                  <a:pt x="3043" y="5549"/>
                </a:lnTo>
                <a:lnTo>
                  <a:pt x="3004" y="5551"/>
                </a:lnTo>
                <a:lnTo>
                  <a:pt x="2964" y="5553"/>
                </a:lnTo>
                <a:lnTo>
                  <a:pt x="2926" y="5555"/>
                </a:lnTo>
                <a:lnTo>
                  <a:pt x="2887" y="5558"/>
                </a:lnTo>
                <a:lnTo>
                  <a:pt x="2848" y="5562"/>
                </a:lnTo>
                <a:lnTo>
                  <a:pt x="2810" y="5567"/>
                </a:lnTo>
                <a:lnTo>
                  <a:pt x="2772" y="5573"/>
                </a:lnTo>
                <a:lnTo>
                  <a:pt x="2735" y="5578"/>
                </a:lnTo>
                <a:lnTo>
                  <a:pt x="2696" y="5584"/>
                </a:lnTo>
                <a:lnTo>
                  <a:pt x="2659" y="5591"/>
                </a:lnTo>
                <a:lnTo>
                  <a:pt x="2622" y="5599"/>
                </a:lnTo>
                <a:lnTo>
                  <a:pt x="2584" y="5607"/>
                </a:lnTo>
                <a:lnTo>
                  <a:pt x="2548" y="5616"/>
                </a:lnTo>
                <a:lnTo>
                  <a:pt x="2510" y="5626"/>
                </a:lnTo>
                <a:lnTo>
                  <a:pt x="2474" y="5635"/>
                </a:lnTo>
                <a:lnTo>
                  <a:pt x="2437" y="5646"/>
                </a:lnTo>
                <a:lnTo>
                  <a:pt x="2402" y="5657"/>
                </a:lnTo>
                <a:lnTo>
                  <a:pt x="2365" y="5670"/>
                </a:lnTo>
                <a:lnTo>
                  <a:pt x="2330" y="5682"/>
                </a:lnTo>
                <a:lnTo>
                  <a:pt x="2294" y="5695"/>
                </a:lnTo>
                <a:lnTo>
                  <a:pt x="2259" y="5708"/>
                </a:lnTo>
                <a:lnTo>
                  <a:pt x="2223" y="5723"/>
                </a:lnTo>
                <a:lnTo>
                  <a:pt x="2188" y="5737"/>
                </a:lnTo>
                <a:lnTo>
                  <a:pt x="2153" y="5753"/>
                </a:lnTo>
                <a:lnTo>
                  <a:pt x="2118" y="5770"/>
                </a:lnTo>
                <a:lnTo>
                  <a:pt x="2083" y="5786"/>
                </a:lnTo>
                <a:lnTo>
                  <a:pt x="2049" y="5803"/>
                </a:lnTo>
                <a:lnTo>
                  <a:pt x="2014" y="5821"/>
                </a:lnTo>
                <a:lnTo>
                  <a:pt x="1981" y="5840"/>
                </a:lnTo>
                <a:lnTo>
                  <a:pt x="1947" y="5860"/>
                </a:lnTo>
                <a:lnTo>
                  <a:pt x="1913" y="5879"/>
                </a:lnTo>
                <a:lnTo>
                  <a:pt x="1881" y="5899"/>
                </a:lnTo>
                <a:lnTo>
                  <a:pt x="1848" y="5920"/>
                </a:lnTo>
                <a:lnTo>
                  <a:pt x="1816" y="5942"/>
                </a:lnTo>
                <a:lnTo>
                  <a:pt x="1785" y="5964"/>
                </a:lnTo>
                <a:lnTo>
                  <a:pt x="1754" y="5986"/>
                </a:lnTo>
                <a:lnTo>
                  <a:pt x="1722" y="6009"/>
                </a:lnTo>
                <a:lnTo>
                  <a:pt x="1692" y="6032"/>
                </a:lnTo>
                <a:lnTo>
                  <a:pt x="1662" y="6056"/>
                </a:lnTo>
                <a:lnTo>
                  <a:pt x="1632" y="6080"/>
                </a:lnTo>
                <a:lnTo>
                  <a:pt x="1603" y="6105"/>
                </a:lnTo>
                <a:lnTo>
                  <a:pt x="1575" y="6130"/>
                </a:lnTo>
                <a:lnTo>
                  <a:pt x="1547" y="6156"/>
                </a:lnTo>
                <a:lnTo>
                  <a:pt x="1519" y="6182"/>
                </a:lnTo>
                <a:lnTo>
                  <a:pt x="1492" y="6208"/>
                </a:lnTo>
                <a:lnTo>
                  <a:pt x="1464" y="6235"/>
                </a:lnTo>
                <a:lnTo>
                  <a:pt x="1437" y="6263"/>
                </a:lnTo>
                <a:lnTo>
                  <a:pt x="1411" y="6292"/>
                </a:lnTo>
                <a:lnTo>
                  <a:pt x="1386" y="6320"/>
                </a:lnTo>
                <a:lnTo>
                  <a:pt x="1361" y="6349"/>
                </a:lnTo>
                <a:lnTo>
                  <a:pt x="1336" y="6379"/>
                </a:lnTo>
                <a:lnTo>
                  <a:pt x="1311" y="6409"/>
                </a:lnTo>
                <a:lnTo>
                  <a:pt x="1287" y="6440"/>
                </a:lnTo>
                <a:lnTo>
                  <a:pt x="1264" y="6471"/>
                </a:lnTo>
                <a:lnTo>
                  <a:pt x="1241" y="6502"/>
                </a:lnTo>
                <a:lnTo>
                  <a:pt x="1218" y="6535"/>
                </a:lnTo>
                <a:lnTo>
                  <a:pt x="1196" y="6568"/>
                </a:lnTo>
                <a:lnTo>
                  <a:pt x="1174" y="6600"/>
                </a:lnTo>
                <a:lnTo>
                  <a:pt x="1152" y="6635"/>
                </a:lnTo>
                <a:lnTo>
                  <a:pt x="1131" y="6668"/>
                </a:lnTo>
                <a:lnTo>
                  <a:pt x="1112" y="6704"/>
                </a:lnTo>
                <a:lnTo>
                  <a:pt x="1092" y="6738"/>
                </a:lnTo>
                <a:lnTo>
                  <a:pt x="1072" y="6774"/>
                </a:lnTo>
                <a:lnTo>
                  <a:pt x="1053" y="6809"/>
                </a:lnTo>
                <a:lnTo>
                  <a:pt x="1034" y="6846"/>
                </a:lnTo>
                <a:lnTo>
                  <a:pt x="1017" y="6881"/>
                </a:lnTo>
                <a:lnTo>
                  <a:pt x="1000" y="6917"/>
                </a:lnTo>
                <a:lnTo>
                  <a:pt x="983" y="6953"/>
                </a:lnTo>
                <a:lnTo>
                  <a:pt x="968" y="6989"/>
                </a:lnTo>
                <a:lnTo>
                  <a:pt x="952" y="7025"/>
                </a:lnTo>
                <a:lnTo>
                  <a:pt x="937" y="7062"/>
                </a:lnTo>
                <a:lnTo>
                  <a:pt x="924" y="7098"/>
                </a:lnTo>
                <a:lnTo>
                  <a:pt x="910" y="7135"/>
                </a:lnTo>
                <a:lnTo>
                  <a:pt x="898" y="7171"/>
                </a:lnTo>
                <a:lnTo>
                  <a:pt x="885" y="7209"/>
                </a:lnTo>
                <a:lnTo>
                  <a:pt x="874" y="7245"/>
                </a:lnTo>
                <a:lnTo>
                  <a:pt x="863" y="7283"/>
                </a:lnTo>
                <a:lnTo>
                  <a:pt x="853" y="7320"/>
                </a:lnTo>
                <a:lnTo>
                  <a:pt x="842" y="7358"/>
                </a:lnTo>
                <a:lnTo>
                  <a:pt x="834" y="7395"/>
                </a:lnTo>
                <a:lnTo>
                  <a:pt x="826" y="7433"/>
                </a:lnTo>
                <a:lnTo>
                  <a:pt x="817" y="7471"/>
                </a:lnTo>
                <a:lnTo>
                  <a:pt x="810" y="7508"/>
                </a:lnTo>
                <a:lnTo>
                  <a:pt x="804" y="7547"/>
                </a:lnTo>
                <a:lnTo>
                  <a:pt x="797" y="7585"/>
                </a:lnTo>
                <a:lnTo>
                  <a:pt x="792" y="7623"/>
                </a:lnTo>
                <a:lnTo>
                  <a:pt x="788" y="7662"/>
                </a:lnTo>
                <a:lnTo>
                  <a:pt x="784" y="7700"/>
                </a:lnTo>
                <a:lnTo>
                  <a:pt x="780" y="7739"/>
                </a:lnTo>
                <a:lnTo>
                  <a:pt x="778" y="7778"/>
                </a:lnTo>
                <a:lnTo>
                  <a:pt x="774" y="7816"/>
                </a:lnTo>
                <a:lnTo>
                  <a:pt x="773" y="7855"/>
                </a:lnTo>
                <a:lnTo>
                  <a:pt x="772" y="7894"/>
                </a:lnTo>
                <a:lnTo>
                  <a:pt x="772" y="7934"/>
                </a:lnTo>
                <a:lnTo>
                  <a:pt x="772" y="7973"/>
                </a:lnTo>
                <a:lnTo>
                  <a:pt x="773" y="8011"/>
                </a:lnTo>
                <a:lnTo>
                  <a:pt x="774" y="8051"/>
                </a:lnTo>
                <a:lnTo>
                  <a:pt x="778" y="8090"/>
                </a:lnTo>
                <a:lnTo>
                  <a:pt x="780" y="8128"/>
                </a:lnTo>
                <a:lnTo>
                  <a:pt x="784" y="8167"/>
                </a:lnTo>
                <a:lnTo>
                  <a:pt x="788" y="8205"/>
                </a:lnTo>
                <a:lnTo>
                  <a:pt x="792" y="8243"/>
                </a:lnTo>
                <a:lnTo>
                  <a:pt x="797" y="8282"/>
                </a:lnTo>
                <a:lnTo>
                  <a:pt x="804" y="8319"/>
                </a:lnTo>
                <a:lnTo>
                  <a:pt x="810" y="8358"/>
                </a:lnTo>
                <a:lnTo>
                  <a:pt x="817" y="8395"/>
                </a:lnTo>
                <a:lnTo>
                  <a:pt x="826" y="8433"/>
                </a:lnTo>
                <a:lnTo>
                  <a:pt x="834" y="8470"/>
                </a:lnTo>
                <a:lnTo>
                  <a:pt x="843" y="8508"/>
                </a:lnTo>
                <a:lnTo>
                  <a:pt x="853" y="8546"/>
                </a:lnTo>
                <a:lnTo>
                  <a:pt x="863" y="8583"/>
                </a:lnTo>
                <a:lnTo>
                  <a:pt x="874" y="8621"/>
                </a:lnTo>
                <a:lnTo>
                  <a:pt x="885" y="8657"/>
                </a:lnTo>
                <a:lnTo>
                  <a:pt x="898" y="8695"/>
                </a:lnTo>
                <a:lnTo>
                  <a:pt x="910" y="8731"/>
                </a:lnTo>
                <a:lnTo>
                  <a:pt x="924" y="8768"/>
                </a:lnTo>
                <a:lnTo>
                  <a:pt x="938" y="8805"/>
                </a:lnTo>
                <a:lnTo>
                  <a:pt x="953" y="8842"/>
                </a:lnTo>
                <a:lnTo>
                  <a:pt x="969" y="8879"/>
                </a:lnTo>
                <a:lnTo>
                  <a:pt x="984" y="8915"/>
                </a:lnTo>
                <a:lnTo>
                  <a:pt x="1001" y="8951"/>
                </a:lnTo>
                <a:lnTo>
                  <a:pt x="1018" y="8987"/>
                </a:lnTo>
                <a:lnTo>
                  <a:pt x="1036" y="9023"/>
                </a:lnTo>
                <a:lnTo>
                  <a:pt x="1054" y="9059"/>
                </a:lnTo>
                <a:lnTo>
                  <a:pt x="1073" y="9095"/>
                </a:lnTo>
                <a:lnTo>
                  <a:pt x="1093" y="9130"/>
                </a:lnTo>
                <a:lnTo>
                  <a:pt x="1114" y="9165"/>
                </a:lnTo>
                <a:lnTo>
                  <a:pt x="1135" y="9201"/>
                </a:lnTo>
                <a:lnTo>
                  <a:pt x="1155" y="9235"/>
                </a:lnTo>
                <a:lnTo>
                  <a:pt x="1177" y="9269"/>
                </a:lnTo>
                <a:lnTo>
                  <a:pt x="1199" y="9302"/>
                </a:lnTo>
                <a:lnTo>
                  <a:pt x="1222" y="9336"/>
                </a:lnTo>
                <a:lnTo>
                  <a:pt x="1244" y="9368"/>
                </a:lnTo>
                <a:lnTo>
                  <a:pt x="1268" y="9400"/>
                </a:lnTo>
                <a:lnTo>
                  <a:pt x="1292" y="9432"/>
                </a:lnTo>
                <a:lnTo>
                  <a:pt x="1316" y="9462"/>
                </a:lnTo>
                <a:lnTo>
                  <a:pt x="1340" y="9492"/>
                </a:lnTo>
                <a:lnTo>
                  <a:pt x="1365" y="9522"/>
                </a:lnTo>
                <a:lnTo>
                  <a:pt x="1391" y="9552"/>
                </a:lnTo>
                <a:lnTo>
                  <a:pt x="1416" y="9581"/>
                </a:lnTo>
                <a:lnTo>
                  <a:pt x="1444" y="9609"/>
                </a:lnTo>
                <a:lnTo>
                  <a:pt x="1470" y="9637"/>
                </a:lnTo>
                <a:lnTo>
                  <a:pt x="1497" y="9665"/>
                </a:lnTo>
                <a:lnTo>
                  <a:pt x="1525" y="9692"/>
                </a:lnTo>
                <a:lnTo>
                  <a:pt x="1552" y="9719"/>
                </a:lnTo>
                <a:lnTo>
                  <a:pt x="1581" y="9745"/>
                </a:lnTo>
                <a:lnTo>
                  <a:pt x="1609" y="9770"/>
                </a:lnTo>
                <a:lnTo>
                  <a:pt x="1639" y="9795"/>
                </a:lnTo>
                <a:lnTo>
                  <a:pt x="1669" y="9820"/>
                </a:lnTo>
                <a:lnTo>
                  <a:pt x="1699" y="9844"/>
                </a:lnTo>
                <a:lnTo>
                  <a:pt x="1729" y="9868"/>
                </a:lnTo>
                <a:lnTo>
                  <a:pt x="1761" y="9891"/>
                </a:lnTo>
                <a:lnTo>
                  <a:pt x="1792" y="9914"/>
                </a:lnTo>
                <a:lnTo>
                  <a:pt x="1824" y="9936"/>
                </a:lnTo>
                <a:lnTo>
                  <a:pt x="1857" y="9958"/>
                </a:lnTo>
                <a:lnTo>
                  <a:pt x="1889" y="9978"/>
                </a:lnTo>
                <a:lnTo>
                  <a:pt x="1923" y="9999"/>
                </a:lnTo>
                <a:lnTo>
                  <a:pt x="1956" y="10019"/>
                </a:lnTo>
                <a:lnTo>
                  <a:pt x="1990" y="10039"/>
                </a:lnTo>
                <a:lnTo>
                  <a:pt x="2024" y="10058"/>
                </a:lnTo>
                <a:lnTo>
                  <a:pt x="2058" y="10075"/>
                </a:lnTo>
                <a:lnTo>
                  <a:pt x="2093" y="10093"/>
                </a:lnTo>
                <a:lnTo>
                  <a:pt x="2127" y="10111"/>
                </a:lnTo>
                <a:lnTo>
                  <a:pt x="2162" y="10127"/>
                </a:lnTo>
                <a:lnTo>
                  <a:pt x="2196" y="10143"/>
                </a:lnTo>
                <a:lnTo>
                  <a:pt x="2232" y="10158"/>
                </a:lnTo>
                <a:lnTo>
                  <a:pt x="2266" y="10173"/>
                </a:lnTo>
                <a:lnTo>
                  <a:pt x="2301" y="10186"/>
                </a:lnTo>
                <a:lnTo>
                  <a:pt x="2337" y="10200"/>
                </a:lnTo>
                <a:lnTo>
                  <a:pt x="2372" y="10212"/>
                </a:lnTo>
                <a:lnTo>
                  <a:pt x="2408" y="10225"/>
                </a:lnTo>
                <a:lnTo>
                  <a:pt x="2443" y="10236"/>
                </a:lnTo>
                <a:lnTo>
                  <a:pt x="2480" y="10247"/>
                </a:lnTo>
                <a:lnTo>
                  <a:pt x="2516" y="10257"/>
                </a:lnTo>
                <a:lnTo>
                  <a:pt x="2552" y="10266"/>
                </a:lnTo>
                <a:lnTo>
                  <a:pt x="2589" y="10276"/>
                </a:lnTo>
                <a:lnTo>
                  <a:pt x="2625" y="10284"/>
                </a:lnTo>
                <a:lnTo>
                  <a:pt x="2663" y="10291"/>
                </a:lnTo>
                <a:lnTo>
                  <a:pt x="2699" y="10299"/>
                </a:lnTo>
                <a:lnTo>
                  <a:pt x="2737" y="10305"/>
                </a:lnTo>
                <a:lnTo>
                  <a:pt x="2773" y="10311"/>
                </a:lnTo>
                <a:lnTo>
                  <a:pt x="2811" y="10317"/>
                </a:lnTo>
                <a:lnTo>
                  <a:pt x="2848" y="10322"/>
                </a:lnTo>
                <a:lnTo>
                  <a:pt x="2886" y="10325"/>
                </a:lnTo>
                <a:lnTo>
                  <a:pt x="2925" y="10329"/>
                </a:lnTo>
                <a:lnTo>
                  <a:pt x="2962" y="10331"/>
                </a:lnTo>
                <a:lnTo>
                  <a:pt x="3001" y="10334"/>
                </a:lnTo>
                <a:lnTo>
                  <a:pt x="3038" y="10335"/>
                </a:lnTo>
                <a:lnTo>
                  <a:pt x="3077" y="10336"/>
                </a:lnTo>
                <a:lnTo>
                  <a:pt x="3117" y="10336"/>
                </a:lnTo>
                <a:lnTo>
                  <a:pt x="3155" y="10336"/>
                </a:lnTo>
                <a:lnTo>
                  <a:pt x="3194" y="10335"/>
                </a:lnTo>
                <a:lnTo>
                  <a:pt x="3232" y="10334"/>
                </a:lnTo>
                <a:lnTo>
                  <a:pt x="3272" y="10331"/>
                </a:lnTo>
                <a:lnTo>
                  <a:pt x="3311" y="10329"/>
                </a:lnTo>
                <a:lnTo>
                  <a:pt x="3348" y="10326"/>
                </a:lnTo>
                <a:lnTo>
                  <a:pt x="3387" y="10322"/>
                </a:lnTo>
                <a:lnTo>
                  <a:pt x="3426" y="10317"/>
                </a:lnTo>
                <a:lnTo>
                  <a:pt x="3463" y="10311"/>
                </a:lnTo>
                <a:lnTo>
                  <a:pt x="3501" y="10306"/>
                </a:lnTo>
                <a:lnTo>
                  <a:pt x="3539" y="10299"/>
                </a:lnTo>
                <a:lnTo>
                  <a:pt x="3577" y="10293"/>
                </a:lnTo>
                <a:lnTo>
                  <a:pt x="3615" y="10284"/>
                </a:lnTo>
                <a:lnTo>
                  <a:pt x="3651" y="10276"/>
                </a:lnTo>
                <a:lnTo>
                  <a:pt x="3689" y="10267"/>
                </a:lnTo>
                <a:lnTo>
                  <a:pt x="3726" y="10257"/>
                </a:lnTo>
                <a:lnTo>
                  <a:pt x="3763" y="10248"/>
                </a:lnTo>
                <a:lnTo>
                  <a:pt x="3799" y="10236"/>
                </a:lnTo>
                <a:lnTo>
                  <a:pt x="3837" y="10225"/>
                </a:lnTo>
                <a:lnTo>
                  <a:pt x="3873" y="10213"/>
                </a:lnTo>
                <a:lnTo>
                  <a:pt x="3910" y="10201"/>
                </a:lnTo>
                <a:lnTo>
                  <a:pt x="3945" y="10187"/>
                </a:lnTo>
                <a:lnTo>
                  <a:pt x="3982" y="10174"/>
                </a:lnTo>
                <a:lnTo>
                  <a:pt x="4018" y="10159"/>
                </a:lnTo>
                <a:lnTo>
                  <a:pt x="4054" y="10143"/>
                </a:lnTo>
                <a:lnTo>
                  <a:pt x="4089" y="10128"/>
                </a:lnTo>
                <a:lnTo>
                  <a:pt x="4126" y="10112"/>
                </a:lnTo>
                <a:lnTo>
                  <a:pt x="4161" y="10095"/>
                </a:lnTo>
                <a:lnTo>
                  <a:pt x="4197" y="10078"/>
                </a:lnTo>
                <a:lnTo>
                  <a:pt x="4232" y="10059"/>
                </a:lnTo>
                <a:lnTo>
                  <a:pt x="4267" y="10040"/>
                </a:lnTo>
                <a:lnTo>
                  <a:pt x="4302" y="10021"/>
                </a:lnTo>
                <a:lnTo>
                  <a:pt x="4337" y="10001"/>
                </a:lnTo>
                <a:lnTo>
                  <a:pt x="4371" y="9981"/>
                </a:lnTo>
                <a:lnTo>
                  <a:pt x="4405" y="9961"/>
                </a:lnTo>
                <a:lnTo>
                  <a:pt x="4438" y="9939"/>
                </a:lnTo>
                <a:lnTo>
                  <a:pt x="4470" y="9917"/>
                </a:lnTo>
                <a:lnTo>
                  <a:pt x="4503" y="9895"/>
                </a:lnTo>
                <a:lnTo>
                  <a:pt x="4535" y="9873"/>
                </a:lnTo>
                <a:lnTo>
                  <a:pt x="4565" y="9850"/>
                </a:lnTo>
                <a:lnTo>
                  <a:pt x="4597" y="9826"/>
                </a:lnTo>
                <a:lnTo>
                  <a:pt x="4627" y="9803"/>
                </a:lnTo>
                <a:lnTo>
                  <a:pt x="4656" y="9778"/>
                </a:lnTo>
                <a:lnTo>
                  <a:pt x="4685" y="9754"/>
                </a:lnTo>
                <a:lnTo>
                  <a:pt x="4715" y="9729"/>
                </a:lnTo>
                <a:lnTo>
                  <a:pt x="4743" y="9703"/>
                </a:lnTo>
                <a:lnTo>
                  <a:pt x="4770" y="9677"/>
                </a:lnTo>
                <a:lnTo>
                  <a:pt x="4797" y="9651"/>
                </a:lnTo>
                <a:lnTo>
                  <a:pt x="4824" y="9624"/>
                </a:lnTo>
                <a:lnTo>
                  <a:pt x="4850" y="9596"/>
                </a:lnTo>
                <a:lnTo>
                  <a:pt x="4876" y="9568"/>
                </a:lnTo>
                <a:lnTo>
                  <a:pt x="4901" y="9540"/>
                </a:lnTo>
                <a:lnTo>
                  <a:pt x="4925" y="9512"/>
                </a:lnTo>
                <a:lnTo>
                  <a:pt x="4949" y="9483"/>
                </a:lnTo>
                <a:lnTo>
                  <a:pt x="4973" y="9454"/>
                </a:lnTo>
                <a:lnTo>
                  <a:pt x="4996" y="9423"/>
                </a:lnTo>
                <a:lnTo>
                  <a:pt x="5019" y="9393"/>
                </a:lnTo>
                <a:lnTo>
                  <a:pt x="5041" y="9362"/>
                </a:lnTo>
                <a:lnTo>
                  <a:pt x="5063" y="9330"/>
                </a:lnTo>
                <a:lnTo>
                  <a:pt x="5084" y="9299"/>
                </a:lnTo>
                <a:lnTo>
                  <a:pt x="5105" y="9267"/>
                </a:lnTo>
                <a:lnTo>
                  <a:pt x="5125" y="9234"/>
                </a:lnTo>
                <a:lnTo>
                  <a:pt x="5145" y="9201"/>
                </a:lnTo>
                <a:lnTo>
                  <a:pt x="5163" y="9168"/>
                </a:lnTo>
                <a:lnTo>
                  <a:pt x="5182" y="9134"/>
                </a:lnTo>
                <a:lnTo>
                  <a:pt x="5200" y="9100"/>
                </a:lnTo>
                <a:lnTo>
                  <a:pt x="5218" y="9065"/>
                </a:lnTo>
                <a:lnTo>
                  <a:pt x="5234" y="9031"/>
                </a:lnTo>
                <a:lnTo>
                  <a:pt x="5251" y="8996"/>
                </a:lnTo>
                <a:lnTo>
                  <a:pt x="5267" y="8961"/>
                </a:lnTo>
                <a:lnTo>
                  <a:pt x="5281" y="8925"/>
                </a:lnTo>
                <a:lnTo>
                  <a:pt x="5296" y="8890"/>
                </a:lnTo>
                <a:lnTo>
                  <a:pt x="5310" y="8855"/>
                </a:lnTo>
                <a:lnTo>
                  <a:pt x="5323" y="8818"/>
                </a:lnTo>
                <a:lnTo>
                  <a:pt x="5336" y="8781"/>
                </a:lnTo>
                <a:lnTo>
                  <a:pt x="5348" y="8745"/>
                </a:lnTo>
                <a:lnTo>
                  <a:pt x="5360" y="8708"/>
                </a:lnTo>
                <a:lnTo>
                  <a:pt x="5370" y="8671"/>
                </a:lnTo>
                <a:lnTo>
                  <a:pt x="5381" y="8633"/>
                </a:lnTo>
                <a:lnTo>
                  <a:pt x="5390" y="8596"/>
                </a:lnTo>
                <a:lnTo>
                  <a:pt x="5399" y="8558"/>
                </a:lnTo>
                <a:lnTo>
                  <a:pt x="5408" y="8520"/>
                </a:lnTo>
                <a:lnTo>
                  <a:pt x="5416" y="8481"/>
                </a:lnTo>
                <a:lnTo>
                  <a:pt x="5423" y="8442"/>
                </a:lnTo>
                <a:lnTo>
                  <a:pt x="5431" y="8403"/>
                </a:lnTo>
                <a:lnTo>
                  <a:pt x="5436" y="8364"/>
                </a:lnTo>
                <a:lnTo>
                  <a:pt x="5442" y="8324"/>
                </a:lnTo>
                <a:lnTo>
                  <a:pt x="5447" y="8285"/>
                </a:lnTo>
                <a:lnTo>
                  <a:pt x="5452" y="8244"/>
                </a:lnTo>
                <a:lnTo>
                  <a:pt x="5456" y="8203"/>
                </a:lnTo>
                <a:lnTo>
                  <a:pt x="5459" y="8163"/>
                </a:lnTo>
                <a:lnTo>
                  <a:pt x="5461" y="8122"/>
                </a:lnTo>
                <a:lnTo>
                  <a:pt x="5463" y="8081"/>
                </a:lnTo>
                <a:lnTo>
                  <a:pt x="5465" y="8040"/>
                </a:lnTo>
                <a:lnTo>
                  <a:pt x="5465" y="7998"/>
                </a:lnTo>
                <a:lnTo>
                  <a:pt x="5466" y="7956"/>
                </a:lnTo>
                <a:lnTo>
                  <a:pt x="5465" y="7892"/>
                </a:lnTo>
                <a:lnTo>
                  <a:pt x="5463" y="7829"/>
                </a:lnTo>
                <a:lnTo>
                  <a:pt x="5460" y="7766"/>
                </a:lnTo>
                <a:lnTo>
                  <a:pt x="5456" y="7705"/>
                </a:lnTo>
                <a:lnTo>
                  <a:pt x="5449" y="7643"/>
                </a:lnTo>
                <a:lnTo>
                  <a:pt x="5442" y="7582"/>
                </a:lnTo>
                <a:lnTo>
                  <a:pt x="5434" y="7523"/>
                </a:lnTo>
                <a:lnTo>
                  <a:pt x="5423" y="7463"/>
                </a:lnTo>
                <a:lnTo>
                  <a:pt x="5412" y="7405"/>
                </a:lnTo>
                <a:lnTo>
                  <a:pt x="5399" y="7347"/>
                </a:lnTo>
                <a:lnTo>
                  <a:pt x="5386" y="7289"/>
                </a:lnTo>
                <a:lnTo>
                  <a:pt x="5370" y="7233"/>
                </a:lnTo>
                <a:lnTo>
                  <a:pt x="5353" y="7176"/>
                </a:lnTo>
                <a:lnTo>
                  <a:pt x="5336" y="7121"/>
                </a:lnTo>
                <a:lnTo>
                  <a:pt x="5317" y="7067"/>
                </a:lnTo>
                <a:lnTo>
                  <a:pt x="5296" y="7013"/>
                </a:lnTo>
                <a:lnTo>
                  <a:pt x="5274" y="6959"/>
                </a:lnTo>
                <a:lnTo>
                  <a:pt x="5251" y="6906"/>
                </a:lnTo>
                <a:lnTo>
                  <a:pt x="5227" y="6854"/>
                </a:lnTo>
                <a:lnTo>
                  <a:pt x="5201" y="6803"/>
                </a:lnTo>
                <a:lnTo>
                  <a:pt x="5174" y="6752"/>
                </a:lnTo>
                <a:lnTo>
                  <a:pt x="5146" y="6702"/>
                </a:lnTo>
                <a:lnTo>
                  <a:pt x="5115" y="6653"/>
                </a:lnTo>
                <a:lnTo>
                  <a:pt x="5084" y="6604"/>
                </a:lnTo>
                <a:lnTo>
                  <a:pt x="5052" y="6556"/>
                </a:lnTo>
                <a:lnTo>
                  <a:pt x="5018" y="6509"/>
                </a:lnTo>
                <a:lnTo>
                  <a:pt x="4983" y="6462"/>
                </a:lnTo>
                <a:lnTo>
                  <a:pt x="4947" y="6416"/>
                </a:lnTo>
                <a:lnTo>
                  <a:pt x="4910" y="6370"/>
                </a:lnTo>
                <a:lnTo>
                  <a:pt x="4870" y="6325"/>
                </a:lnTo>
                <a:lnTo>
                  <a:pt x="4830" y="6281"/>
                </a:lnTo>
                <a:lnTo>
                  <a:pt x="4789" y="6237"/>
                </a:lnTo>
                <a:lnTo>
                  <a:pt x="4746" y="6196"/>
                </a:lnTo>
                <a:lnTo>
                  <a:pt x="4702" y="6154"/>
                </a:lnTo>
                <a:lnTo>
                  <a:pt x="4658" y="6114"/>
                </a:lnTo>
                <a:lnTo>
                  <a:pt x="4614" y="6076"/>
                </a:lnTo>
                <a:lnTo>
                  <a:pt x="4570" y="6039"/>
                </a:lnTo>
                <a:lnTo>
                  <a:pt x="4524" y="6004"/>
                </a:lnTo>
                <a:lnTo>
                  <a:pt x="4478" y="5969"/>
                </a:lnTo>
                <a:lnTo>
                  <a:pt x="4431" y="5936"/>
                </a:lnTo>
                <a:lnTo>
                  <a:pt x="4383" y="5904"/>
                </a:lnTo>
                <a:lnTo>
                  <a:pt x="4335" y="5874"/>
                </a:lnTo>
                <a:lnTo>
                  <a:pt x="4287" y="5845"/>
                </a:lnTo>
                <a:lnTo>
                  <a:pt x="4237" y="5817"/>
                </a:lnTo>
                <a:lnTo>
                  <a:pt x="4188" y="5791"/>
                </a:lnTo>
                <a:lnTo>
                  <a:pt x="4136" y="5766"/>
                </a:lnTo>
                <a:lnTo>
                  <a:pt x="4085" y="5743"/>
                </a:lnTo>
                <a:lnTo>
                  <a:pt x="4034" y="5720"/>
                </a:lnTo>
                <a:lnTo>
                  <a:pt x="3981" y="5699"/>
                </a:lnTo>
                <a:lnTo>
                  <a:pt x="3929" y="5680"/>
                </a:lnTo>
                <a:lnTo>
                  <a:pt x="3874" y="5661"/>
                </a:lnTo>
                <a:lnTo>
                  <a:pt x="3820" y="5645"/>
                </a:lnTo>
                <a:lnTo>
                  <a:pt x="3766" y="5629"/>
                </a:lnTo>
                <a:lnTo>
                  <a:pt x="3711" y="5614"/>
                </a:lnTo>
                <a:lnTo>
                  <a:pt x="3654" y="5602"/>
                </a:lnTo>
                <a:lnTo>
                  <a:pt x="3598" y="5590"/>
                </a:lnTo>
                <a:lnTo>
                  <a:pt x="3540" y="5581"/>
                </a:lnTo>
                <a:lnTo>
                  <a:pt x="3482" y="5572"/>
                </a:lnTo>
                <a:lnTo>
                  <a:pt x="3424" y="5564"/>
                </a:lnTo>
                <a:lnTo>
                  <a:pt x="3365" y="5558"/>
                </a:lnTo>
                <a:lnTo>
                  <a:pt x="3305" y="5554"/>
                </a:lnTo>
                <a:lnTo>
                  <a:pt x="3244" y="5550"/>
                </a:lnTo>
                <a:lnTo>
                  <a:pt x="3183" y="5549"/>
                </a:lnTo>
                <a:lnTo>
                  <a:pt x="3122" y="5548"/>
                </a:lnTo>
                <a:close/>
                <a:moveTo>
                  <a:pt x="15157" y="3116"/>
                </a:moveTo>
                <a:lnTo>
                  <a:pt x="15128" y="3116"/>
                </a:lnTo>
                <a:lnTo>
                  <a:pt x="15099" y="3117"/>
                </a:lnTo>
                <a:lnTo>
                  <a:pt x="15071" y="3119"/>
                </a:lnTo>
                <a:lnTo>
                  <a:pt x="15041" y="3121"/>
                </a:lnTo>
                <a:lnTo>
                  <a:pt x="15013" y="3124"/>
                </a:lnTo>
                <a:lnTo>
                  <a:pt x="14986" y="3129"/>
                </a:lnTo>
                <a:lnTo>
                  <a:pt x="14958" y="3133"/>
                </a:lnTo>
                <a:lnTo>
                  <a:pt x="14931" y="3138"/>
                </a:lnTo>
                <a:lnTo>
                  <a:pt x="14903" y="3143"/>
                </a:lnTo>
                <a:lnTo>
                  <a:pt x="14877" y="3150"/>
                </a:lnTo>
                <a:lnTo>
                  <a:pt x="14849" y="3157"/>
                </a:lnTo>
                <a:lnTo>
                  <a:pt x="14823" y="3165"/>
                </a:lnTo>
                <a:lnTo>
                  <a:pt x="14797" y="3173"/>
                </a:lnTo>
                <a:lnTo>
                  <a:pt x="14771" y="3183"/>
                </a:lnTo>
                <a:lnTo>
                  <a:pt x="14745" y="3192"/>
                </a:lnTo>
                <a:lnTo>
                  <a:pt x="14720" y="3204"/>
                </a:lnTo>
                <a:lnTo>
                  <a:pt x="14695" y="3214"/>
                </a:lnTo>
                <a:lnTo>
                  <a:pt x="14670" y="3227"/>
                </a:lnTo>
                <a:lnTo>
                  <a:pt x="14645" y="3239"/>
                </a:lnTo>
                <a:lnTo>
                  <a:pt x="14621" y="3253"/>
                </a:lnTo>
                <a:lnTo>
                  <a:pt x="14597" y="3266"/>
                </a:lnTo>
                <a:lnTo>
                  <a:pt x="14573" y="3281"/>
                </a:lnTo>
                <a:lnTo>
                  <a:pt x="14549" y="3297"/>
                </a:lnTo>
                <a:lnTo>
                  <a:pt x="14526" y="3312"/>
                </a:lnTo>
                <a:lnTo>
                  <a:pt x="14503" y="3329"/>
                </a:lnTo>
                <a:lnTo>
                  <a:pt x="14480" y="3347"/>
                </a:lnTo>
                <a:lnTo>
                  <a:pt x="14457" y="3364"/>
                </a:lnTo>
                <a:lnTo>
                  <a:pt x="14435" y="3383"/>
                </a:lnTo>
                <a:lnTo>
                  <a:pt x="14413" y="3403"/>
                </a:lnTo>
                <a:lnTo>
                  <a:pt x="14391" y="3423"/>
                </a:lnTo>
                <a:lnTo>
                  <a:pt x="14369" y="3444"/>
                </a:lnTo>
                <a:lnTo>
                  <a:pt x="14348" y="3465"/>
                </a:lnTo>
                <a:lnTo>
                  <a:pt x="14328" y="3488"/>
                </a:lnTo>
                <a:lnTo>
                  <a:pt x="14308" y="3509"/>
                </a:lnTo>
                <a:lnTo>
                  <a:pt x="14288" y="3531"/>
                </a:lnTo>
                <a:lnTo>
                  <a:pt x="14269" y="3554"/>
                </a:lnTo>
                <a:lnTo>
                  <a:pt x="14250" y="3577"/>
                </a:lnTo>
                <a:lnTo>
                  <a:pt x="14234" y="3601"/>
                </a:lnTo>
                <a:lnTo>
                  <a:pt x="14217" y="3624"/>
                </a:lnTo>
                <a:lnTo>
                  <a:pt x="14200" y="3648"/>
                </a:lnTo>
                <a:lnTo>
                  <a:pt x="14185" y="3673"/>
                </a:lnTo>
                <a:lnTo>
                  <a:pt x="14170" y="3697"/>
                </a:lnTo>
                <a:lnTo>
                  <a:pt x="14155" y="3722"/>
                </a:lnTo>
                <a:lnTo>
                  <a:pt x="14142" y="3747"/>
                </a:lnTo>
                <a:lnTo>
                  <a:pt x="14129" y="3772"/>
                </a:lnTo>
                <a:lnTo>
                  <a:pt x="14117" y="3799"/>
                </a:lnTo>
                <a:lnTo>
                  <a:pt x="14105" y="3825"/>
                </a:lnTo>
                <a:lnTo>
                  <a:pt x="14095" y="3851"/>
                </a:lnTo>
                <a:lnTo>
                  <a:pt x="14084" y="3877"/>
                </a:lnTo>
                <a:lnTo>
                  <a:pt x="14075" y="3904"/>
                </a:lnTo>
                <a:lnTo>
                  <a:pt x="14066" y="3931"/>
                </a:lnTo>
                <a:lnTo>
                  <a:pt x="14057" y="3958"/>
                </a:lnTo>
                <a:lnTo>
                  <a:pt x="14050" y="3986"/>
                </a:lnTo>
                <a:lnTo>
                  <a:pt x="14043" y="4013"/>
                </a:lnTo>
                <a:lnTo>
                  <a:pt x="14036" y="4043"/>
                </a:lnTo>
                <a:lnTo>
                  <a:pt x="14031" y="4071"/>
                </a:lnTo>
                <a:lnTo>
                  <a:pt x="14026" y="4099"/>
                </a:lnTo>
                <a:lnTo>
                  <a:pt x="14022" y="4128"/>
                </a:lnTo>
                <a:lnTo>
                  <a:pt x="14019" y="4159"/>
                </a:lnTo>
                <a:lnTo>
                  <a:pt x="14015" y="4188"/>
                </a:lnTo>
                <a:lnTo>
                  <a:pt x="14013" y="4218"/>
                </a:lnTo>
                <a:lnTo>
                  <a:pt x="14011" y="4248"/>
                </a:lnTo>
                <a:lnTo>
                  <a:pt x="14010" y="4279"/>
                </a:lnTo>
                <a:lnTo>
                  <a:pt x="14010" y="4310"/>
                </a:lnTo>
                <a:lnTo>
                  <a:pt x="14010" y="4350"/>
                </a:lnTo>
                <a:lnTo>
                  <a:pt x="14012" y="4388"/>
                </a:lnTo>
                <a:lnTo>
                  <a:pt x="14015" y="4428"/>
                </a:lnTo>
                <a:lnTo>
                  <a:pt x="14020" y="4466"/>
                </a:lnTo>
                <a:lnTo>
                  <a:pt x="14025" y="4505"/>
                </a:lnTo>
                <a:lnTo>
                  <a:pt x="14031" y="4543"/>
                </a:lnTo>
                <a:lnTo>
                  <a:pt x="14039" y="4580"/>
                </a:lnTo>
                <a:lnTo>
                  <a:pt x="14049" y="4618"/>
                </a:lnTo>
                <a:lnTo>
                  <a:pt x="14058" y="4654"/>
                </a:lnTo>
                <a:lnTo>
                  <a:pt x="14070" y="4692"/>
                </a:lnTo>
                <a:lnTo>
                  <a:pt x="14082" y="4727"/>
                </a:lnTo>
                <a:lnTo>
                  <a:pt x="14097" y="4764"/>
                </a:lnTo>
                <a:lnTo>
                  <a:pt x="14112" y="4799"/>
                </a:lnTo>
                <a:lnTo>
                  <a:pt x="14128" y="4835"/>
                </a:lnTo>
                <a:lnTo>
                  <a:pt x="14146" y="4870"/>
                </a:lnTo>
                <a:lnTo>
                  <a:pt x="14165" y="4905"/>
                </a:lnTo>
                <a:lnTo>
                  <a:pt x="14184" y="4938"/>
                </a:lnTo>
                <a:lnTo>
                  <a:pt x="14204" y="4971"/>
                </a:lnTo>
                <a:lnTo>
                  <a:pt x="14226" y="5004"/>
                </a:lnTo>
                <a:lnTo>
                  <a:pt x="14248" y="5035"/>
                </a:lnTo>
                <a:lnTo>
                  <a:pt x="14271" y="5065"/>
                </a:lnTo>
                <a:lnTo>
                  <a:pt x="14295" y="5094"/>
                </a:lnTo>
                <a:lnTo>
                  <a:pt x="14320" y="5122"/>
                </a:lnTo>
                <a:lnTo>
                  <a:pt x="14345" y="5149"/>
                </a:lnTo>
                <a:lnTo>
                  <a:pt x="14371" y="5175"/>
                </a:lnTo>
                <a:lnTo>
                  <a:pt x="14400" y="5201"/>
                </a:lnTo>
                <a:lnTo>
                  <a:pt x="14428" y="5225"/>
                </a:lnTo>
                <a:lnTo>
                  <a:pt x="14456" y="5248"/>
                </a:lnTo>
                <a:lnTo>
                  <a:pt x="14486" y="5270"/>
                </a:lnTo>
                <a:lnTo>
                  <a:pt x="14518" y="5292"/>
                </a:lnTo>
                <a:lnTo>
                  <a:pt x="14549" y="5312"/>
                </a:lnTo>
                <a:lnTo>
                  <a:pt x="14581" y="5331"/>
                </a:lnTo>
                <a:lnTo>
                  <a:pt x="14614" y="5349"/>
                </a:lnTo>
                <a:lnTo>
                  <a:pt x="14647" y="5366"/>
                </a:lnTo>
                <a:lnTo>
                  <a:pt x="14681" y="5382"/>
                </a:lnTo>
                <a:lnTo>
                  <a:pt x="14716" y="5396"/>
                </a:lnTo>
                <a:lnTo>
                  <a:pt x="14750" y="5410"/>
                </a:lnTo>
                <a:lnTo>
                  <a:pt x="14785" y="5422"/>
                </a:lnTo>
                <a:lnTo>
                  <a:pt x="14820" y="5434"/>
                </a:lnTo>
                <a:lnTo>
                  <a:pt x="14857" y="5443"/>
                </a:lnTo>
                <a:lnTo>
                  <a:pt x="14892" y="5453"/>
                </a:lnTo>
                <a:lnTo>
                  <a:pt x="14929" y="5460"/>
                </a:lnTo>
                <a:lnTo>
                  <a:pt x="14966" y="5466"/>
                </a:lnTo>
                <a:lnTo>
                  <a:pt x="15004" y="5471"/>
                </a:lnTo>
                <a:lnTo>
                  <a:pt x="15041" y="5476"/>
                </a:lnTo>
                <a:lnTo>
                  <a:pt x="15080" y="5479"/>
                </a:lnTo>
                <a:lnTo>
                  <a:pt x="15119" y="5481"/>
                </a:lnTo>
                <a:lnTo>
                  <a:pt x="15157" y="5481"/>
                </a:lnTo>
                <a:lnTo>
                  <a:pt x="15197" y="5481"/>
                </a:lnTo>
                <a:lnTo>
                  <a:pt x="15236" y="5479"/>
                </a:lnTo>
                <a:lnTo>
                  <a:pt x="15273" y="5476"/>
                </a:lnTo>
                <a:lnTo>
                  <a:pt x="15311" y="5471"/>
                </a:lnTo>
                <a:lnTo>
                  <a:pt x="15348" y="5466"/>
                </a:lnTo>
                <a:lnTo>
                  <a:pt x="15386" y="5460"/>
                </a:lnTo>
                <a:lnTo>
                  <a:pt x="15422" y="5453"/>
                </a:lnTo>
                <a:lnTo>
                  <a:pt x="15458" y="5443"/>
                </a:lnTo>
                <a:lnTo>
                  <a:pt x="15494" y="5434"/>
                </a:lnTo>
                <a:lnTo>
                  <a:pt x="15530" y="5422"/>
                </a:lnTo>
                <a:lnTo>
                  <a:pt x="15564" y="5410"/>
                </a:lnTo>
                <a:lnTo>
                  <a:pt x="15600" y="5396"/>
                </a:lnTo>
                <a:lnTo>
                  <a:pt x="15633" y="5382"/>
                </a:lnTo>
                <a:lnTo>
                  <a:pt x="15668" y="5366"/>
                </a:lnTo>
                <a:lnTo>
                  <a:pt x="15701" y="5349"/>
                </a:lnTo>
                <a:lnTo>
                  <a:pt x="15735" y="5331"/>
                </a:lnTo>
                <a:lnTo>
                  <a:pt x="15767" y="5312"/>
                </a:lnTo>
                <a:lnTo>
                  <a:pt x="15798" y="5292"/>
                </a:lnTo>
                <a:lnTo>
                  <a:pt x="15828" y="5270"/>
                </a:lnTo>
                <a:lnTo>
                  <a:pt x="15859" y="5248"/>
                </a:lnTo>
                <a:lnTo>
                  <a:pt x="15888" y="5225"/>
                </a:lnTo>
                <a:lnTo>
                  <a:pt x="15916" y="5201"/>
                </a:lnTo>
                <a:lnTo>
                  <a:pt x="15943" y="5175"/>
                </a:lnTo>
                <a:lnTo>
                  <a:pt x="15969" y="5149"/>
                </a:lnTo>
                <a:lnTo>
                  <a:pt x="15995" y="5122"/>
                </a:lnTo>
                <a:lnTo>
                  <a:pt x="16021" y="5094"/>
                </a:lnTo>
                <a:lnTo>
                  <a:pt x="16045" y="5065"/>
                </a:lnTo>
                <a:lnTo>
                  <a:pt x="16067" y="5035"/>
                </a:lnTo>
                <a:lnTo>
                  <a:pt x="16089" y="5004"/>
                </a:lnTo>
                <a:lnTo>
                  <a:pt x="16111" y="4971"/>
                </a:lnTo>
                <a:lnTo>
                  <a:pt x="16131" y="4938"/>
                </a:lnTo>
                <a:lnTo>
                  <a:pt x="16151" y="4905"/>
                </a:lnTo>
                <a:lnTo>
                  <a:pt x="16170" y="4870"/>
                </a:lnTo>
                <a:lnTo>
                  <a:pt x="16188" y="4835"/>
                </a:lnTo>
                <a:lnTo>
                  <a:pt x="16203" y="4799"/>
                </a:lnTo>
                <a:lnTo>
                  <a:pt x="16219" y="4764"/>
                </a:lnTo>
                <a:lnTo>
                  <a:pt x="16232" y="4727"/>
                </a:lnTo>
                <a:lnTo>
                  <a:pt x="16245" y="4692"/>
                </a:lnTo>
                <a:lnTo>
                  <a:pt x="16256" y="4654"/>
                </a:lnTo>
                <a:lnTo>
                  <a:pt x="16267" y="4618"/>
                </a:lnTo>
                <a:lnTo>
                  <a:pt x="16275" y="4580"/>
                </a:lnTo>
                <a:lnTo>
                  <a:pt x="16284" y="4543"/>
                </a:lnTo>
                <a:lnTo>
                  <a:pt x="16290" y="4505"/>
                </a:lnTo>
                <a:lnTo>
                  <a:pt x="16296" y="4466"/>
                </a:lnTo>
                <a:lnTo>
                  <a:pt x="16300" y="4428"/>
                </a:lnTo>
                <a:lnTo>
                  <a:pt x="16303" y="4388"/>
                </a:lnTo>
                <a:lnTo>
                  <a:pt x="16304" y="4350"/>
                </a:lnTo>
                <a:lnTo>
                  <a:pt x="16305" y="4310"/>
                </a:lnTo>
                <a:lnTo>
                  <a:pt x="16305" y="4279"/>
                </a:lnTo>
                <a:lnTo>
                  <a:pt x="16304" y="4248"/>
                </a:lnTo>
                <a:lnTo>
                  <a:pt x="16302" y="4218"/>
                </a:lnTo>
                <a:lnTo>
                  <a:pt x="16300" y="4188"/>
                </a:lnTo>
                <a:lnTo>
                  <a:pt x="16297" y="4159"/>
                </a:lnTo>
                <a:lnTo>
                  <a:pt x="16293" y="4128"/>
                </a:lnTo>
                <a:lnTo>
                  <a:pt x="16289" y="4099"/>
                </a:lnTo>
                <a:lnTo>
                  <a:pt x="16284" y="4071"/>
                </a:lnTo>
                <a:lnTo>
                  <a:pt x="16278" y="4043"/>
                </a:lnTo>
                <a:lnTo>
                  <a:pt x="16272" y="4013"/>
                </a:lnTo>
                <a:lnTo>
                  <a:pt x="16265" y="3986"/>
                </a:lnTo>
                <a:lnTo>
                  <a:pt x="16257" y="3958"/>
                </a:lnTo>
                <a:lnTo>
                  <a:pt x="16249" y="3931"/>
                </a:lnTo>
                <a:lnTo>
                  <a:pt x="16240" y="3904"/>
                </a:lnTo>
                <a:lnTo>
                  <a:pt x="16230" y="3877"/>
                </a:lnTo>
                <a:lnTo>
                  <a:pt x="16220" y="3851"/>
                </a:lnTo>
                <a:lnTo>
                  <a:pt x="16209" y="3825"/>
                </a:lnTo>
                <a:lnTo>
                  <a:pt x="16198" y="3799"/>
                </a:lnTo>
                <a:lnTo>
                  <a:pt x="16185" y="3772"/>
                </a:lnTo>
                <a:lnTo>
                  <a:pt x="16172" y="3747"/>
                </a:lnTo>
                <a:lnTo>
                  <a:pt x="16158" y="3722"/>
                </a:lnTo>
                <a:lnTo>
                  <a:pt x="16145" y="3697"/>
                </a:lnTo>
                <a:lnTo>
                  <a:pt x="16129" y="3673"/>
                </a:lnTo>
                <a:lnTo>
                  <a:pt x="16113" y="3648"/>
                </a:lnTo>
                <a:lnTo>
                  <a:pt x="16098" y="3624"/>
                </a:lnTo>
                <a:lnTo>
                  <a:pt x="16081" y="3601"/>
                </a:lnTo>
                <a:lnTo>
                  <a:pt x="16063" y="3577"/>
                </a:lnTo>
                <a:lnTo>
                  <a:pt x="16045" y="3554"/>
                </a:lnTo>
                <a:lnTo>
                  <a:pt x="16026" y="3531"/>
                </a:lnTo>
                <a:lnTo>
                  <a:pt x="16006" y="3509"/>
                </a:lnTo>
                <a:lnTo>
                  <a:pt x="15986" y="3488"/>
                </a:lnTo>
                <a:lnTo>
                  <a:pt x="15965" y="3465"/>
                </a:lnTo>
                <a:lnTo>
                  <a:pt x="15944" y="3444"/>
                </a:lnTo>
                <a:lnTo>
                  <a:pt x="15922" y="3423"/>
                </a:lnTo>
                <a:lnTo>
                  <a:pt x="15900" y="3403"/>
                </a:lnTo>
                <a:lnTo>
                  <a:pt x="15879" y="3383"/>
                </a:lnTo>
                <a:lnTo>
                  <a:pt x="15856" y="3364"/>
                </a:lnTo>
                <a:lnTo>
                  <a:pt x="15834" y="3347"/>
                </a:lnTo>
                <a:lnTo>
                  <a:pt x="15811" y="3329"/>
                </a:lnTo>
                <a:lnTo>
                  <a:pt x="15788" y="3312"/>
                </a:lnTo>
                <a:lnTo>
                  <a:pt x="15764" y="3297"/>
                </a:lnTo>
                <a:lnTo>
                  <a:pt x="15741" y="3281"/>
                </a:lnTo>
                <a:lnTo>
                  <a:pt x="15717" y="3266"/>
                </a:lnTo>
                <a:lnTo>
                  <a:pt x="15693" y="3253"/>
                </a:lnTo>
                <a:lnTo>
                  <a:pt x="15669" y="3239"/>
                </a:lnTo>
                <a:lnTo>
                  <a:pt x="15644" y="3227"/>
                </a:lnTo>
                <a:lnTo>
                  <a:pt x="15619" y="3214"/>
                </a:lnTo>
                <a:lnTo>
                  <a:pt x="15594" y="3204"/>
                </a:lnTo>
                <a:lnTo>
                  <a:pt x="15569" y="3192"/>
                </a:lnTo>
                <a:lnTo>
                  <a:pt x="15542" y="3183"/>
                </a:lnTo>
                <a:lnTo>
                  <a:pt x="15516" y="3173"/>
                </a:lnTo>
                <a:lnTo>
                  <a:pt x="15490" y="3165"/>
                </a:lnTo>
                <a:lnTo>
                  <a:pt x="15464" y="3157"/>
                </a:lnTo>
                <a:lnTo>
                  <a:pt x="15438" y="3150"/>
                </a:lnTo>
                <a:lnTo>
                  <a:pt x="15411" y="3143"/>
                </a:lnTo>
                <a:lnTo>
                  <a:pt x="15384" y="3138"/>
                </a:lnTo>
                <a:lnTo>
                  <a:pt x="15357" y="3133"/>
                </a:lnTo>
                <a:lnTo>
                  <a:pt x="15329" y="3129"/>
                </a:lnTo>
                <a:lnTo>
                  <a:pt x="15301" y="3124"/>
                </a:lnTo>
                <a:lnTo>
                  <a:pt x="15273" y="3121"/>
                </a:lnTo>
                <a:lnTo>
                  <a:pt x="15244" y="3119"/>
                </a:lnTo>
                <a:lnTo>
                  <a:pt x="15216" y="3117"/>
                </a:lnTo>
                <a:lnTo>
                  <a:pt x="15187" y="3116"/>
                </a:lnTo>
                <a:lnTo>
                  <a:pt x="15157" y="3116"/>
                </a:lnTo>
                <a:close/>
                <a:moveTo>
                  <a:pt x="8164" y="730"/>
                </a:moveTo>
                <a:lnTo>
                  <a:pt x="8378" y="701"/>
                </a:lnTo>
                <a:lnTo>
                  <a:pt x="8592" y="678"/>
                </a:lnTo>
                <a:lnTo>
                  <a:pt x="8806" y="663"/>
                </a:lnTo>
                <a:lnTo>
                  <a:pt x="9020" y="653"/>
                </a:lnTo>
                <a:lnTo>
                  <a:pt x="9234" y="651"/>
                </a:lnTo>
                <a:lnTo>
                  <a:pt x="9447" y="655"/>
                </a:lnTo>
                <a:lnTo>
                  <a:pt x="9659" y="667"/>
                </a:lnTo>
                <a:lnTo>
                  <a:pt x="9871" y="685"/>
                </a:lnTo>
                <a:lnTo>
                  <a:pt x="10082" y="710"/>
                </a:lnTo>
                <a:lnTo>
                  <a:pt x="10291" y="740"/>
                </a:lnTo>
                <a:lnTo>
                  <a:pt x="10499" y="777"/>
                </a:lnTo>
                <a:lnTo>
                  <a:pt x="10706" y="821"/>
                </a:lnTo>
                <a:lnTo>
                  <a:pt x="10911" y="872"/>
                </a:lnTo>
                <a:lnTo>
                  <a:pt x="11114" y="929"/>
                </a:lnTo>
                <a:lnTo>
                  <a:pt x="11315" y="992"/>
                </a:lnTo>
                <a:lnTo>
                  <a:pt x="11515" y="1061"/>
                </a:lnTo>
                <a:lnTo>
                  <a:pt x="11712" y="1136"/>
                </a:lnTo>
                <a:lnTo>
                  <a:pt x="11907" y="1219"/>
                </a:lnTo>
                <a:lnTo>
                  <a:pt x="12099" y="1307"/>
                </a:lnTo>
                <a:lnTo>
                  <a:pt x="12289" y="1400"/>
                </a:lnTo>
                <a:lnTo>
                  <a:pt x="12476" y="1501"/>
                </a:lnTo>
                <a:lnTo>
                  <a:pt x="12660" y="1607"/>
                </a:lnTo>
                <a:lnTo>
                  <a:pt x="12840" y="1719"/>
                </a:lnTo>
                <a:lnTo>
                  <a:pt x="13018" y="1837"/>
                </a:lnTo>
                <a:lnTo>
                  <a:pt x="13192" y="1961"/>
                </a:lnTo>
                <a:lnTo>
                  <a:pt x="13362" y="2090"/>
                </a:lnTo>
                <a:lnTo>
                  <a:pt x="13529" y="2226"/>
                </a:lnTo>
                <a:lnTo>
                  <a:pt x="13692" y="2367"/>
                </a:lnTo>
                <a:lnTo>
                  <a:pt x="13851" y="2514"/>
                </a:lnTo>
                <a:lnTo>
                  <a:pt x="14004" y="2666"/>
                </a:lnTo>
                <a:lnTo>
                  <a:pt x="14154" y="2824"/>
                </a:lnTo>
                <a:lnTo>
                  <a:pt x="14300" y="2988"/>
                </a:lnTo>
                <a:lnTo>
                  <a:pt x="14324" y="2971"/>
                </a:lnTo>
                <a:lnTo>
                  <a:pt x="14348" y="2956"/>
                </a:lnTo>
                <a:lnTo>
                  <a:pt x="14372" y="2941"/>
                </a:lnTo>
                <a:lnTo>
                  <a:pt x="14397" y="2926"/>
                </a:lnTo>
                <a:lnTo>
                  <a:pt x="14421" y="2913"/>
                </a:lnTo>
                <a:lnTo>
                  <a:pt x="14447" y="2899"/>
                </a:lnTo>
                <a:lnTo>
                  <a:pt x="14472" y="2886"/>
                </a:lnTo>
                <a:lnTo>
                  <a:pt x="14498" y="2874"/>
                </a:lnTo>
                <a:lnTo>
                  <a:pt x="14523" y="2862"/>
                </a:lnTo>
                <a:lnTo>
                  <a:pt x="14549" y="2851"/>
                </a:lnTo>
                <a:lnTo>
                  <a:pt x="14575" y="2841"/>
                </a:lnTo>
                <a:lnTo>
                  <a:pt x="14601" y="2831"/>
                </a:lnTo>
                <a:lnTo>
                  <a:pt x="14627" y="2821"/>
                </a:lnTo>
                <a:lnTo>
                  <a:pt x="14653" y="2812"/>
                </a:lnTo>
                <a:lnTo>
                  <a:pt x="14680" y="2804"/>
                </a:lnTo>
                <a:lnTo>
                  <a:pt x="14706" y="2796"/>
                </a:lnTo>
                <a:lnTo>
                  <a:pt x="14734" y="2788"/>
                </a:lnTo>
                <a:lnTo>
                  <a:pt x="14761" y="2781"/>
                </a:lnTo>
                <a:lnTo>
                  <a:pt x="14788" y="2775"/>
                </a:lnTo>
                <a:lnTo>
                  <a:pt x="14816" y="2769"/>
                </a:lnTo>
                <a:lnTo>
                  <a:pt x="14871" y="2758"/>
                </a:lnTo>
                <a:lnTo>
                  <a:pt x="14927" y="2750"/>
                </a:lnTo>
                <a:lnTo>
                  <a:pt x="14984" y="2742"/>
                </a:lnTo>
                <a:lnTo>
                  <a:pt x="15041" y="2738"/>
                </a:lnTo>
                <a:lnTo>
                  <a:pt x="15099" y="2735"/>
                </a:lnTo>
                <a:lnTo>
                  <a:pt x="15157" y="2734"/>
                </a:lnTo>
                <a:lnTo>
                  <a:pt x="15200" y="2735"/>
                </a:lnTo>
                <a:lnTo>
                  <a:pt x="15242" y="2736"/>
                </a:lnTo>
                <a:lnTo>
                  <a:pt x="15284" y="2739"/>
                </a:lnTo>
                <a:lnTo>
                  <a:pt x="15325" y="2742"/>
                </a:lnTo>
                <a:lnTo>
                  <a:pt x="15366" y="2747"/>
                </a:lnTo>
                <a:lnTo>
                  <a:pt x="15406" y="2752"/>
                </a:lnTo>
                <a:lnTo>
                  <a:pt x="15445" y="2758"/>
                </a:lnTo>
                <a:lnTo>
                  <a:pt x="15485" y="2765"/>
                </a:lnTo>
                <a:lnTo>
                  <a:pt x="15524" y="2774"/>
                </a:lnTo>
                <a:lnTo>
                  <a:pt x="15562" y="2783"/>
                </a:lnTo>
                <a:lnTo>
                  <a:pt x="15600" y="2794"/>
                </a:lnTo>
                <a:lnTo>
                  <a:pt x="15637" y="2804"/>
                </a:lnTo>
                <a:lnTo>
                  <a:pt x="15674" y="2817"/>
                </a:lnTo>
                <a:lnTo>
                  <a:pt x="15711" y="2829"/>
                </a:lnTo>
                <a:lnTo>
                  <a:pt x="15747" y="2844"/>
                </a:lnTo>
                <a:lnTo>
                  <a:pt x="15783" y="2858"/>
                </a:lnTo>
                <a:lnTo>
                  <a:pt x="15818" y="2875"/>
                </a:lnTo>
                <a:lnTo>
                  <a:pt x="15852" y="2892"/>
                </a:lnTo>
                <a:lnTo>
                  <a:pt x="15887" y="2909"/>
                </a:lnTo>
                <a:lnTo>
                  <a:pt x="15921" y="2928"/>
                </a:lnTo>
                <a:lnTo>
                  <a:pt x="15954" y="2948"/>
                </a:lnTo>
                <a:lnTo>
                  <a:pt x="15987" y="2969"/>
                </a:lnTo>
                <a:lnTo>
                  <a:pt x="16019" y="2991"/>
                </a:lnTo>
                <a:lnTo>
                  <a:pt x="16052" y="3014"/>
                </a:lnTo>
                <a:lnTo>
                  <a:pt x="16083" y="3038"/>
                </a:lnTo>
                <a:lnTo>
                  <a:pt x="16114" y="3063"/>
                </a:lnTo>
                <a:lnTo>
                  <a:pt x="16145" y="3088"/>
                </a:lnTo>
                <a:lnTo>
                  <a:pt x="16175" y="3115"/>
                </a:lnTo>
                <a:lnTo>
                  <a:pt x="16205" y="3142"/>
                </a:lnTo>
                <a:lnTo>
                  <a:pt x="16234" y="3171"/>
                </a:lnTo>
                <a:lnTo>
                  <a:pt x="16263" y="3201"/>
                </a:lnTo>
                <a:lnTo>
                  <a:pt x="16292" y="3231"/>
                </a:lnTo>
                <a:lnTo>
                  <a:pt x="16317" y="3259"/>
                </a:lnTo>
                <a:lnTo>
                  <a:pt x="16341" y="3288"/>
                </a:lnTo>
                <a:lnTo>
                  <a:pt x="16364" y="3317"/>
                </a:lnTo>
                <a:lnTo>
                  <a:pt x="16387" y="3347"/>
                </a:lnTo>
                <a:lnTo>
                  <a:pt x="16409" y="3376"/>
                </a:lnTo>
                <a:lnTo>
                  <a:pt x="16431" y="3406"/>
                </a:lnTo>
                <a:lnTo>
                  <a:pt x="16451" y="3436"/>
                </a:lnTo>
                <a:lnTo>
                  <a:pt x="16470" y="3468"/>
                </a:lnTo>
                <a:lnTo>
                  <a:pt x="16489" y="3498"/>
                </a:lnTo>
                <a:lnTo>
                  <a:pt x="16507" y="3529"/>
                </a:lnTo>
                <a:lnTo>
                  <a:pt x="16524" y="3562"/>
                </a:lnTo>
                <a:lnTo>
                  <a:pt x="16540" y="3593"/>
                </a:lnTo>
                <a:lnTo>
                  <a:pt x="16556" y="3625"/>
                </a:lnTo>
                <a:lnTo>
                  <a:pt x="16571" y="3658"/>
                </a:lnTo>
                <a:lnTo>
                  <a:pt x="16584" y="3691"/>
                </a:lnTo>
                <a:lnTo>
                  <a:pt x="16598" y="3724"/>
                </a:lnTo>
                <a:lnTo>
                  <a:pt x="16610" y="3759"/>
                </a:lnTo>
                <a:lnTo>
                  <a:pt x="16622" y="3793"/>
                </a:lnTo>
                <a:lnTo>
                  <a:pt x="16632" y="3828"/>
                </a:lnTo>
                <a:lnTo>
                  <a:pt x="16643" y="3863"/>
                </a:lnTo>
                <a:lnTo>
                  <a:pt x="16652" y="3899"/>
                </a:lnTo>
                <a:lnTo>
                  <a:pt x="16660" y="3934"/>
                </a:lnTo>
                <a:lnTo>
                  <a:pt x="16668" y="3971"/>
                </a:lnTo>
                <a:lnTo>
                  <a:pt x="16675" y="4007"/>
                </a:lnTo>
                <a:lnTo>
                  <a:pt x="16681" y="4044"/>
                </a:lnTo>
                <a:lnTo>
                  <a:pt x="16686" y="4080"/>
                </a:lnTo>
                <a:lnTo>
                  <a:pt x="16691" y="4117"/>
                </a:lnTo>
                <a:lnTo>
                  <a:pt x="16694" y="4154"/>
                </a:lnTo>
                <a:lnTo>
                  <a:pt x="16697" y="4192"/>
                </a:lnTo>
                <a:lnTo>
                  <a:pt x="16699" y="4228"/>
                </a:lnTo>
                <a:lnTo>
                  <a:pt x="16700" y="4266"/>
                </a:lnTo>
                <a:lnTo>
                  <a:pt x="16700" y="4304"/>
                </a:lnTo>
                <a:lnTo>
                  <a:pt x="16699" y="4341"/>
                </a:lnTo>
                <a:lnTo>
                  <a:pt x="16698" y="4379"/>
                </a:lnTo>
                <a:lnTo>
                  <a:pt x="16696" y="4415"/>
                </a:lnTo>
                <a:lnTo>
                  <a:pt x="16693" y="4453"/>
                </a:lnTo>
                <a:lnTo>
                  <a:pt x="16689" y="4490"/>
                </a:lnTo>
                <a:lnTo>
                  <a:pt x="16684" y="4527"/>
                </a:lnTo>
                <a:lnTo>
                  <a:pt x="16679" y="4563"/>
                </a:lnTo>
                <a:lnTo>
                  <a:pt x="16673" y="4601"/>
                </a:lnTo>
                <a:lnTo>
                  <a:pt x="16666" y="4636"/>
                </a:lnTo>
                <a:lnTo>
                  <a:pt x="16657" y="4673"/>
                </a:lnTo>
                <a:lnTo>
                  <a:pt x="16649" y="4708"/>
                </a:lnTo>
                <a:lnTo>
                  <a:pt x="16638" y="4744"/>
                </a:lnTo>
                <a:lnTo>
                  <a:pt x="16628" y="4779"/>
                </a:lnTo>
                <a:lnTo>
                  <a:pt x="16617" y="4815"/>
                </a:lnTo>
                <a:lnTo>
                  <a:pt x="16605" y="4849"/>
                </a:lnTo>
                <a:lnTo>
                  <a:pt x="16591" y="4883"/>
                </a:lnTo>
                <a:lnTo>
                  <a:pt x="16577" y="4918"/>
                </a:lnTo>
                <a:lnTo>
                  <a:pt x="16561" y="4954"/>
                </a:lnTo>
                <a:lnTo>
                  <a:pt x="16544" y="4989"/>
                </a:lnTo>
                <a:lnTo>
                  <a:pt x="16527" y="5024"/>
                </a:lnTo>
                <a:lnTo>
                  <a:pt x="16509" y="5058"/>
                </a:lnTo>
                <a:lnTo>
                  <a:pt x="16489" y="5093"/>
                </a:lnTo>
                <a:lnTo>
                  <a:pt x="16469" y="5126"/>
                </a:lnTo>
                <a:lnTo>
                  <a:pt x="16448" y="5159"/>
                </a:lnTo>
                <a:lnTo>
                  <a:pt x="16427" y="5192"/>
                </a:lnTo>
                <a:lnTo>
                  <a:pt x="16404" y="5224"/>
                </a:lnTo>
                <a:lnTo>
                  <a:pt x="16381" y="5255"/>
                </a:lnTo>
                <a:lnTo>
                  <a:pt x="16357" y="5287"/>
                </a:lnTo>
                <a:lnTo>
                  <a:pt x="16332" y="5317"/>
                </a:lnTo>
                <a:lnTo>
                  <a:pt x="16305" y="5347"/>
                </a:lnTo>
                <a:lnTo>
                  <a:pt x="16279" y="5376"/>
                </a:lnTo>
                <a:lnTo>
                  <a:pt x="16251" y="5405"/>
                </a:lnTo>
                <a:lnTo>
                  <a:pt x="16224" y="5433"/>
                </a:lnTo>
                <a:lnTo>
                  <a:pt x="16195" y="5460"/>
                </a:lnTo>
                <a:lnTo>
                  <a:pt x="16166" y="5487"/>
                </a:lnTo>
                <a:lnTo>
                  <a:pt x="16136" y="5512"/>
                </a:lnTo>
                <a:lnTo>
                  <a:pt x="16105" y="5537"/>
                </a:lnTo>
                <a:lnTo>
                  <a:pt x="16075" y="5561"/>
                </a:lnTo>
                <a:lnTo>
                  <a:pt x="16042" y="5585"/>
                </a:lnTo>
                <a:lnTo>
                  <a:pt x="16010" y="5607"/>
                </a:lnTo>
                <a:lnTo>
                  <a:pt x="15978" y="5629"/>
                </a:lnTo>
                <a:lnTo>
                  <a:pt x="15944" y="5649"/>
                </a:lnTo>
                <a:lnTo>
                  <a:pt x="15910" y="5669"/>
                </a:lnTo>
                <a:lnTo>
                  <a:pt x="15875" y="5687"/>
                </a:lnTo>
                <a:lnTo>
                  <a:pt x="15841" y="5705"/>
                </a:lnTo>
                <a:lnTo>
                  <a:pt x="15806" y="5722"/>
                </a:lnTo>
                <a:lnTo>
                  <a:pt x="15769" y="5737"/>
                </a:lnTo>
                <a:lnTo>
                  <a:pt x="15732" y="5752"/>
                </a:lnTo>
                <a:lnTo>
                  <a:pt x="15752" y="5832"/>
                </a:lnTo>
                <a:lnTo>
                  <a:pt x="15771" y="5914"/>
                </a:lnTo>
                <a:lnTo>
                  <a:pt x="15789" y="5995"/>
                </a:lnTo>
                <a:lnTo>
                  <a:pt x="15806" y="6078"/>
                </a:lnTo>
                <a:lnTo>
                  <a:pt x="15821" y="6159"/>
                </a:lnTo>
                <a:lnTo>
                  <a:pt x="15836" y="6241"/>
                </a:lnTo>
                <a:lnTo>
                  <a:pt x="15850" y="6324"/>
                </a:lnTo>
                <a:lnTo>
                  <a:pt x="15863" y="6406"/>
                </a:lnTo>
                <a:lnTo>
                  <a:pt x="15874" y="6489"/>
                </a:lnTo>
                <a:lnTo>
                  <a:pt x="15885" y="6572"/>
                </a:lnTo>
                <a:lnTo>
                  <a:pt x="15894" y="6655"/>
                </a:lnTo>
                <a:lnTo>
                  <a:pt x="15903" y="6738"/>
                </a:lnTo>
                <a:lnTo>
                  <a:pt x="15911" y="6822"/>
                </a:lnTo>
                <a:lnTo>
                  <a:pt x="15917" y="6905"/>
                </a:lnTo>
                <a:lnTo>
                  <a:pt x="15922" y="6989"/>
                </a:lnTo>
                <a:lnTo>
                  <a:pt x="15927" y="7072"/>
                </a:lnTo>
                <a:lnTo>
                  <a:pt x="15930" y="7156"/>
                </a:lnTo>
                <a:lnTo>
                  <a:pt x="15933" y="7239"/>
                </a:lnTo>
                <a:lnTo>
                  <a:pt x="15934" y="7323"/>
                </a:lnTo>
                <a:lnTo>
                  <a:pt x="15934" y="7406"/>
                </a:lnTo>
                <a:lnTo>
                  <a:pt x="15933" y="7491"/>
                </a:lnTo>
                <a:lnTo>
                  <a:pt x="15931" y="7574"/>
                </a:lnTo>
                <a:lnTo>
                  <a:pt x="15929" y="7658"/>
                </a:lnTo>
                <a:lnTo>
                  <a:pt x="15924" y="7741"/>
                </a:lnTo>
                <a:lnTo>
                  <a:pt x="15919" y="7826"/>
                </a:lnTo>
                <a:lnTo>
                  <a:pt x="15913" y="7909"/>
                </a:lnTo>
                <a:lnTo>
                  <a:pt x="15907" y="7993"/>
                </a:lnTo>
                <a:lnTo>
                  <a:pt x="15898" y="8077"/>
                </a:lnTo>
                <a:lnTo>
                  <a:pt x="15889" y="8161"/>
                </a:lnTo>
                <a:lnTo>
                  <a:pt x="15879" y="8244"/>
                </a:lnTo>
                <a:lnTo>
                  <a:pt x="15867" y="8329"/>
                </a:lnTo>
                <a:lnTo>
                  <a:pt x="15855" y="8412"/>
                </a:lnTo>
                <a:lnTo>
                  <a:pt x="15855" y="8414"/>
                </a:lnTo>
                <a:lnTo>
                  <a:pt x="15845" y="8412"/>
                </a:lnTo>
                <a:lnTo>
                  <a:pt x="15835" y="8411"/>
                </a:lnTo>
                <a:lnTo>
                  <a:pt x="15846" y="8329"/>
                </a:lnTo>
                <a:lnTo>
                  <a:pt x="15857" y="8245"/>
                </a:lnTo>
                <a:lnTo>
                  <a:pt x="15865" y="8163"/>
                </a:lnTo>
                <a:lnTo>
                  <a:pt x="15873" y="8079"/>
                </a:lnTo>
                <a:lnTo>
                  <a:pt x="15880" y="7996"/>
                </a:lnTo>
                <a:lnTo>
                  <a:pt x="15886" y="7913"/>
                </a:lnTo>
                <a:lnTo>
                  <a:pt x="15891" y="7830"/>
                </a:lnTo>
                <a:lnTo>
                  <a:pt x="15894" y="7746"/>
                </a:lnTo>
                <a:lnTo>
                  <a:pt x="15897" y="7664"/>
                </a:lnTo>
                <a:lnTo>
                  <a:pt x="15899" y="7580"/>
                </a:lnTo>
                <a:lnTo>
                  <a:pt x="15899" y="7497"/>
                </a:lnTo>
                <a:lnTo>
                  <a:pt x="15899" y="7414"/>
                </a:lnTo>
                <a:lnTo>
                  <a:pt x="15898" y="7331"/>
                </a:lnTo>
                <a:lnTo>
                  <a:pt x="15895" y="7248"/>
                </a:lnTo>
                <a:lnTo>
                  <a:pt x="15892" y="7165"/>
                </a:lnTo>
                <a:lnTo>
                  <a:pt x="15887" y="7083"/>
                </a:lnTo>
                <a:lnTo>
                  <a:pt x="15882" y="6999"/>
                </a:lnTo>
                <a:lnTo>
                  <a:pt x="15875" y="6917"/>
                </a:lnTo>
                <a:lnTo>
                  <a:pt x="15867" y="6834"/>
                </a:lnTo>
                <a:lnTo>
                  <a:pt x="15859" y="6752"/>
                </a:lnTo>
                <a:lnTo>
                  <a:pt x="15849" y="6669"/>
                </a:lnTo>
                <a:lnTo>
                  <a:pt x="15838" y="6587"/>
                </a:lnTo>
                <a:lnTo>
                  <a:pt x="15826" y="6504"/>
                </a:lnTo>
                <a:lnTo>
                  <a:pt x="15814" y="6423"/>
                </a:lnTo>
                <a:lnTo>
                  <a:pt x="15799" y="6341"/>
                </a:lnTo>
                <a:lnTo>
                  <a:pt x="15785" y="6259"/>
                </a:lnTo>
                <a:lnTo>
                  <a:pt x="15769" y="6178"/>
                </a:lnTo>
                <a:lnTo>
                  <a:pt x="15752" y="6096"/>
                </a:lnTo>
                <a:lnTo>
                  <a:pt x="15733" y="6015"/>
                </a:lnTo>
                <a:lnTo>
                  <a:pt x="15715" y="5934"/>
                </a:lnTo>
                <a:lnTo>
                  <a:pt x="15695" y="5853"/>
                </a:lnTo>
                <a:lnTo>
                  <a:pt x="15674" y="5773"/>
                </a:lnTo>
                <a:lnTo>
                  <a:pt x="15641" y="5783"/>
                </a:lnTo>
                <a:lnTo>
                  <a:pt x="15606" y="5793"/>
                </a:lnTo>
                <a:lnTo>
                  <a:pt x="15572" y="5802"/>
                </a:lnTo>
                <a:lnTo>
                  <a:pt x="15537" y="5810"/>
                </a:lnTo>
                <a:lnTo>
                  <a:pt x="15502" y="5818"/>
                </a:lnTo>
                <a:lnTo>
                  <a:pt x="15466" y="5825"/>
                </a:lnTo>
                <a:lnTo>
                  <a:pt x="15430" y="5830"/>
                </a:lnTo>
                <a:lnTo>
                  <a:pt x="15394" y="5836"/>
                </a:lnTo>
                <a:lnTo>
                  <a:pt x="15358" y="5841"/>
                </a:lnTo>
                <a:lnTo>
                  <a:pt x="15321" y="5844"/>
                </a:lnTo>
                <a:lnTo>
                  <a:pt x="15285" y="5847"/>
                </a:lnTo>
                <a:lnTo>
                  <a:pt x="15247" y="5849"/>
                </a:lnTo>
                <a:lnTo>
                  <a:pt x="15211" y="5851"/>
                </a:lnTo>
                <a:lnTo>
                  <a:pt x="15173" y="5851"/>
                </a:lnTo>
                <a:lnTo>
                  <a:pt x="15136" y="5851"/>
                </a:lnTo>
                <a:lnTo>
                  <a:pt x="15100" y="5850"/>
                </a:lnTo>
                <a:lnTo>
                  <a:pt x="15062" y="5849"/>
                </a:lnTo>
                <a:lnTo>
                  <a:pt x="15026" y="5847"/>
                </a:lnTo>
                <a:lnTo>
                  <a:pt x="14989" y="5844"/>
                </a:lnTo>
                <a:lnTo>
                  <a:pt x="14953" y="5840"/>
                </a:lnTo>
                <a:lnTo>
                  <a:pt x="14916" y="5834"/>
                </a:lnTo>
                <a:lnTo>
                  <a:pt x="14880" y="5829"/>
                </a:lnTo>
                <a:lnTo>
                  <a:pt x="14844" y="5823"/>
                </a:lnTo>
                <a:lnTo>
                  <a:pt x="14809" y="5817"/>
                </a:lnTo>
                <a:lnTo>
                  <a:pt x="14773" y="5809"/>
                </a:lnTo>
                <a:lnTo>
                  <a:pt x="14739" y="5801"/>
                </a:lnTo>
                <a:lnTo>
                  <a:pt x="14704" y="5792"/>
                </a:lnTo>
                <a:lnTo>
                  <a:pt x="14670" y="5782"/>
                </a:lnTo>
                <a:lnTo>
                  <a:pt x="14637" y="5771"/>
                </a:lnTo>
                <a:lnTo>
                  <a:pt x="14603" y="5760"/>
                </a:lnTo>
                <a:lnTo>
                  <a:pt x="14571" y="5748"/>
                </a:lnTo>
                <a:lnTo>
                  <a:pt x="14539" y="5735"/>
                </a:lnTo>
                <a:lnTo>
                  <a:pt x="14505" y="5721"/>
                </a:lnTo>
                <a:lnTo>
                  <a:pt x="14471" y="5704"/>
                </a:lnTo>
                <a:lnTo>
                  <a:pt x="14437" y="5687"/>
                </a:lnTo>
                <a:lnTo>
                  <a:pt x="14404" y="5670"/>
                </a:lnTo>
                <a:lnTo>
                  <a:pt x="14371" y="5651"/>
                </a:lnTo>
                <a:lnTo>
                  <a:pt x="14339" y="5631"/>
                </a:lnTo>
                <a:lnTo>
                  <a:pt x="14307" y="5610"/>
                </a:lnTo>
                <a:lnTo>
                  <a:pt x="14275" y="5588"/>
                </a:lnTo>
                <a:lnTo>
                  <a:pt x="14245" y="5566"/>
                </a:lnTo>
                <a:lnTo>
                  <a:pt x="14215" y="5543"/>
                </a:lnTo>
                <a:lnTo>
                  <a:pt x="14185" y="5519"/>
                </a:lnTo>
                <a:lnTo>
                  <a:pt x="14156" y="5494"/>
                </a:lnTo>
                <a:lnTo>
                  <a:pt x="14127" y="5469"/>
                </a:lnTo>
                <a:lnTo>
                  <a:pt x="14100" y="5443"/>
                </a:lnTo>
                <a:lnTo>
                  <a:pt x="14073" y="5416"/>
                </a:lnTo>
                <a:lnTo>
                  <a:pt x="14046" y="5389"/>
                </a:lnTo>
                <a:lnTo>
                  <a:pt x="14020" y="5361"/>
                </a:lnTo>
                <a:lnTo>
                  <a:pt x="13995" y="5333"/>
                </a:lnTo>
                <a:lnTo>
                  <a:pt x="13970" y="5303"/>
                </a:lnTo>
                <a:lnTo>
                  <a:pt x="13947" y="5273"/>
                </a:lnTo>
                <a:lnTo>
                  <a:pt x="13923" y="5243"/>
                </a:lnTo>
                <a:lnTo>
                  <a:pt x="13901" y="5213"/>
                </a:lnTo>
                <a:lnTo>
                  <a:pt x="13879" y="5181"/>
                </a:lnTo>
                <a:lnTo>
                  <a:pt x="13858" y="5150"/>
                </a:lnTo>
                <a:lnTo>
                  <a:pt x="13838" y="5118"/>
                </a:lnTo>
                <a:lnTo>
                  <a:pt x="13818" y="5085"/>
                </a:lnTo>
                <a:lnTo>
                  <a:pt x="13800" y="5053"/>
                </a:lnTo>
                <a:lnTo>
                  <a:pt x="13783" y="5019"/>
                </a:lnTo>
                <a:lnTo>
                  <a:pt x="13766" y="4986"/>
                </a:lnTo>
                <a:lnTo>
                  <a:pt x="13750" y="4952"/>
                </a:lnTo>
                <a:lnTo>
                  <a:pt x="13735" y="4918"/>
                </a:lnTo>
                <a:lnTo>
                  <a:pt x="13721" y="4884"/>
                </a:lnTo>
                <a:lnTo>
                  <a:pt x="13708" y="4849"/>
                </a:lnTo>
                <a:lnTo>
                  <a:pt x="13696" y="4815"/>
                </a:lnTo>
                <a:lnTo>
                  <a:pt x="13685" y="4780"/>
                </a:lnTo>
                <a:lnTo>
                  <a:pt x="13674" y="4745"/>
                </a:lnTo>
                <a:lnTo>
                  <a:pt x="13664" y="4710"/>
                </a:lnTo>
                <a:lnTo>
                  <a:pt x="13655" y="4674"/>
                </a:lnTo>
                <a:lnTo>
                  <a:pt x="13647" y="4639"/>
                </a:lnTo>
                <a:lnTo>
                  <a:pt x="13640" y="4602"/>
                </a:lnTo>
                <a:lnTo>
                  <a:pt x="13633" y="4566"/>
                </a:lnTo>
                <a:lnTo>
                  <a:pt x="13628" y="4528"/>
                </a:lnTo>
                <a:lnTo>
                  <a:pt x="13624" y="4491"/>
                </a:lnTo>
                <a:lnTo>
                  <a:pt x="13620" y="4454"/>
                </a:lnTo>
                <a:lnTo>
                  <a:pt x="13617" y="4417"/>
                </a:lnTo>
                <a:lnTo>
                  <a:pt x="13615" y="4380"/>
                </a:lnTo>
                <a:lnTo>
                  <a:pt x="13614" y="4342"/>
                </a:lnTo>
                <a:lnTo>
                  <a:pt x="13613" y="4306"/>
                </a:lnTo>
                <a:lnTo>
                  <a:pt x="13613" y="4268"/>
                </a:lnTo>
                <a:lnTo>
                  <a:pt x="13614" y="4231"/>
                </a:lnTo>
                <a:lnTo>
                  <a:pt x="13616" y="4193"/>
                </a:lnTo>
                <a:lnTo>
                  <a:pt x="13619" y="4156"/>
                </a:lnTo>
                <a:lnTo>
                  <a:pt x="13622" y="4119"/>
                </a:lnTo>
                <a:lnTo>
                  <a:pt x="13626" y="4082"/>
                </a:lnTo>
                <a:lnTo>
                  <a:pt x="13631" y="4045"/>
                </a:lnTo>
                <a:lnTo>
                  <a:pt x="13638" y="4008"/>
                </a:lnTo>
                <a:lnTo>
                  <a:pt x="13645" y="3973"/>
                </a:lnTo>
                <a:lnTo>
                  <a:pt x="13652" y="3936"/>
                </a:lnTo>
                <a:lnTo>
                  <a:pt x="13661" y="3901"/>
                </a:lnTo>
                <a:lnTo>
                  <a:pt x="13670" y="3865"/>
                </a:lnTo>
                <a:lnTo>
                  <a:pt x="13679" y="3830"/>
                </a:lnTo>
                <a:lnTo>
                  <a:pt x="13691" y="3794"/>
                </a:lnTo>
                <a:lnTo>
                  <a:pt x="13702" y="3760"/>
                </a:lnTo>
                <a:lnTo>
                  <a:pt x="13715" y="3727"/>
                </a:lnTo>
                <a:lnTo>
                  <a:pt x="13728" y="3693"/>
                </a:lnTo>
                <a:lnTo>
                  <a:pt x="13742" y="3661"/>
                </a:lnTo>
                <a:lnTo>
                  <a:pt x="13757" y="3627"/>
                </a:lnTo>
                <a:lnTo>
                  <a:pt x="13772" y="3596"/>
                </a:lnTo>
                <a:lnTo>
                  <a:pt x="13789" y="3564"/>
                </a:lnTo>
                <a:lnTo>
                  <a:pt x="13806" y="3532"/>
                </a:lnTo>
                <a:lnTo>
                  <a:pt x="13823" y="3501"/>
                </a:lnTo>
                <a:lnTo>
                  <a:pt x="13842" y="3470"/>
                </a:lnTo>
                <a:lnTo>
                  <a:pt x="13862" y="3440"/>
                </a:lnTo>
                <a:lnTo>
                  <a:pt x="13882" y="3409"/>
                </a:lnTo>
                <a:lnTo>
                  <a:pt x="13904" y="3379"/>
                </a:lnTo>
                <a:lnTo>
                  <a:pt x="13926" y="3350"/>
                </a:lnTo>
                <a:lnTo>
                  <a:pt x="13949" y="3320"/>
                </a:lnTo>
                <a:lnTo>
                  <a:pt x="13972" y="3291"/>
                </a:lnTo>
                <a:lnTo>
                  <a:pt x="13996" y="3262"/>
                </a:lnTo>
                <a:lnTo>
                  <a:pt x="14021" y="3234"/>
                </a:lnTo>
                <a:lnTo>
                  <a:pt x="14043" y="3211"/>
                </a:lnTo>
                <a:lnTo>
                  <a:pt x="14063" y="3188"/>
                </a:lnTo>
                <a:lnTo>
                  <a:pt x="14086" y="3166"/>
                </a:lnTo>
                <a:lnTo>
                  <a:pt x="14108" y="3144"/>
                </a:lnTo>
                <a:lnTo>
                  <a:pt x="14131" y="3122"/>
                </a:lnTo>
                <a:lnTo>
                  <a:pt x="14154" y="3101"/>
                </a:lnTo>
                <a:lnTo>
                  <a:pt x="14178" y="3081"/>
                </a:lnTo>
                <a:lnTo>
                  <a:pt x="14202" y="3061"/>
                </a:lnTo>
                <a:lnTo>
                  <a:pt x="14058" y="2905"/>
                </a:lnTo>
                <a:lnTo>
                  <a:pt x="13909" y="2755"/>
                </a:lnTo>
                <a:lnTo>
                  <a:pt x="13757" y="2610"/>
                </a:lnTo>
                <a:lnTo>
                  <a:pt x="13600" y="2471"/>
                </a:lnTo>
                <a:lnTo>
                  <a:pt x="13440" y="2338"/>
                </a:lnTo>
                <a:lnTo>
                  <a:pt x="13275" y="2209"/>
                </a:lnTo>
                <a:lnTo>
                  <a:pt x="13108" y="2086"/>
                </a:lnTo>
                <a:lnTo>
                  <a:pt x="12937" y="1969"/>
                </a:lnTo>
                <a:lnTo>
                  <a:pt x="12764" y="1858"/>
                </a:lnTo>
                <a:lnTo>
                  <a:pt x="12587" y="1752"/>
                </a:lnTo>
                <a:lnTo>
                  <a:pt x="12407" y="1652"/>
                </a:lnTo>
                <a:lnTo>
                  <a:pt x="12223" y="1558"/>
                </a:lnTo>
                <a:lnTo>
                  <a:pt x="12039" y="1469"/>
                </a:lnTo>
                <a:lnTo>
                  <a:pt x="11851" y="1387"/>
                </a:lnTo>
                <a:lnTo>
                  <a:pt x="11661" y="1311"/>
                </a:lnTo>
                <a:lnTo>
                  <a:pt x="11468" y="1240"/>
                </a:lnTo>
                <a:lnTo>
                  <a:pt x="11274" y="1175"/>
                </a:lnTo>
                <a:lnTo>
                  <a:pt x="11077" y="1117"/>
                </a:lnTo>
                <a:lnTo>
                  <a:pt x="10879" y="1064"/>
                </a:lnTo>
                <a:lnTo>
                  <a:pt x="10680" y="1019"/>
                </a:lnTo>
                <a:lnTo>
                  <a:pt x="10478" y="978"/>
                </a:lnTo>
                <a:lnTo>
                  <a:pt x="10276" y="944"/>
                </a:lnTo>
                <a:lnTo>
                  <a:pt x="10072" y="916"/>
                </a:lnTo>
                <a:lnTo>
                  <a:pt x="9868" y="894"/>
                </a:lnTo>
                <a:lnTo>
                  <a:pt x="9662" y="880"/>
                </a:lnTo>
                <a:lnTo>
                  <a:pt x="9456" y="871"/>
                </a:lnTo>
                <a:lnTo>
                  <a:pt x="9250" y="868"/>
                </a:lnTo>
                <a:lnTo>
                  <a:pt x="9042" y="872"/>
                </a:lnTo>
                <a:lnTo>
                  <a:pt x="8834" y="884"/>
                </a:lnTo>
                <a:lnTo>
                  <a:pt x="8628" y="901"/>
                </a:lnTo>
                <a:lnTo>
                  <a:pt x="8420" y="925"/>
                </a:lnTo>
                <a:lnTo>
                  <a:pt x="8212" y="955"/>
                </a:lnTo>
                <a:lnTo>
                  <a:pt x="8215" y="986"/>
                </a:lnTo>
                <a:lnTo>
                  <a:pt x="8217" y="1016"/>
                </a:lnTo>
                <a:lnTo>
                  <a:pt x="8218" y="1048"/>
                </a:lnTo>
                <a:lnTo>
                  <a:pt x="8220" y="1078"/>
                </a:lnTo>
                <a:lnTo>
                  <a:pt x="8220" y="1108"/>
                </a:lnTo>
                <a:lnTo>
                  <a:pt x="8218" y="1139"/>
                </a:lnTo>
                <a:lnTo>
                  <a:pt x="8216" y="1169"/>
                </a:lnTo>
                <a:lnTo>
                  <a:pt x="8214" y="1199"/>
                </a:lnTo>
                <a:lnTo>
                  <a:pt x="8211" y="1228"/>
                </a:lnTo>
                <a:lnTo>
                  <a:pt x="8207" y="1257"/>
                </a:lnTo>
                <a:lnTo>
                  <a:pt x="8202" y="1287"/>
                </a:lnTo>
                <a:lnTo>
                  <a:pt x="8197" y="1316"/>
                </a:lnTo>
                <a:lnTo>
                  <a:pt x="8190" y="1344"/>
                </a:lnTo>
                <a:lnTo>
                  <a:pt x="8183" y="1373"/>
                </a:lnTo>
                <a:lnTo>
                  <a:pt x="8175" y="1401"/>
                </a:lnTo>
                <a:lnTo>
                  <a:pt x="8166" y="1429"/>
                </a:lnTo>
                <a:lnTo>
                  <a:pt x="8157" y="1457"/>
                </a:lnTo>
                <a:lnTo>
                  <a:pt x="8146" y="1484"/>
                </a:lnTo>
                <a:lnTo>
                  <a:pt x="8135" y="1511"/>
                </a:lnTo>
                <a:lnTo>
                  <a:pt x="8124" y="1538"/>
                </a:lnTo>
                <a:lnTo>
                  <a:pt x="8111" y="1565"/>
                </a:lnTo>
                <a:lnTo>
                  <a:pt x="8097" y="1591"/>
                </a:lnTo>
                <a:lnTo>
                  <a:pt x="8083" y="1618"/>
                </a:lnTo>
                <a:lnTo>
                  <a:pt x="8068" y="1644"/>
                </a:lnTo>
                <a:lnTo>
                  <a:pt x="8053" y="1669"/>
                </a:lnTo>
                <a:lnTo>
                  <a:pt x="8036" y="1694"/>
                </a:lnTo>
                <a:lnTo>
                  <a:pt x="8018" y="1719"/>
                </a:lnTo>
                <a:lnTo>
                  <a:pt x="8000" y="1744"/>
                </a:lnTo>
                <a:lnTo>
                  <a:pt x="7982" y="1768"/>
                </a:lnTo>
                <a:lnTo>
                  <a:pt x="7962" y="1792"/>
                </a:lnTo>
                <a:lnTo>
                  <a:pt x="7941" y="1816"/>
                </a:lnTo>
                <a:lnTo>
                  <a:pt x="7920" y="1839"/>
                </a:lnTo>
                <a:lnTo>
                  <a:pt x="7900" y="1860"/>
                </a:lnTo>
                <a:lnTo>
                  <a:pt x="7881" y="1879"/>
                </a:lnTo>
                <a:lnTo>
                  <a:pt x="7860" y="1898"/>
                </a:lnTo>
                <a:lnTo>
                  <a:pt x="7841" y="1916"/>
                </a:lnTo>
                <a:lnTo>
                  <a:pt x="7820" y="1934"/>
                </a:lnTo>
                <a:lnTo>
                  <a:pt x="7799" y="1950"/>
                </a:lnTo>
                <a:lnTo>
                  <a:pt x="7777" y="1967"/>
                </a:lnTo>
                <a:lnTo>
                  <a:pt x="7756" y="1983"/>
                </a:lnTo>
                <a:lnTo>
                  <a:pt x="7734" y="1997"/>
                </a:lnTo>
                <a:lnTo>
                  <a:pt x="7711" y="2012"/>
                </a:lnTo>
                <a:lnTo>
                  <a:pt x="7689" y="2026"/>
                </a:lnTo>
                <a:lnTo>
                  <a:pt x="7666" y="2038"/>
                </a:lnTo>
                <a:lnTo>
                  <a:pt x="7643" y="2051"/>
                </a:lnTo>
                <a:lnTo>
                  <a:pt x="7619" y="2062"/>
                </a:lnTo>
                <a:lnTo>
                  <a:pt x="7596" y="2072"/>
                </a:lnTo>
                <a:lnTo>
                  <a:pt x="7572" y="2083"/>
                </a:lnTo>
                <a:lnTo>
                  <a:pt x="7547" y="2092"/>
                </a:lnTo>
                <a:lnTo>
                  <a:pt x="7523" y="2102"/>
                </a:lnTo>
                <a:lnTo>
                  <a:pt x="7498" y="2110"/>
                </a:lnTo>
                <a:lnTo>
                  <a:pt x="7473" y="2117"/>
                </a:lnTo>
                <a:lnTo>
                  <a:pt x="7447" y="2125"/>
                </a:lnTo>
                <a:lnTo>
                  <a:pt x="7422" y="2131"/>
                </a:lnTo>
                <a:lnTo>
                  <a:pt x="7396" y="2137"/>
                </a:lnTo>
                <a:lnTo>
                  <a:pt x="7370" y="2141"/>
                </a:lnTo>
                <a:lnTo>
                  <a:pt x="7343" y="2147"/>
                </a:lnTo>
                <a:lnTo>
                  <a:pt x="7317" y="2151"/>
                </a:lnTo>
                <a:lnTo>
                  <a:pt x="7290" y="2154"/>
                </a:lnTo>
                <a:lnTo>
                  <a:pt x="7261" y="2156"/>
                </a:lnTo>
                <a:lnTo>
                  <a:pt x="7234" y="2158"/>
                </a:lnTo>
                <a:lnTo>
                  <a:pt x="7206" y="2160"/>
                </a:lnTo>
                <a:lnTo>
                  <a:pt x="7178" y="2161"/>
                </a:lnTo>
                <a:lnTo>
                  <a:pt x="7150" y="2161"/>
                </a:lnTo>
                <a:lnTo>
                  <a:pt x="7116" y="2161"/>
                </a:lnTo>
                <a:lnTo>
                  <a:pt x="7083" y="2159"/>
                </a:lnTo>
                <a:lnTo>
                  <a:pt x="7049" y="2157"/>
                </a:lnTo>
                <a:lnTo>
                  <a:pt x="7017" y="2154"/>
                </a:lnTo>
                <a:lnTo>
                  <a:pt x="6985" y="2151"/>
                </a:lnTo>
                <a:lnTo>
                  <a:pt x="6953" y="2146"/>
                </a:lnTo>
                <a:lnTo>
                  <a:pt x="6922" y="2140"/>
                </a:lnTo>
                <a:lnTo>
                  <a:pt x="6892" y="2134"/>
                </a:lnTo>
                <a:lnTo>
                  <a:pt x="6862" y="2127"/>
                </a:lnTo>
                <a:lnTo>
                  <a:pt x="6831" y="2119"/>
                </a:lnTo>
                <a:lnTo>
                  <a:pt x="6802" y="2110"/>
                </a:lnTo>
                <a:lnTo>
                  <a:pt x="6773" y="2101"/>
                </a:lnTo>
                <a:lnTo>
                  <a:pt x="6745" y="2090"/>
                </a:lnTo>
                <a:lnTo>
                  <a:pt x="6717" y="2079"/>
                </a:lnTo>
                <a:lnTo>
                  <a:pt x="6688" y="2066"/>
                </a:lnTo>
                <a:lnTo>
                  <a:pt x="6661" y="2054"/>
                </a:lnTo>
                <a:lnTo>
                  <a:pt x="6634" y="2039"/>
                </a:lnTo>
                <a:lnTo>
                  <a:pt x="6608" y="2024"/>
                </a:lnTo>
                <a:lnTo>
                  <a:pt x="6582" y="2009"/>
                </a:lnTo>
                <a:lnTo>
                  <a:pt x="6557" y="1992"/>
                </a:lnTo>
                <a:lnTo>
                  <a:pt x="6532" y="1975"/>
                </a:lnTo>
                <a:lnTo>
                  <a:pt x="6507" y="1957"/>
                </a:lnTo>
                <a:lnTo>
                  <a:pt x="6483" y="1938"/>
                </a:lnTo>
                <a:lnTo>
                  <a:pt x="6460" y="1918"/>
                </a:lnTo>
                <a:lnTo>
                  <a:pt x="6436" y="1897"/>
                </a:lnTo>
                <a:lnTo>
                  <a:pt x="6413" y="1875"/>
                </a:lnTo>
                <a:lnTo>
                  <a:pt x="6391" y="1853"/>
                </a:lnTo>
                <a:lnTo>
                  <a:pt x="6369" y="1830"/>
                </a:lnTo>
                <a:lnTo>
                  <a:pt x="6347" y="1806"/>
                </a:lnTo>
                <a:lnTo>
                  <a:pt x="6326" y="1781"/>
                </a:lnTo>
                <a:lnTo>
                  <a:pt x="6306" y="1755"/>
                </a:lnTo>
                <a:lnTo>
                  <a:pt x="6285" y="1728"/>
                </a:lnTo>
                <a:lnTo>
                  <a:pt x="6267" y="1702"/>
                </a:lnTo>
                <a:lnTo>
                  <a:pt x="6249" y="1675"/>
                </a:lnTo>
                <a:lnTo>
                  <a:pt x="6232" y="1648"/>
                </a:lnTo>
                <a:lnTo>
                  <a:pt x="6216" y="1620"/>
                </a:lnTo>
                <a:lnTo>
                  <a:pt x="6091" y="1686"/>
                </a:lnTo>
                <a:lnTo>
                  <a:pt x="5968" y="1756"/>
                </a:lnTo>
                <a:lnTo>
                  <a:pt x="5847" y="1828"/>
                </a:lnTo>
                <a:lnTo>
                  <a:pt x="5728" y="1902"/>
                </a:lnTo>
                <a:lnTo>
                  <a:pt x="5610" y="1979"/>
                </a:lnTo>
                <a:lnTo>
                  <a:pt x="5494" y="2058"/>
                </a:lnTo>
                <a:lnTo>
                  <a:pt x="5381" y="2139"/>
                </a:lnTo>
                <a:lnTo>
                  <a:pt x="5268" y="2223"/>
                </a:lnTo>
                <a:lnTo>
                  <a:pt x="5157" y="2309"/>
                </a:lnTo>
                <a:lnTo>
                  <a:pt x="5050" y="2397"/>
                </a:lnTo>
                <a:lnTo>
                  <a:pt x="4943" y="2488"/>
                </a:lnTo>
                <a:lnTo>
                  <a:pt x="4839" y="2580"/>
                </a:lnTo>
                <a:lnTo>
                  <a:pt x="4735" y="2675"/>
                </a:lnTo>
                <a:lnTo>
                  <a:pt x="4635" y="2772"/>
                </a:lnTo>
                <a:lnTo>
                  <a:pt x="4537" y="2870"/>
                </a:lnTo>
                <a:lnTo>
                  <a:pt x="4441" y="2971"/>
                </a:lnTo>
                <a:lnTo>
                  <a:pt x="4347" y="3073"/>
                </a:lnTo>
                <a:lnTo>
                  <a:pt x="4255" y="3179"/>
                </a:lnTo>
                <a:lnTo>
                  <a:pt x="4166" y="3285"/>
                </a:lnTo>
                <a:lnTo>
                  <a:pt x="4078" y="3394"/>
                </a:lnTo>
                <a:lnTo>
                  <a:pt x="3993" y="3503"/>
                </a:lnTo>
                <a:lnTo>
                  <a:pt x="3911" y="3616"/>
                </a:lnTo>
                <a:lnTo>
                  <a:pt x="3831" y="3730"/>
                </a:lnTo>
                <a:lnTo>
                  <a:pt x="3752" y="3845"/>
                </a:lnTo>
                <a:lnTo>
                  <a:pt x="3676" y="3962"/>
                </a:lnTo>
                <a:lnTo>
                  <a:pt x="3603" y="4081"/>
                </a:lnTo>
                <a:lnTo>
                  <a:pt x="3533" y="4202"/>
                </a:lnTo>
                <a:lnTo>
                  <a:pt x="3464" y="4324"/>
                </a:lnTo>
                <a:lnTo>
                  <a:pt x="3399" y="4449"/>
                </a:lnTo>
                <a:lnTo>
                  <a:pt x="3336" y="4574"/>
                </a:lnTo>
                <a:lnTo>
                  <a:pt x="3275" y="4700"/>
                </a:lnTo>
                <a:lnTo>
                  <a:pt x="3218" y="4829"/>
                </a:lnTo>
                <a:lnTo>
                  <a:pt x="3296" y="4833"/>
                </a:lnTo>
                <a:lnTo>
                  <a:pt x="3372" y="4838"/>
                </a:lnTo>
                <a:lnTo>
                  <a:pt x="3449" y="4846"/>
                </a:lnTo>
                <a:lnTo>
                  <a:pt x="3525" y="4855"/>
                </a:lnTo>
                <a:lnTo>
                  <a:pt x="3599" y="4866"/>
                </a:lnTo>
                <a:lnTo>
                  <a:pt x="3673" y="4879"/>
                </a:lnTo>
                <a:lnTo>
                  <a:pt x="3746" y="4892"/>
                </a:lnTo>
                <a:lnTo>
                  <a:pt x="3818" y="4909"/>
                </a:lnTo>
                <a:lnTo>
                  <a:pt x="3890" y="4927"/>
                </a:lnTo>
                <a:lnTo>
                  <a:pt x="3960" y="4945"/>
                </a:lnTo>
                <a:lnTo>
                  <a:pt x="4030" y="4966"/>
                </a:lnTo>
                <a:lnTo>
                  <a:pt x="4099" y="4989"/>
                </a:lnTo>
                <a:lnTo>
                  <a:pt x="4168" y="5014"/>
                </a:lnTo>
                <a:lnTo>
                  <a:pt x="4234" y="5040"/>
                </a:lnTo>
                <a:lnTo>
                  <a:pt x="4301" y="5067"/>
                </a:lnTo>
                <a:lnTo>
                  <a:pt x="4367" y="5098"/>
                </a:lnTo>
                <a:lnTo>
                  <a:pt x="4433" y="5129"/>
                </a:lnTo>
                <a:lnTo>
                  <a:pt x="4499" y="5162"/>
                </a:lnTo>
                <a:lnTo>
                  <a:pt x="4562" y="5198"/>
                </a:lnTo>
                <a:lnTo>
                  <a:pt x="4626" y="5234"/>
                </a:lnTo>
                <a:lnTo>
                  <a:pt x="4689" y="5273"/>
                </a:lnTo>
                <a:lnTo>
                  <a:pt x="4750" y="5314"/>
                </a:lnTo>
                <a:lnTo>
                  <a:pt x="4811" y="5355"/>
                </a:lnTo>
                <a:lnTo>
                  <a:pt x="4871" y="5399"/>
                </a:lnTo>
                <a:lnTo>
                  <a:pt x="4931" y="5444"/>
                </a:lnTo>
                <a:lnTo>
                  <a:pt x="4989" y="5492"/>
                </a:lnTo>
                <a:lnTo>
                  <a:pt x="5047" y="5541"/>
                </a:lnTo>
                <a:lnTo>
                  <a:pt x="5103" y="5591"/>
                </a:lnTo>
                <a:lnTo>
                  <a:pt x="5159" y="5645"/>
                </a:lnTo>
                <a:lnTo>
                  <a:pt x="5215" y="5699"/>
                </a:lnTo>
                <a:lnTo>
                  <a:pt x="5269" y="5754"/>
                </a:lnTo>
                <a:lnTo>
                  <a:pt x="5322" y="5813"/>
                </a:lnTo>
                <a:lnTo>
                  <a:pt x="5372" y="5869"/>
                </a:lnTo>
                <a:lnTo>
                  <a:pt x="5421" y="5925"/>
                </a:lnTo>
                <a:lnTo>
                  <a:pt x="5467" y="5984"/>
                </a:lnTo>
                <a:lnTo>
                  <a:pt x="5513" y="6042"/>
                </a:lnTo>
                <a:lnTo>
                  <a:pt x="5556" y="6101"/>
                </a:lnTo>
                <a:lnTo>
                  <a:pt x="5599" y="6160"/>
                </a:lnTo>
                <a:lnTo>
                  <a:pt x="5638" y="6221"/>
                </a:lnTo>
                <a:lnTo>
                  <a:pt x="5677" y="6282"/>
                </a:lnTo>
                <a:lnTo>
                  <a:pt x="5715" y="6344"/>
                </a:lnTo>
                <a:lnTo>
                  <a:pt x="5750" y="6405"/>
                </a:lnTo>
                <a:lnTo>
                  <a:pt x="5784" y="6468"/>
                </a:lnTo>
                <a:lnTo>
                  <a:pt x="5817" y="6532"/>
                </a:lnTo>
                <a:lnTo>
                  <a:pt x="5848" y="6596"/>
                </a:lnTo>
                <a:lnTo>
                  <a:pt x="5877" y="6661"/>
                </a:lnTo>
                <a:lnTo>
                  <a:pt x="5904" y="6727"/>
                </a:lnTo>
                <a:lnTo>
                  <a:pt x="5931" y="6792"/>
                </a:lnTo>
                <a:lnTo>
                  <a:pt x="5956" y="6860"/>
                </a:lnTo>
                <a:lnTo>
                  <a:pt x="5979" y="6928"/>
                </a:lnTo>
                <a:lnTo>
                  <a:pt x="6001" y="6998"/>
                </a:lnTo>
                <a:lnTo>
                  <a:pt x="6020" y="7068"/>
                </a:lnTo>
                <a:lnTo>
                  <a:pt x="6039" y="7138"/>
                </a:lnTo>
                <a:lnTo>
                  <a:pt x="6056" y="7210"/>
                </a:lnTo>
                <a:lnTo>
                  <a:pt x="6070" y="7282"/>
                </a:lnTo>
                <a:lnTo>
                  <a:pt x="6084" y="7354"/>
                </a:lnTo>
                <a:lnTo>
                  <a:pt x="6097" y="7427"/>
                </a:lnTo>
                <a:lnTo>
                  <a:pt x="6107" y="7500"/>
                </a:lnTo>
                <a:lnTo>
                  <a:pt x="6115" y="7573"/>
                </a:lnTo>
                <a:lnTo>
                  <a:pt x="6123" y="7647"/>
                </a:lnTo>
                <a:lnTo>
                  <a:pt x="6128" y="7721"/>
                </a:lnTo>
                <a:lnTo>
                  <a:pt x="6132" y="7795"/>
                </a:lnTo>
                <a:lnTo>
                  <a:pt x="6134" y="7869"/>
                </a:lnTo>
                <a:lnTo>
                  <a:pt x="6134" y="7943"/>
                </a:lnTo>
                <a:lnTo>
                  <a:pt x="6133" y="8018"/>
                </a:lnTo>
                <a:lnTo>
                  <a:pt x="6131" y="8093"/>
                </a:lnTo>
                <a:lnTo>
                  <a:pt x="6126" y="8167"/>
                </a:lnTo>
                <a:lnTo>
                  <a:pt x="6121" y="8241"/>
                </a:lnTo>
                <a:lnTo>
                  <a:pt x="6112" y="8314"/>
                </a:lnTo>
                <a:lnTo>
                  <a:pt x="6103" y="8388"/>
                </a:lnTo>
                <a:lnTo>
                  <a:pt x="6092" y="8461"/>
                </a:lnTo>
                <a:lnTo>
                  <a:pt x="6080" y="8534"/>
                </a:lnTo>
                <a:lnTo>
                  <a:pt x="6065" y="8606"/>
                </a:lnTo>
                <a:lnTo>
                  <a:pt x="6050" y="8678"/>
                </a:lnTo>
                <a:lnTo>
                  <a:pt x="6032" y="8749"/>
                </a:lnTo>
                <a:lnTo>
                  <a:pt x="6013" y="8820"/>
                </a:lnTo>
                <a:lnTo>
                  <a:pt x="5992" y="8890"/>
                </a:lnTo>
                <a:lnTo>
                  <a:pt x="5969" y="8959"/>
                </a:lnTo>
                <a:lnTo>
                  <a:pt x="5945" y="9028"/>
                </a:lnTo>
                <a:lnTo>
                  <a:pt x="5919" y="9096"/>
                </a:lnTo>
                <a:lnTo>
                  <a:pt x="5894" y="9155"/>
                </a:lnTo>
                <a:lnTo>
                  <a:pt x="5868" y="9215"/>
                </a:lnTo>
                <a:lnTo>
                  <a:pt x="5841" y="9275"/>
                </a:lnTo>
                <a:lnTo>
                  <a:pt x="5812" y="9334"/>
                </a:lnTo>
                <a:lnTo>
                  <a:pt x="5781" y="9393"/>
                </a:lnTo>
                <a:lnTo>
                  <a:pt x="5750" y="9451"/>
                </a:lnTo>
                <a:lnTo>
                  <a:pt x="5717" y="9509"/>
                </a:lnTo>
                <a:lnTo>
                  <a:pt x="5682" y="9566"/>
                </a:lnTo>
                <a:lnTo>
                  <a:pt x="5647" y="9623"/>
                </a:lnTo>
                <a:lnTo>
                  <a:pt x="5609" y="9679"/>
                </a:lnTo>
                <a:lnTo>
                  <a:pt x="5572" y="9735"/>
                </a:lnTo>
                <a:lnTo>
                  <a:pt x="5532" y="9790"/>
                </a:lnTo>
                <a:lnTo>
                  <a:pt x="5491" y="9844"/>
                </a:lnTo>
                <a:lnTo>
                  <a:pt x="5449" y="9897"/>
                </a:lnTo>
                <a:lnTo>
                  <a:pt x="5407" y="9950"/>
                </a:lnTo>
                <a:lnTo>
                  <a:pt x="5363" y="10001"/>
                </a:lnTo>
                <a:lnTo>
                  <a:pt x="5318" y="10053"/>
                </a:lnTo>
                <a:lnTo>
                  <a:pt x="5272" y="10103"/>
                </a:lnTo>
                <a:lnTo>
                  <a:pt x="5224" y="10151"/>
                </a:lnTo>
                <a:lnTo>
                  <a:pt x="5176" y="10199"/>
                </a:lnTo>
                <a:lnTo>
                  <a:pt x="5127" y="10246"/>
                </a:lnTo>
                <a:lnTo>
                  <a:pt x="5077" y="10291"/>
                </a:lnTo>
                <a:lnTo>
                  <a:pt x="5027" y="10335"/>
                </a:lnTo>
                <a:lnTo>
                  <a:pt x="4975" y="10379"/>
                </a:lnTo>
                <a:lnTo>
                  <a:pt x="4922" y="10421"/>
                </a:lnTo>
                <a:lnTo>
                  <a:pt x="4868" y="10462"/>
                </a:lnTo>
                <a:lnTo>
                  <a:pt x="4814" y="10501"/>
                </a:lnTo>
                <a:lnTo>
                  <a:pt x="4760" y="10539"/>
                </a:lnTo>
                <a:lnTo>
                  <a:pt x="4703" y="10575"/>
                </a:lnTo>
                <a:lnTo>
                  <a:pt x="4647" y="10610"/>
                </a:lnTo>
                <a:lnTo>
                  <a:pt x="4589" y="10644"/>
                </a:lnTo>
                <a:lnTo>
                  <a:pt x="4532" y="10676"/>
                </a:lnTo>
                <a:lnTo>
                  <a:pt x="4481" y="10703"/>
                </a:lnTo>
                <a:lnTo>
                  <a:pt x="4430" y="10728"/>
                </a:lnTo>
                <a:lnTo>
                  <a:pt x="4379" y="10752"/>
                </a:lnTo>
                <a:lnTo>
                  <a:pt x="4325" y="10776"/>
                </a:lnTo>
                <a:lnTo>
                  <a:pt x="4273" y="10798"/>
                </a:lnTo>
                <a:lnTo>
                  <a:pt x="4219" y="10818"/>
                </a:lnTo>
                <a:lnTo>
                  <a:pt x="4166" y="10838"/>
                </a:lnTo>
                <a:lnTo>
                  <a:pt x="4110" y="10858"/>
                </a:lnTo>
                <a:lnTo>
                  <a:pt x="4055" y="10876"/>
                </a:lnTo>
                <a:lnTo>
                  <a:pt x="4000" y="10893"/>
                </a:lnTo>
                <a:lnTo>
                  <a:pt x="3943" y="10908"/>
                </a:lnTo>
                <a:lnTo>
                  <a:pt x="3887" y="10923"/>
                </a:lnTo>
                <a:lnTo>
                  <a:pt x="3830" y="10937"/>
                </a:lnTo>
                <a:lnTo>
                  <a:pt x="3771" y="10950"/>
                </a:lnTo>
                <a:lnTo>
                  <a:pt x="3713" y="10961"/>
                </a:lnTo>
                <a:lnTo>
                  <a:pt x="3653" y="10972"/>
                </a:lnTo>
                <a:lnTo>
                  <a:pt x="3711" y="11062"/>
                </a:lnTo>
                <a:lnTo>
                  <a:pt x="3769" y="11151"/>
                </a:lnTo>
                <a:lnTo>
                  <a:pt x="3830" y="11240"/>
                </a:lnTo>
                <a:lnTo>
                  <a:pt x="3890" y="11327"/>
                </a:lnTo>
                <a:lnTo>
                  <a:pt x="3953" y="11413"/>
                </a:lnTo>
                <a:lnTo>
                  <a:pt x="4016" y="11499"/>
                </a:lnTo>
                <a:lnTo>
                  <a:pt x="4082" y="11582"/>
                </a:lnTo>
                <a:lnTo>
                  <a:pt x="4149" y="11665"/>
                </a:lnTo>
                <a:lnTo>
                  <a:pt x="4216" y="11747"/>
                </a:lnTo>
                <a:lnTo>
                  <a:pt x="4285" y="11828"/>
                </a:lnTo>
                <a:lnTo>
                  <a:pt x="4356" y="11907"/>
                </a:lnTo>
                <a:lnTo>
                  <a:pt x="4427" y="11985"/>
                </a:lnTo>
                <a:lnTo>
                  <a:pt x="4500" y="12062"/>
                </a:lnTo>
                <a:lnTo>
                  <a:pt x="4573" y="12138"/>
                </a:lnTo>
                <a:lnTo>
                  <a:pt x="4648" y="12213"/>
                </a:lnTo>
                <a:lnTo>
                  <a:pt x="4724" y="12286"/>
                </a:lnTo>
                <a:lnTo>
                  <a:pt x="4801" y="12359"/>
                </a:lnTo>
                <a:lnTo>
                  <a:pt x="4880" y="12430"/>
                </a:lnTo>
                <a:lnTo>
                  <a:pt x="4960" y="12499"/>
                </a:lnTo>
                <a:lnTo>
                  <a:pt x="5040" y="12567"/>
                </a:lnTo>
                <a:lnTo>
                  <a:pt x="5122" y="12634"/>
                </a:lnTo>
                <a:lnTo>
                  <a:pt x="5205" y="12700"/>
                </a:lnTo>
                <a:lnTo>
                  <a:pt x="5289" y="12765"/>
                </a:lnTo>
                <a:lnTo>
                  <a:pt x="5373" y="12827"/>
                </a:lnTo>
                <a:lnTo>
                  <a:pt x="5460" y="12890"/>
                </a:lnTo>
                <a:lnTo>
                  <a:pt x="5546" y="12950"/>
                </a:lnTo>
                <a:lnTo>
                  <a:pt x="5634" y="13009"/>
                </a:lnTo>
                <a:lnTo>
                  <a:pt x="5724" y="13067"/>
                </a:lnTo>
                <a:lnTo>
                  <a:pt x="5814" y="13123"/>
                </a:lnTo>
                <a:lnTo>
                  <a:pt x="5904" y="13178"/>
                </a:lnTo>
                <a:lnTo>
                  <a:pt x="5996" y="13231"/>
                </a:lnTo>
                <a:lnTo>
                  <a:pt x="6089" y="13283"/>
                </a:lnTo>
                <a:lnTo>
                  <a:pt x="6162" y="13323"/>
                </a:lnTo>
                <a:lnTo>
                  <a:pt x="6235" y="13362"/>
                </a:lnTo>
                <a:lnTo>
                  <a:pt x="6308" y="13399"/>
                </a:lnTo>
                <a:lnTo>
                  <a:pt x="6383" y="13436"/>
                </a:lnTo>
                <a:lnTo>
                  <a:pt x="6458" y="13471"/>
                </a:lnTo>
                <a:lnTo>
                  <a:pt x="6533" y="13507"/>
                </a:lnTo>
                <a:lnTo>
                  <a:pt x="6608" y="13540"/>
                </a:lnTo>
                <a:lnTo>
                  <a:pt x="6684" y="13573"/>
                </a:lnTo>
                <a:lnTo>
                  <a:pt x="6760" y="13605"/>
                </a:lnTo>
                <a:lnTo>
                  <a:pt x="6837" y="13636"/>
                </a:lnTo>
                <a:lnTo>
                  <a:pt x="6914" y="13666"/>
                </a:lnTo>
                <a:lnTo>
                  <a:pt x="6992" y="13696"/>
                </a:lnTo>
                <a:lnTo>
                  <a:pt x="7069" y="13724"/>
                </a:lnTo>
                <a:lnTo>
                  <a:pt x="7148" y="13751"/>
                </a:lnTo>
                <a:lnTo>
                  <a:pt x="7227" y="13777"/>
                </a:lnTo>
                <a:lnTo>
                  <a:pt x="7306" y="13802"/>
                </a:lnTo>
                <a:lnTo>
                  <a:pt x="7386" y="13826"/>
                </a:lnTo>
                <a:lnTo>
                  <a:pt x="7465" y="13850"/>
                </a:lnTo>
                <a:lnTo>
                  <a:pt x="7545" y="13872"/>
                </a:lnTo>
                <a:lnTo>
                  <a:pt x="7626" y="13894"/>
                </a:lnTo>
                <a:lnTo>
                  <a:pt x="7706" y="13914"/>
                </a:lnTo>
                <a:lnTo>
                  <a:pt x="7787" y="13933"/>
                </a:lnTo>
                <a:lnTo>
                  <a:pt x="7869" y="13951"/>
                </a:lnTo>
                <a:lnTo>
                  <a:pt x="7950" y="13969"/>
                </a:lnTo>
                <a:lnTo>
                  <a:pt x="8033" y="13985"/>
                </a:lnTo>
                <a:lnTo>
                  <a:pt x="8115" y="14000"/>
                </a:lnTo>
                <a:lnTo>
                  <a:pt x="8198" y="14015"/>
                </a:lnTo>
                <a:lnTo>
                  <a:pt x="8280" y="14027"/>
                </a:lnTo>
                <a:lnTo>
                  <a:pt x="8363" y="14040"/>
                </a:lnTo>
                <a:lnTo>
                  <a:pt x="8446" y="14050"/>
                </a:lnTo>
                <a:lnTo>
                  <a:pt x="8530" y="14061"/>
                </a:lnTo>
                <a:lnTo>
                  <a:pt x="8614" y="14070"/>
                </a:lnTo>
                <a:lnTo>
                  <a:pt x="8616" y="14070"/>
                </a:lnTo>
                <a:lnTo>
                  <a:pt x="8615" y="14080"/>
                </a:lnTo>
                <a:lnTo>
                  <a:pt x="8614" y="14090"/>
                </a:lnTo>
                <a:lnTo>
                  <a:pt x="8419" y="14070"/>
                </a:lnTo>
                <a:lnTo>
                  <a:pt x="8225" y="14044"/>
                </a:lnTo>
                <a:lnTo>
                  <a:pt x="8032" y="14014"/>
                </a:lnTo>
                <a:lnTo>
                  <a:pt x="7841" y="13977"/>
                </a:lnTo>
                <a:lnTo>
                  <a:pt x="7651" y="13935"/>
                </a:lnTo>
                <a:lnTo>
                  <a:pt x="7463" y="13888"/>
                </a:lnTo>
                <a:lnTo>
                  <a:pt x="7277" y="13835"/>
                </a:lnTo>
                <a:lnTo>
                  <a:pt x="7093" y="13778"/>
                </a:lnTo>
                <a:lnTo>
                  <a:pt x="6911" y="13714"/>
                </a:lnTo>
                <a:lnTo>
                  <a:pt x="6731" y="13646"/>
                </a:lnTo>
                <a:lnTo>
                  <a:pt x="6554" y="13573"/>
                </a:lnTo>
                <a:lnTo>
                  <a:pt x="6378" y="13496"/>
                </a:lnTo>
                <a:lnTo>
                  <a:pt x="6205" y="13413"/>
                </a:lnTo>
                <a:lnTo>
                  <a:pt x="6035" y="13325"/>
                </a:lnTo>
                <a:lnTo>
                  <a:pt x="5867" y="13233"/>
                </a:lnTo>
                <a:lnTo>
                  <a:pt x="5702" y="13136"/>
                </a:lnTo>
                <a:lnTo>
                  <a:pt x="5540" y="13034"/>
                </a:lnTo>
                <a:lnTo>
                  <a:pt x="5381" y="12927"/>
                </a:lnTo>
                <a:lnTo>
                  <a:pt x="5224" y="12817"/>
                </a:lnTo>
                <a:lnTo>
                  <a:pt x="5072" y="12701"/>
                </a:lnTo>
                <a:lnTo>
                  <a:pt x="4921" y="12581"/>
                </a:lnTo>
                <a:lnTo>
                  <a:pt x="4775" y="12458"/>
                </a:lnTo>
                <a:lnTo>
                  <a:pt x="4632" y="12330"/>
                </a:lnTo>
                <a:lnTo>
                  <a:pt x="4492" y="12197"/>
                </a:lnTo>
                <a:lnTo>
                  <a:pt x="4357" y="12060"/>
                </a:lnTo>
                <a:lnTo>
                  <a:pt x="4224" y="11919"/>
                </a:lnTo>
                <a:lnTo>
                  <a:pt x="4096" y="11774"/>
                </a:lnTo>
                <a:lnTo>
                  <a:pt x="3971" y="11625"/>
                </a:lnTo>
                <a:lnTo>
                  <a:pt x="3850" y="11473"/>
                </a:lnTo>
                <a:lnTo>
                  <a:pt x="3735" y="11316"/>
                </a:lnTo>
                <a:lnTo>
                  <a:pt x="3623" y="11156"/>
                </a:lnTo>
                <a:lnTo>
                  <a:pt x="3514" y="10992"/>
                </a:lnTo>
                <a:lnTo>
                  <a:pt x="3461" y="10998"/>
                </a:lnTo>
                <a:lnTo>
                  <a:pt x="3408" y="11003"/>
                </a:lnTo>
                <a:lnTo>
                  <a:pt x="3355" y="11008"/>
                </a:lnTo>
                <a:lnTo>
                  <a:pt x="3300" y="11012"/>
                </a:lnTo>
                <a:lnTo>
                  <a:pt x="3246" y="11015"/>
                </a:lnTo>
                <a:lnTo>
                  <a:pt x="3193" y="11018"/>
                </a:lnTo>
                <a:lnTo>
                  <a:pt x="3139" y="11019"/>
                </a:lnTo>
                <a:lnTo>
                  <a:pt x="3084" y="11020"/>
                </a:lnTo>
                <a:lnTo>
                  <a:pt x="3030" y="11019"/>
                </a:lnTo>
                <a:lnTo>
                  <a:pt x="2977" y="11018"/>
                </a:lnTo>
                <a:lnTo>
                  <a:pt x="2923" y="11017"/>
                </a:lnTo>
                <a:lnTo>
                  <a:pt x="2868" y="11014"/>
                </a:lnTo>
                <a:lnTo>
                  <a:pt x="2814" y="11010"/>
                </a:lnTo>
                <a:lnTo>
                  <a:pt x="2761" y="11006"/>
                </a:lnTo>
                <a:lnTo>
                  <a:pt x="2706" y="11001"/>
                </a:lnTo>
                <a:lnTo>
                  <a:pt x="2653" y="10995"/>
                </a:lnTo>
                <a:lnTo>
                  <a:pt x="2600" y="10989"/>
                </a:lnTo>
                <a:lnTo>
                  <a:pt x="2547" y="10981"/>
                </a:lnTo>
                <a:lnTo>
                  <a:pt x="2495" y="10973"/>
                </a:lnTo>
                <a:lnTo>
                  <a:pt x="2441" y="10964"/>
                </a:lnTo>
                <a:lnTo>
                  <a:pt x="2389" y="10953"/>
                </a:lnTo>
                <a:lnTo>
                  <a:pt x="2337" y="10943"/>
                </a:lnTo>
                <a:lnTo>
                  <a:pt x="2286" y="10931"/>
                </a:lnTo>
                <a:lnTo>
                  <a:pt x="2235" y="10919"/>
                </a:lnTo>
                <a:lnTo>
                  <a:pt x="2184" y="10905"/>
                </a:lnTo>
                <a:lnTo>
                  <a:pt x="2133" y="10892"/>
                </a:lnTo>
                <a:lnTo>
                  <a:pt x="2083" y="10876"/>
                </a:lnTo>
                <a:lnTo>
                  <a:pt x="2033" y="10860"/>
                </a:lnTo>
                <a:lnTo>
                  <a:pt x="1984" y="10844"/>
                </a:lnTo>
                <a:lnTo>
                  <a:pt x="1936" y="10826"/>
                </a:lnTo>
                <a:lnTo>
                  <a:pt x="1888" y="10808"/>
                </a:lnTo>
                <a:lnTo>
                  <a:pt x="1840" y="10788"/>
                </a:lnTo>
                <a:lnTo>
                  <a:pt x="1771" y="10759"/>
                </a:lnTo>
                <a:lnTo>
                  <a:pt x="1704" y="10728"/>
                </a:lnTo>
                <a:lnTo>
                  <a:pt x="1638" y="10694"/>
                </a:lnTo>
                <a:lnTo>
                  <a:pt x="1572" y="10659"/>
                </a:lnTo>
                <a:lnTo>
                  <a:pt x="1507" y="10622"/>
                </a:lnTo>
                <a:lnTo>
                  <a:pt x="1442" y="10583"/>
                </a:lnTo>
                <a:lnTo>
                  <a:pt x="1380" y="10543"/>
                </a:lnTo>
                <a:lnTo>
                  <a:pt x="1318" y="10500"/>
                </a:lnTo>
                <a:lnTo>
                  <a:pt x="1257" y="10456"/>
                </a:lnTo>
                <a:lnTo>
                  <a:pt x="1197" y="10410"/>
                </a:lnTo>
                <a:lnTo>
                  <a:pt x="1138" y="10362"/>
                </a:lnTo>
                <a:lnTo>
                  <a:pt x="1080" y="10312"/>
                </a:lnTo>
                <a:lnTo>
                  <a:pt x="1023" y="10261"/>
                </a:lnTo>
                <a:lnTo>
                  <a:pt x="967" y="10208"/>
                </a:lnTo>
                <a:lnTo>
                  <a:pt x="911" y="10154"/>
                </a:lnTo>
                <a:lnTo>
                  <a:pt x="857" y="10096"/>
                </a:lnTo>
                <a:lnTo>
                  <a:pt x="805" y="10039"/>
                </a:lnTo>
                <a:lnTo>
                  <a:pt x="755" y="9981"/>
                </a:lnTo>
                <a:lnTo>
                  <a:pt x="706" y="9922"/>
                </a:lnTo>
                <a:lnTo>
                  <a:pt x="658" y="9863"/>
                </a:lnTo>
                <a:lnTo>
                  <a:pt x="612" y="9803"/>
                </a:lnTo>
                <a:lnTo>
                  <a:pt x="568" y="9743"/>
                </a:lnTo>
                <a:lnTo>
                  <a:pt x="525" y="9681"/>
                </a:lnTo>
                <a:lnTo>
                  <a:pt x="484" y="9619"/>
                </a:lnTo>
                <a:lnTo>
                  <a:pt x="445" y="9557"/>
                </a:lnTo>
                <a:lnTo>
                  <a:pt x="407" y="9493"/>
                </a:lnTo>
                <a:lnTo>
                  <a:pt x="372" y="9430"/>
                </a:lnTo>
                <a:lnTo>
                  <a:pt x="337" y="9365"/>
                </a:lnTo>
                <a:lnTo>
                  <a:pt x="304" y="9299"/>
                </a:lnTo>
                <a:lnTo>
                  <a:pt x="273" y="9233"/>
                </a:lnTo>
                <a:lnTo>
                  <a:pt x="243" y="9168"/>
                </a:lnTo>
                <a:lnTo>
                  <a:pt x="216" y="9100"/>
                </a:lnTo>
                <a:lnTo>
                  <a:pt x="190" y="9032"/>
                </a:lnTo>
                <a:lnTo>
                  <a:pt x="166" y="8964"/>
                </a:lnTo>
                <a:lnTo>
                  <a:pt x="143" y="8895"/>
                </a:lnTo>
                <a:lnTo>
                  <a:pt x="122" y="8825"/>
                </a:lnTo>
                <a:lnTo>
                  <a:pt x="102" y="8755"/>
                </a:lnTo>
                <a:lnTo>
                  <a:pt x="85" y="8684"/>
                </a:lnTo>
                <a:lnTo>
                  <a:pt x="69" y="8612"/>
                </a:lnTo>
                <a:lnTo>
                  <a:pt x="54" y="8540"/>
                </a:lnTo>
                <a:lnTo>
                  <a:pt x="42" y="8467"/>
                </a:lnTo>
                <a:lnTo>
                  <a:pt x="30" y="8393"/>
                </a:lnTo>
                <a:lnTo>
                  <a:pt x="21" y="8319"/>
                </a:lnTo>
                <a:lnTo>
                  <a:pt x="14" y="8245"/>
                </a:lnTo>
                <a:lnTo>
                  <a:pt x="7" y="8169"/>
                </a:lnTo>
                <a:lnTo>
                  <a:pt x="3" y="8093"/>
                </a:lnTo>
                <a:lnTo>
                  <a:pt x="1" y="8017"/>
                </a:lnTo>
                <a:lnTo>
                  <a:pt x="0" y="7938"/>
                </a:lnTo>
                <a:lnTo>
                  <a:pt x="1" y="7863"/>
                </a:lnTo>
                <a:lnTo>
                  <a:pt x="3" y="7788"/>
                </a:lnTo>
                <a:lnTo>
                  <a:pt x="7" y="7713"/>
                </a:lnTo>
                <a:lnTo>
                  <a:pt x="13" y="7640"/>
                </a:lnTo>
                <a:lnTo>
                  <a:pt x="20" y="7566"/>
                </a:lnTo>
                <a:lnTo>
                  <a:pt x="28" y="7494"/>
                </a:lnTo>
                <a:lnTo>
                  <a:pt x="39" y="7421"/>
                </a:lnTo>
                <a:lnTo>
                  <a:pt x="50" y="7350"/>
                </a:lnTo>
                <a:lnTo>
                  <a:pt x="64" y="7279"/>
                </a:lnTo>
                <a:lnTo>
                  <a:pt x="78" y="7209"/>
                </a:lnTo>
                <a:lnTo>
                  <a:pt x="95" y="7139"/>
                </a:lnTo>
                <a:lnTo>
                  <a:pt x="114" y="7070"/>
                </a:lnTo>
                <a:lnTo>
                  <a:pt x="133" y="7001"/>
                </a:lnTo>
                <a:lnTo>
                  <a:pt x="154" y="6933"/>
                </a:lnTo>
                <a:lnTo>
                  <a:pt x="177" y="6867"/>
                </a:lnTo>
                <a:lnTo>
                  <a:pt x="201" y="6800"/>
                </a:lnTo>
                <a:lnTo>
                  <a:pt x="228" y="6733"/>
                </a:lnTo>
                <a:lnTo>
                  <a:pt x="256" y="6668"/>
                </a:lnTo>
                <a:lnTo>
                  <a:pt x="285" y="6604"/>
                </a:lnTo>
                <a:lnTo>
                  <a:pt x="315" y="6539"/>
                </a:lnTo>
                <a:lnTo>
                  <a:pt x="349" y="6475"/>
                </a:lnTo>
                <a:lnTo>
                  <a:pt x="382" y="6413"/>
                </a:lnTo>
                <a:lnTo>
                  <a:pt x="418" y="6350"/>
                </a:lnTo>
                <a:lnTo>
                  <a:pt x="455" y="6288"/>
                </a:lnTo>
                <a:lnTo>
                  <a:pt x="494" y="6228"/>
                </a:lnTo>
                <a:lnTo>
                  <a:pt x="534" y="6167"/>
                </a:lnTo>
                <a:lnTo>
                  <a:pt x="576" y="6108"/>
                </a:lnTo>
                <a:lnTo>
                  <a:pt x="620" y="6048"/>
                </a:lnTo>
                <a:lnTo>
                  <a:pt x="666" y="5990"/>
                </a:lnTo>
                <a:lnTo>
                  <a:pt x="713" y="5932"/>
                </a:lnTo>
                <a:lnTo>
                  <a:pt x="761" y="5874"/>
                </a:lnTo>
                <a:lnTo>
                  <a:pt x="811" y="5818"/>
                </a:lnTo>
                <a:lnTo>
                  <a:pt x="865" y="5758"/>
                </a:lnTo>
                <a:lnTo>
                  <a:pt x="921" y="5702"/>
                </a:lnTo>
                <a:lnTo>
                  <a:pt x="977" y="5647"/>
                </a:lnTo>
                <a:lnTo>
                  <a:pt x="1034" y="5592"/>
                </a:lnTo>
                <a:lnTo>
                  <a:pt x="1092" y="5541"/>
                </a:lnTo>
                <a:lnTo>
                  <a:pt x="1150" y="5491"/>
                </a:lnTo>
                <a:lnTo>
                  <a:pt x="1210" y="5443"/>
                </a:lnTo>
                <a:lnTo>
                  <a:pt x="1270" y="5396"/>
                </a:lnTo>
                <a:lnTo>
                  <a:pt x="1332" y="5352"/>
                </a:lnTo>
                <a:lnTo>
                  <a:pt x="1393" y="5310"/>
                </a:lnTo>
                <a:lnTo>
                  <a:pt x="1456" y="5269"/>
                </a:lnTo>
                <a:lnTo>
                  <a:pt x="1520" y="5229"/>
                </a:lnTo>
                <a:lnTo>
                  <a:pt x="1584" y="5193"/>
                </a:lnTo>
                <a:lnTo>
                  <a:pt x="1650" y="5157"/>
                </a:lnTo>
                <a:lnTo>
                  <a:pt x="1716" y="5123"/>
                </a:lnTo>
                <a:lnTo>
                  <a:pt x="1784" y="5091"/>
                </a:lnTo>
                <a:lnTo>
                  <a:pt x="1852" y="5061"/>
                </a:lnTo>
                <a:lnTo>
                  <a:pt x="1921" y="5033"/>
                </a:lnTo>
                <a:lnTo>
                  <a:pt x="1989" y="5007"/>
                </a:lnTo>
                <a:lnTo>
                  <a:pt x="2060" y="4982"/>
                </a:lnTo>
                <a:lnTo>
                  <a:pt x="2131" y="4959"/>
                </a:lnTo>
                <a:lnTo>
                  <a:pt x="2203" y="4938"/>
                </a:lnTo>
                <a:lnTo>
                  <a:pt x="2276" y="4919"/>
                </a:lnTo>
                <a:lnTo>
                  <a:pt x="2351" y="4902"/>
                </a:lnTo>
                <a:lnTo>
                  <a:pt x="2425" y="4886"/>
                </a:lnTo>
                <a:lnTo>
                  <a:pt x="2500" y="4872"/>
                </a:lnTo>
                <a:lnTo>
                  <a:pt x="2576" y="4860"/>
                </a:lnTo>
                <a:lnTo>
                  <a:pt x="2653" y="4850"/>
                </a:lnTo>
                <a:lnTo>
                  <a:pt x="2731" y="4842"/>
                </a:lnTo>
                <a:lnTo>
                  <a:pt x="2810" y="4835"/>
                </a:lnTo>
                <a:lnTo>
                  <a:pt x="2889" y="4830"/>
                </a:lnTo>
                <a:lnTo>
                  <a:pt x="2969" y="4827"/>
                </a:lnTo>
                <a:lnTo>
                  <a:pt x="3028" y="4689"/>
                </a:lnTo>
                <a:lnTo>
                  <a:pt x="3090" y="4553"/>
                </a:lnTo>
                <a:lnTo>
                  <a:pt x="3153" y="4418"/>
                </a:lnTo>
                <a:lnTo>
                  <a:pt x="3220" y="4285"/>
                </a:lnTo>
                <a:lnTo>
                  <a:pt x="3290" y="4153"/>
                </a:lnTo>
                <a:lnTo>
                  <a:pt x="3363" y="4024"/>
                </a:lnTo>
                <a:lnTo>
                  <a:pt x="3438" y="3897"/>
                </a:lnTo>
                <a:lnTo>
                  <a:pt x="3516" y="3770"/>
                </a:lnTo>
                <a:lnTo>
                  <a:pt x="3598" y="3646"/>
                </a:lnTo>
                <a:lnTo>
                  <a:pt x="3681" y="3524"/>
                </a:lnTo>
                <a:lnTo>
                  <a:pt x="3768" y="3404"/>
                </a:lnTo>
                <a:lnTo>
                  <a:pt x="3857" y="3285"/>
                </a:lnTo>
                <a:lnTo>
                  <a:pt x="3947" y="3169"/>
                </a:lnTo>
                <a:lnTo>
                  <a:pt x="4041" y="3054"/>
                </a:lnTo>
                <a:lnTo>
                  <a:pt x="4138" y="2942"/>
                </a:lnTo>
                <a:lnTo>
                  <a:pt x="4237" y="2832"/>
                </a:lnTo>
                <a:lnTo>
                  <a:pt x="4339" y="2725"/>
                </a:lnTo>
                <a:lnTo>
                  <a:pt x="4442" y="2618"/>
                </a:lnTo>
                <a:lnTo>
                  <a:pt x="4548" y="2515"/>
                </a:lnTo>
                <a:lnTo>
                  <a:pt x="4656" y="2414"/>
                </a:lnTo>
                <a:lnTo>
                  <a:pt x="4767" y="2316"/>
                </a:lnTo>
                <a:lnTo>
                  <a:pt x="4880" y="2219"/>
                </a:lnTo>
                <a:lnTo>
                  <a:pt x="4994" y="2125"/>
                </a:lnTo>
                <a:lnTo>
                  <a:pt x="5111" y="2034"/>
                </a:lnTo>
                <a:lnTo>
                  <a:pt x="5231" y="1944"/>
                </a:lnTo>
                <a:lnTo>
                  <a:pt x="5352" y="1858"/>
                </a:lnTo>
                <a:lnTo>
                  <a:pt x="5476" y="1774"/>
                </a:lnTo>
                <a:lnTo>
                  <a:pt x="5601" y="1693"/>
                </a:lnTo>
                <a:lnTo>
                  <a:pt x="5728" y="1614"/>
                </a:lnTo>
                <a:lnTo>
                  <a:pt x="5856" y="1538"/>
                </a:lnTo>
                <a:lnTo>
                  <a:pt x="5988" y="1465"/>
                </a:lnTo>
                <a:lnTo>
                  <a:pt x="6121" y="1395"/>
                </a:lnTo>
                <a:lnTo>
                  <a:pt x="6109" y="1352"/>
                </a:lnTo>
                <a:lnTo>
                  <a:pt x="6100" y="1309"/>
                </a:lnTo>
                <a:lnTo>
                  <a:pt x="6092" y="1264"/>
                </a:lnTo>
                <a:lnTo>
                  <a:pt x="6086" y="1219"/>
                </a:lnTo>
                <a:lnTo>
                  <a:pt x="6082" y="1174"/>
                </a:lnTo>
                <a:lnTo>
                  <a:pt x="6079" y="1128"/>
                </a:lnTo>
                <a:lnTo>
                  <a:pt x="6079" y="1083"/>
                </a:lnTo>
                <a:lnTo>
                  <a:pt x="6080" y="1037"/>
                </a:lnTo>
                <a:lnTo>
                  <a:pt x="6082" y="992"/>
                </a:lnTo>
                <a:lnTo>
                  <a:pt x="6086" y="948"/>
                </a:lnTo>
                <a:lnTo>
                  <a:pt x="6092" y="903"/>
                </a:lnTo>
                <a:lnTo>
                  <a:pt x="6101" y="858"/>
                </a:lnTo>
                <a:lnTo>
                  <a:pt x="6110" y="814"/>
                </a:lnTo>
                <a:lnTo>
                  <a:pt x="6122" y="771"/>
                </a:lnTo>
                <a:lnTo>
                  <a:pt x="6135" y="729"/>
                </a:lnTo>
                <a:lnTo>
                  <a:pt x="6150" y="688"/>
                </a:lnTo>
                <a:lnTo>
                  <a:pt x="6158" y="665"/>
                </a:lnTo>
                <a:lnTo>
                  <a:pt x="6169" y="642"/>
                </a:lnTo>
                <a:lnTo>
                  <a:pt x="6178" y="620"/>
                </a:lnTo>
                <a:lnTo>
                  <a:pt x="6189" y="597"/>
                </a:lnTo>
                <a:lnTo>
                  <a:pt x="6201" y="575"/>
                </a:lnTo>
                <a:lnTo>
                  <a:pt x="6212" y="553"/>
                </a:lnTo>
                <a:lnTo>
                  <a:pt x="6225" y="531"/>
                </a:lnTo>
                <a:lnTo>
                  <a:pt x="6237" y="510"/>
                </a:lnTo>
                <a:lnTo>
                  <a:pt x="6251" y="488"/>
                </a:lnTo>
                <a:lnTo>
                  <a:pt x="6266" y="468"/>
                </a:lnTo>
                <a:lnTo>
                  <a:pt x="6280" y="447"/>
                </a:lnTo>
                <a:lnTo>
                  <a:pt x="6295" y="427"/>
                </a:lnTo>
                <a:lnTo>
                  <a:pt x="6312" y="406"/>
                </a:lnTo>
                <a:lnTo>
                  <a:pt x="6327" y="386"/>
                </a:lnTo>
                <a:lnTo>
                  <a:pt x="6344" y="366"/>
                </a:lnTo>
                <a:lnTo>
                  <a:pt x="6362" y="346"/>
                </a:lnTo>
                <a:lnTo>
                  <a:pt x="6381" y="325"/>
                </a:lnTo>
                <a:lnTo>
                  <a:pt x="6401" y="304"/>
                </a:lnTo>
                <a:lnTo>
                  <a:pt x="6422" y="284"/>
                </a:lnTo>
                <a:lnTo>
                  <a:pt x="6443" y="265"/>
                </a:lnTo>
                <a:lnTo>
                  <a:pt x="6464" y="246"/>
                </a:lnTo>
                <a:lnTo>
                  <a:pt x="6485" y="227"/>
                </a:lnTo>
                <a:lnTo>
                  <a:pt x="6507" y="211"/>
                </a:lnTo>
                <a:lnTo>
                  <a:pt x="6529" y="194"/>
                </a:lnTo>
                <a:lnTo>
                  <a:pt x="6552" y="178"/>
                </a:lnTo>
                <a:lnTo>
                  <a:pt x="6574" y="163"/>
                </a:lnTo>
                <a:lnTo>
                  <a:pt x="6597" y="148"/>
                </a:lnTo>
                <a:lnTo>
                  <a:pt x="6621" y="135"/>
                </a:lnTo>
                <a:lnTo>
                  <a:pt x="6643" y="121"/>
                </a:lnTo>
                <a:lnTo>
                  <a:pt x="6667" y="109"/>
                </a:lnTo>
                <a:lnTo>
                  <a:pt x="6691" y="97"/>
                </a:lnTo>
                <a:lnTo>
                  <a:pt x="6717" y="86"/>
                </a:lnTo>
                <a:lnTo>
                  <a:pt x="6742" y="75"/>
                </a:lnTo>
                <a:lnTo>
                  <a:pt x="6767" y="66"/>
                </a:lnTo>
                <a:lnTo>
                  <a:pt x="6792" y="56"/>
                </a:lnTo>
                <a:lnTo>
                  <a:pt x="6818" y="48"/>
                </a:lnTo>
                <a:lnTo>
                  <a:pt x="6844" y="41"/>
                </a:lnTo>
                <a:lnTo>
                  <a:pt x="6870" y="33"/>
                </a:lnTo>
                <a:lnTo>
                  <a:pt x="6897" y="27"/>
                </a:lnTo>
                <a:lnTo>
                  <a:pt x="6923" y="21"/>
                </a:lnTo>
                <a:lnTo>
                  <a:pt x="6950" y="17"/>
                </a:lnTo>
                <a:lnTo>
                  <a:pt x="6979" y="13"/>
                </a:lnTo>
                <a:lnTo>
                  <a:pt x="7007" y="8"/>
                </a:lnTo>
                <a:lnTo>
                  <a:pt x="7034" y="5"/>
                </a:lnTo>
                <a:lnTo>
                  <a:pt x="7063" y="3"/>
                </a:lnTo>
                <a:lnTo>
                  <a:pt x="7091" y="1"/>
                </a:lnTo>
                <a:lnTo>
                  <a:pt x="7120" y="0"/>
                </a:lnTo>
                <a:lnTo>
                  <a:pt x="7150" y="0"/>
                </a:lnTo>
                <a:lnTo>
                  <a:pt x="7179" y="0"/>
                </a:lnTo>
                <a:lnTo>
                  <a:pt x="7208" y="1"/>
                </a:lnTo>
                <a:lnTo>
                  <a:pt x="7237" y="3"/>
                </a:lnTo>
                <a:lnTo>
                  <a:pt x="7266" y="5"/>
                </a:lnTo>
                <a:lnTo>
                  <a:pt x="7294" y="8"/>
                </a:lnTo>
                <a:lnTo>
                  <a:pt x="7322" y="13"/>
                </a:lnTo>
                <a:lnTo>
                  <a:pt x="7349" y="17"/>
                </a:lnTo>
                <a:lnTo>
                  <a:pt x="7376" y="22"/>
                </a:lnTo>
                <a:lnTo>
                  <a:pt x="7403" y="27"/>
                </a:lnTo>
                <a:lnTo>
                  <a:pt x="7430" y="33"/>
                </a:lnTo>
                <a:lnTo>
                  <a:pt x="7457" y="41"/>
                </a:lnTo>
                <a:lnTo>
                  <a:pt x="7483" y="48"/>
                </a:lnTo>
                <a:lnTo>
                  <a:pt x="7508" y="56"/>
                </a:lnTo>
                <a:lnTo>
                  <a:pt x="7534" y="66"/>
                </a:lnTo>
                <a:lnTo>
                  <a:pt x="7559" y="76"/>
                </a:lnTo>
                <a:lnTo>
                  <a:pt x="7583" y="87"/>
                </a:lnTo>
                <a:lnTo>
                  <a:pt x="7608" y="97"/>
                </a:lnTo>
                <a:lnTo>
                  <a:pt x="7632" y="109"/>
                </a:lnTo>
                <a:lnTo>
                  <a:pt x="7656" y="121"/>
                </a:lnTo>
                <a:lnTo>
                  <a:pt x="7679" y="135"/>
                </a:lnTo>
                <a:lnTo>
                  <a:pt x="7702" y="148"/>
                </a:lnTo>
                <a:lnTo>
                  <a:pt x="7725" y="163"/>
                </a:lnTo>
                <a:lnTo>
                  <a:pt x="7748" y="177"/>
                </a:lnTo>
                <a:lnTo>
                  <a:pt x="7770" y="194"/>
                </a:lnTo>
                <a:lnTo>
                  <a:pt x="7792" y="210"/>
                </a:lnTo>
                <a:lnTo>
                  <a:pt x="7814" y="227"/>
                </a:lnTo>
                <a:lnTo>
                  <a:pt x="7834" y="245"/>
                </a:lnTo>
                <a:lnTo>
                  <a:pt x="7855" y="264"/>
                </a:lnTo>
                <a:lnTo>
                  <a:pt x="7876" y="283"/>
                </a:lnTo>
                <a:lnTo>
                  <a:pt x="7896" y="303"/>
                </a:lnTo>
                <a:lnTo>
                  <a:pt x="7917" y="324"/>
                </a:lnTo>
                <a:lnTo>
                  <a:pt x="7936" y="344"/>
                </a:lnTo>
                <a:lnTo>
                  <a:pt x="7943" y="353"/>
                </a:lnTo>
                <a:lnTo>
                  <a:pt x="7962" y="374"/>
                </a:lnTo>
                <a:lnTo>
                  <a:pt x="7974" y="388"/>
                </a:lnTo>
                <a:lnTo>
                  <a:pt x="7988" y="406"/>
                </a:lnTo>
                <a:lnTo>
                  <a:pt x="8005" y="427"/>
                </a:lnTo>
                <a:lnTo>
                  <a:pt x="8021" y="451"/>
                </a:lnTo>
                <a:lnTo>
                  <a:pt x="8039" y="477"/>
                </a:lnTo>
                <a:lnTo>
                  <a:pt x="8058" y="505"/>
                </a:lnTo>
                <a:lnTo>
                  <a:pt x="8077" y="536"/>
                </a:lnTo>
                <a:lnTo>
                  <a:pt x="8095" y="571"/>
                </a:lnTo>
                <a:lnTo>
                  <a:pt x="8114" y="607"/>
                </a:lnTo>
                <a:lnTo>
                  <a:pt x="8132" y="646"/>
                </a:lnTo>
                <a:lnTo>
                  <a:pt x="8149" y="687"/>
                </a:lnTo>
                <a:lnTo>
                  <a:pt x="8164" y="730"/>
                </a:lnTo>
                <a:close/>
              </a:path>
            </a:pathLst>
          </a:cu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</a:gra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391400" cy="6858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219200" y="1600199"/>
            <a:ext cx="7924800" cy="22098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0" y="2590800"/>
            <a:ext cx="7543800" cy="1219200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600199"/>
            <a:ext cx="7543800" cy="9667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76200" y="533399"/>
            <a:ext cx="2890082" cy="2438400"/>
          </a:xfrm>
          <a:custGeom>
            <a:avLst/>
            <a:gdLst/>
            <a:ahLst/>
            <a:cxnLst>
              <a:cxn ang="0">
                <a:pos x="6363" y="1200"/>
              </a:cxn>
              <a:cxn ang="0">
                <a:pos x="6966" y="1883"/>
              </a:cxn>
              <a:cxn ang="0">
                <a:pos x="7809" y="1550"/>
              </a:cxn>
              <a:cxn ang="0">
                <a:pos x="7617" y="426"/>
              </a:cxn>
              <a:cxn ang="0">
                <a:pos x="4154" y="6281"/>
              </a:cxn>
              <a:cxn ang="0">
                <a:pos x="3848" y="9005"/>
              </a:cxn>
              <a:cxn ang="0">
                <a:pos x="3131" y="8761"/>
              </a:cxn>
              <a:cxn ang="0">
                <a:pos x="3717" y="8119"/>
              </a:cxn>
              <a:cxn ang="0">
                <a:pos x="2452" y="9317"/>
              </a:cxn>
              <a:cxn ang="0">
                <a:pos x="1667" y="9346"/>
              </a:cxn>
              <a:cxn ang="0">
                <a:pos x="6775" y="1294"/>
              </a:cxn>
              <a:cxn ang="0">
                <a:pos x="7404" y="1443"/>
              </a:cxn>
              <a:cxn ang="0">
                <a:pos x="7342" y="1137"/>
              </a:cxn>
              <a:cxn ang="0">
                <a:pos x="6766" y="1601"/>
              </a:cxn>
              <a:cxn ang="0">
                <a:pos x="14790" y="4658"/>
              </a:cxn>
              <a:cxn ang="0">
                <a:pos x="15465" y="4932"/>
              </a:cxn>
              <a:cxn ang="0">
                <a:pos x="15236" y="4650"/>
              </a:cxn>
              <a:cxn ang="0">
                <a:pos x="14964" y="4866"/>
              </a:cxn>
              <a:cxn ang="0">
                <a:pos x="14552" y="5124"/>
              </a:cxn>
              <a:cxn ang="0">
                <a:pos x="14528" y="4745"/>
              </a:cxn>
              <a:cxn ang="0">
                <a:pos x="1947" y="5860"/>
              </a:cxn>
              <a:cxn ang="0">
                <a:pos x="1000" y="6917"/>
              </a:cxn>
              <a:cxn ang="0">
                <a:pos x="804" y="8319"/>
              </a:cxn>
              <a:cxn ang="0">
                <a:pos x="1444" y="9609"/>
              </a:cxn>
              <a:cxn ang="0">
                <a:pos x="2663" y="10291"/>
              </a:cxn>
              <a:cxn ang="0">
                <a:pos x="4054" y="10143"/>
              </a:cxn>
              <a:cxn ang="0">
                <a:pos x="5125" y="9234"/>
              </a:cxn>
              <a:cxn ang="0">
                <a:pos x="5460" y="7766"/>
              </a:cxn>
              <a:cxn ang="0">
                <a:pos x="4431" y="5936"/>
              </a:cxn>
              <a:cxn ang="0">
                <a:pos x="14823" y="3165"/>
              </a:cxn>
              <a:cxn ang="0">
                <a:pos x="14084" y="3877"/>
              </a:cxn>
              <a:cxn ang="0">
                <a:pos x="14295" y="5094"/>
              </a:cxn>
              <a:cxn ang="0">
                <a:pos x="15564" y="5410"/>
              </a:cxn>
              <a:cxn ang="0">
                <a:pos x="16305" y="4310"/>
              </a:cxn>
              <a:cxn ang="0">
                <a:pos x="15856" y="3364"/>
              </a:cxn>
              <a:cxn ang="0">
                <a:pos x="10082" y="710"/>
              </a:cxn>
              <a:cxn ang="0">
                <a:pos x="14653" y="2812"/>
              </a:cxn>
              <a:cxn ang="0">
                <a:pos x="16083" y="3038"/>
              </a:cxn>
              <a:cxn ang="0">
                <a:pos x="16699" y="4228"/>
              </a:cxn>
              <a:cxn ang="0">
                <a:pos x="16166" y="5487"/>
              </a:cxn>
              <a:cxn ang="0">
                <a:pos x="15924" y="7741"/>
              </a:cxn>
              <a:cxn ang="0">
                <a:pos x="15785" y="6259"/>
              </a:cxn>
              <a:cxn ang="0">
                <a:pos x="14571" y="5748"/>
              </a:cxn>
              <a:cxn ang="0">
                <a:pos x="13674" y="4745"/>
              </a:cxn>
              <a:cxn ang="0">
                <a:pos x="13862" y="3440"/>
              </a:cxn>
              <a:cxn ang="0">
                <a:pos x="10276" y="944"/>
              </a:cxn>
              <a:cxn ang="0">
                <a:pos x="8018" y="1719"/>
              </a:cxn>
              <a:cxn ang="0">
                <a:pos x="7150" y="2161"/>
              </a:cxn>
              <a:cxn ang="0">
                <a:pos x="6091" y="1686"/>
              </a:cxn>
              <a:cxn ang="0">
                <a:pos x="3673" y="4879"/>
              </a:cxn>
              <a:cxn ang="0">
                <a:pos x="5784" y="6468"/>
              </a:cxn>
              <a:cxn ang="0">
                <a:pos x="5919" y="9096"/>
              </a:cxn>
              <a:cxn ang="0">
                <a:pos x="4273" y="10798"/>
              </a:cxn>
              <a:cxn ang="0">
                <a:pos x="5546" y="12950"/>
              </a:cxn>
              <a:cxn ang="0">
                <a:pos x="8530" y="14061"/>
              </a:cxn>
              <a:cxn ang="0">
                <a:pos x="3461" y="10998"/>
              </a:cxn>
              <a:cxn ang="0">
                <a:pos x="1442" y="10583"/>
              </a:cxn>
              <a:cxn ang="0">
                <a:pos x="21" y="8319"/>
              </a:cxn>
              <a:cxn ang="0">
                <a:pos x="811" y="5818"/>
              </a:cxn>
              <a:cxn ang="0">
                <a:pos x="3290" y="4153"/>
              </a:cxn>
              <a:cxn ang="0">
                <a:pos x="6086" y="948"/>
              </a:cxn>
              <a:cxn ang="0">
                <a:pos x="6691" y="97"/>
              </a:cxn>
              <a:cxn ang="0">
                <a:pos x="7679" y="135"/>
              </a:cxn>
            </a:cxnLst>
            <a:rect l="0" t="0" r="r" b="b"/>
            <a:pathLst>
              <a:path w="16700" h="14090">
                <a:moveTo>
                  <a:pt x="7150" y="267"/>
                </a:moveTo>
                <a:lnTo>
                  <a:pt x="7109" y="268"/>
                </a:lnTo>
                <a:lnTo>
                  <a:pt x="7069" y="270"/>
                </a:lnTo>
                <a:lnTo>
                  <a:pt x="7031" y="275"/>
                </a:lnTo>
                <a:lnTo>
                  <a:pt x="6993" y="282"/>
                </a:lnTo>
                <a:lnTo>
                  <a:pt x="6956" y="290"/>
                </a:lnTo>
                <a:lnTo>
                  <a:pt x="6918" y="301"/>
                </a:lnTo>
                <a:lnTo>
                  <a:pt x="6882" y="313"/>
                </a:lnTo>
                <a:lnTo>
                  <a:pt x="6847" y="327"/>
                </a:lnTo>
                <a:lnTo>
                  <a:pt x="6813" y="343"/>
                </a:lnTo>
                <a:lnTo>
                  <a:pt x="6778" y="361"/>
                </a:lnTo>
                <a:lnTo>
                  <a:pt x="6746" y="381"/>
                </a:lnTo>
                <a:lnTo>
                  <a:pt x="6712" y="403"/>
                </a:lnTo>
                <a:lnTo>
                  <a:pt x="6681" y="426"/>
                </a:lnTo>
                <a:lnTo>
                  <a:pt x="6650" y="452"/>
                </a:lnTo>
                <a:lnTo>
                  <a:pt x="6619" y="479"/>
                </a:lnTo>
                <a:lnTo>
                  <a:pt x="6590" y="508"/>
                </a:lnTo>
                <a:lnTo>
                  <a:pt x="6562" y="538"/>
                </a:lnTo>
                <a:lnTo>
                  <a:pt x="6535" y="570"/>
                </a:lnTo>
                <a:lnTo>
                  <a:pt x="6511" y="602"/>
                </a:lnTo>
                <a:lnTo>
                  <a:pt x="6488" y="636"/>
                </a:lnTo>
                <a:lnTo>
                  <a:pt x="6467" y="669"/>
                </a:lnTo>
                <a:lnTo>
                  <a:pt x="6447" y="703"/>
                </a:lnTo>
                <a:lnTo>
                  <a:pt x="6431" y="739"/>
                </a:lnTo>
                <a:lnTo>
                  <a:pt x="6415" y="774"/>
                </a:lnTo>
                <a:lnTo>
                  <a:pt x="6401" y="812"/>
                </a:lnTo>
                <a:lnTo>
                  <a:pt x="6389" y="849"/>
                </a:lnTo>
                <a:lnTo>
                  <a:pt x="6379" y="888"/>
                </a:lnTo>
                <a:lnTo>
                  <a:pt x="6371" y="927"/>
                </a:lnTo>
                <a:lnTo>
                  <a:pt x="6365" y="967"/>
                </a:lnTo>
                <a:lnTo>
                  <a:pt x="6360" y="1008"/>
                </a:lnTo>
                <a:lnTo>
                  <a:pt x="6357" y="1050"/>
                </a:lnTo>
                <a:lnTo>
                  <a:pt x="6356" y="1092"/>
                </a:lnTo>
                <a:lnTo>
                  <a:pt x="6356" y="1120"/>
                </a:lnTo>
                <a:lnTo>
                  <a:pt x="6357" y="1147"/>
                </a:lnTo>
                <a:lnTo>
                  <a:pt x="6360" y="1174"/>
                </a:lnTo>
                <a:lnTo>
                  <a:pt x="6363" y="1200"/>
                </a:lnTo>
                <a:lnTo>
                  <a:pt x="6367" y="1227"/>
                </a:lnTo>
                <a:lnTo>
                  <a:pt x="6371" y="1253"/>
                </a:lnTo>
                <a:lnTo>
                  <a:pt x="6376" y="1279"/>
                </a:lnTo>
                <a:lnTo>
                  <a:pt x="6383" y="1305"/>
                </a:lnTo>
                <a:lnTo>
                  <a:pt x="6390" y="1331"/>
                </a:lnTo>
                <a:lnTo>
                  <a:pt x="6398" y="1357"/>
                </a:lnTo>
                <a:lnTo>
                  <a:pt x="6407" y="1382"/>
                </a:lnTo>
                <a:lnTo>
                  <a:pt x="6416" y="1406"/>
                </a:lnTo>
                <a:lnTo>
                  <a:pt x="6426" y="1431"/>
                </a:lnTo>
                <a:lnTo>
                  <a:pt x="6438" y="1456"/>
                </a:lnTo>
                <a:lnTo>
                  <a:pt x="6450" y="1480"/>
                </a:lnTo>
                <a:lnTo>
                  <a:pt x="6463" y="1504"/>
                </a:lnTo>
                <a:lnTo>
                  <a:pt x="6476" y="1527"/>
                </a:lnTo>
                <a:lnTo>
                  <a:pt x="6491" y="1550"/>
                </a:lnTo>
                <a:lnTo>
                  <a:pt x="6506" y="1573"/>
                </a:lnTo>
                <a:lnTo>
                  <a:pt x="6521" y="1593"/>
                </a:lnTo>
                <a:lnTo>
                  <a:pt x="6537" y="1614"/>
                </a:lnTo>
                <a:lnTo>
                  <a:pt x="6554" y="1634"/>
                </a:lnTo>
                <a:lnTo>
                  <a:pt x="6570" y="1654"/>
                </a:lnTo>
                <a:lnTo>
                  <a:pt x="6588" y="1673"/>
                </a:lnTo>
                <a:lnTo>
                  <a:pt x="6607" y="1691"/>
                </a:lnTo>
                <a:lnTo>
                  <a:pt x="6626" y="1708"/>
                </a:lnTo>
                <a:lnTo>
                  <a:pt x="6645" y="1725"/>
                </a:lnTo>
                <a:lnTo>
                  <a:pt x="6665" y="1741"/>
                </a:lnTo>
                <a:lnTo>
                  <a:pt x="6685" y="1756"/>
                </a:lnTo>
                <a:lnTo>
                  <a:pt x="6707" y="1771"/>
                </a:lnTo>
                <a:lnTo>
                  <a:pt x="6729" y="1786"/>
                </a:lnTo>
                <a:lnTo>
                  <a:pt x="6751" y="1798"/>
                </a:lnTo>
                <a:lnTo>
                  <a:pt x="6774" y="1811"/>
                </a:lnTo>
                <a:lnTo>
                  <a:pt x="6797" y="1823"/>
                </a:lnTo>
                <a:lnTo>
                  <a:pt x="6820" y="1834"/>
                </a:lnTo>
                <a:lnTo>
                  <a:pt x="6844" y="1844"/>
                </a:lnTo>
                <a:lnTo>
                  <a:pt x="6868" y="1853"/>
                </a:lnTo>
                <a:lnTo>
                  <a:pt x="6892" y="1862"/>
                </a:lnTo>
                <a:lnTo>
                  <a:pt x="6917" y="1869"/>
                </a:lnTo>
                <a:lnTo>
                  <a:pt x="6941" y="1876"/>
                </a:lnTo>
                <a:lnTo>
                  <a:pt x="6966" y="1883"/>
                </a:lnTo>
                <a:lnTo>
                  <a:pt x="6992" y="1888"/>
                </a:lnTo>
                <a:lnTo>
                  <a:pt x="7017" y="1892"/>
                </a:lnTo>
                <a:lnTo>
                  <a:pt x="7043" y="1895"/>
                </a:lnTo>
                <a:lnTo>
                  <a:pt x="7069" y="1898"/>
                </a:lnTo>
                <a:lnTo>
                  <a:pt x="7096" y="1900"/>
                </a:lnTo>
                <a:lnTo>
                  <a:pt x="7123" y="1901"/>
                </a:lnTo>
                <a:lnTo>
                  <a:pt x="7150" y="1902"/>
                </a:lnTo>
                <a:lnTo>
                  <a:pt x="7177" y="1901"/>
                </a:lnTo>
                <a:lnTo>
                  <a:pt x="7203" y="1900"/>
                </a:lnTo>
                <a:lnTo>
                  <a:pt x="7230" y="1898"/>
                </a:lnTo>
                <a:lnTo>
                  <a:pt x="7256" y="1895"/>
                </a:lnTo>
                <a:lnTo>
                  <a:pt x="7282" y="1892"/>
                </a:lnTo>
                <a:lnTo>
                  <a:pt x="7307" y="1888"/>
                </a:lnTo>
                <a:lnTo>
                  <a:pt x="7332" y="1883"/>
                </a:lnTo>
                <a:lnTo>
                  <a:pt x="7357" y="1876"/>
                </a:lnTo>
                <a:lnTo>
                  <a:pt x="7382" y="1869"/>
                </a:lnTo>
                <a:lnTo>
                  <a:pt x="7407" y="1862"/>
                </a:lnTo>
                <a:lnTo>
                  <a:pt x="7432" y="1853"/>
                </a:lnTo>
                <a:lnTo>
                  <a:pt x="7456" y="1844"/>
                </a:lnTo>
                <a:lnTo>
                  <a:pt x="7480" y="1834"/>
                </a:lnTo>
                <a:lnTo>
                  <a:pt x="7502" y="1823"/>
                </a:lnTo>
                <a:lnTo>
                  <a:pt x="7525" y="1811"/>
                </a:lnTo>
                <a:lnTo>
                  <a:pt x="7548" y="1798"/>
                </a:lnTo>
                <a:lnTo>
                  <a:pt x="7571" y="1786"/>
                </a:lnTo>
                <a:lnTo>
                  <a:pt x="7592" y="1771"/>
                </a:lnTo>
                <a:lnTo>
                  <a:pt x="7614" y="1756"/>
                </a:lnTo>
                <a:lnTo>
                  <a:pt x="7634" y="1741"/>
                </a:lnTo>
                <a:lnTo>
                  <a:pt x="7655" y="1725"/>
                </a:lnTo>
                <a:lnTo>
                  <a:pt x="7674" y="1708"/>
                </a:lnTo>
                <a:lnTo>
                  <a:pt x="7692" y="1691"/>
                </a:lnTo>
                <a:lnTo>
                  <a:pt x="7711" y="1673"/>
                </a:lnTo>
                <a:lnTo>
                  <a:pt x="7729" y="1654"/>
                </a:lnTo>
                <a:lnTo>
                  <a:pt x="7746" y="1634"/>
                </a:lnTo>
                <a:lnTo>
                  <a:pt x="7762" y="1614"/>
                </a:lnTo>
                <a:lnTo>
                  <a:pt x="7779" y="1593"/>
                </a:lnTo>
                <a:lnTo>
                  <a:pt x="7794" y="1573"/>
                </a:lnTo>
                <a:lnTo>
                  <a:pt x="7809" y="1550"/>
                </a:lnTo>
                <a:lnTo>
                  <a:pt x="7823" y="1527"/>
                </a:lnTo>
                <a:lnTo>
                  <a:pt x="7836" y="1504"/>
                </a:lnTo>
                <a:lnTo>
                  <a:pt x="7849" y="1480"/>
                </a:lnTo>
                <a:lnTo>
                  <a:pt x="7862" y="1456"/>
                </a:lnTo>
                <a:lnTo>
                  <a:pt x="7873" y="1431"/>
                </a:lnTo>
                <a:lnTo>
                  <a:pt x="7883" y="1406"/>
                </a:lnTo>
                <a:lnTo>
                  <a:pt x="7893" y="1382"/>
                </a:lnTo>
                <a:lnTo>
                  <a:pt x="7901" y="1357"/>
                </a:lnTo>
                <a:lnTo>
                  <a:pt x="7910" y="1331"/>
                </a:lnTo>
                <a:lnTo>
                  <a:pt x="7917" y="1305"/>
                </a:lnTo>
                <a:lnTo>
                  <a:pt x="7923" y="1279"/>
                </a:lnTo>
                <a:lnTo>
                  <a:pt x="7928" y="1253"/>
                </a:lnTo>
                <a:lnTo>
                  <a:pt x="7933" y="1227"/>
                </a:lnTo>
                <a:lnTo>
                  <a:pt x="7937" y="1200"/>
                </a:lnTo>
                <a:lnTo>
                  <a:pt x="7940" y="1174"/>
                </a:lnTo>
                <a:lnTo>
                  <a:pt x="7942" y="1147"/>
                </a:lnTo>
                <a:lnTo>
                  <a:pt x="7943" y="1120"/>
                </a:lnTo>
                <a:lnTo>
                  <a:pt x="7943" y="1092"/>
                </a:lnTo>
                <a:lnTo>
                  <a:pt x="7942" y="1050"/>
                </a:lnTo>
                <a:lnTo>
                  <a:pt x="7940" y="1008"/>
                </a:lnTo>
                <a:lnTo>
                  <a:pt x="7935" y="967"/>
                </a:lnTo>
                <a:lnTo>
                  <a:pt x="7928" y="927"/>
                </a:lnTo>
                <a:lnTo>
                  <a:pt x="7920" y="888"/>
                </a:lnTo>
                <a:lnTo>
                  <a:pt x="7911" y="849"/>
                </a:lnTo>
                <a:lnTo>
                  <a:pt x="7898" y="812"/>
                </a:lnTo>
                <a:lnTo>
                  <a:pt x="7884" y="774"/>
                </a:lnTo>
                <a:lnTo>
                  <a:pt x="7869" y="739"/>
                </a:lnTo>
                <a:lnTo>
                  <a:pt x="7851" y="703"/>
                </a:lnTo>
                <a:lnTo>
                  <a:pt x="7832" y="669"/>
                </a:lnTo>
                <a:lnTo>
                  <a:pt x="7811" y="636"/>
                </a:lnTo>
                <a:lnTo>
                  <a:pt x="7788" y="602"/>
                </a:lnTo>
                <a:lnTo>
                  <a:pt x="7763" y="570"/>
                </a:lnTo>
                <a:lnTo>
                  <a:pt x="7736" y="538"/>
                </a:lnTo>
                <a:lnTo>
                  <a:pt x="7708" y="508"/>
                </a:lnTo>
                <a:lnTo>
                  <a:pt x="7679" y="479"/>
                </a:lnTo>
                <a:lnTo>
                  <a:pt x="7649" y="452"/>
                </a:lnTo>
                <a:lnTo>
                  <a:pt x="7617" y="426"/>
                </a:lnTo>
                <a:lnTo>
                  <a:pt x="7585" y="403"/>
                </a:lnTo>
                <a:lnTo>
                  <a:pt x="7553" y="381"/>
                </a:lnTo>
                <a:lnTo>
                  <a:pt x="7519" y="361"/>
                </a:lnTo>
                <a:lnTo>
                  <a:pt x="7486" y="343"/>
                </a:lnTo>
                <a:lnTo>
                  <a:pt x="7451" y="327"/>
                </a:lnTo>
                <a:lnTo>
                  <a:pt x="7416" y="313"/>
                </a:lnTo>
                <a:lnTo>
                  <a:pt x="7380" y="301"/>
                </a:lnTo>
                <a:lnTo>
                  <a:pt x="7344" y="290"/>
                </a:lnTo>
                <a:lnTo>
                  <a:pt x="7306" y="282"/>
                </a:lnTo>
                <a:lnTo>
                  <a:pt x="7268" y="275"/>
                </a:lnTo>
                <a:lnTo>
                  <a:pt x="7229" y="270"/>
                </a:lnTo>
                <a:lnTo>
                  <a:pt x="7190" y="268"/>
                </a:lnTo>
                <a:lnTo>
                  <a:pt x="7150" y="267"/>
                </a:lnTo>
                <a:close/>
                <a:moveTo>
                  <a:pt x="1847" y="8647"/>
                </a:moveTo>
                <a:lnTo>
                  <a:pt x="1863" y="8636"/>
                </a:lnTo>
                <a:lnTo>
                  <a:pt x="1879" y="8627"/>
                </a:lnTo>
                <a:lnTo>
                  <a:pt x="1894" y="8618"/>
                </a:lnTo>
                <a:lnTo>
                  <a:pt x="1911" y="8608"/>
                </a:lnTo>
                <a:lnTo>
                  <a:pt x="1943" y="8593"/>
                </a:lnTo>
                <a:lnTo>
                  <a:pt x="1977" y="8579"/>
                </a:lnTo>
                <a:lnTo>
                  <a:pt x="2010" y="8566"/>
                </a:lnTo>
                <a:lnTo>
                  <a:pt x="2044" y="8557"/>
                </a:lnTo>
                <a:lnTo>
                  <a:pt x="2077" y="8549"/>
                </a:lnTo>
                <a:lnTo>
                  <a:pt x="2110" y="8544"/>
                </a:lnTo>
                <a:lnTo>
                  <a:pt x="2145" y="8539"/>
                </a:lnTo>
                <a:lnTo>
                  <a:pt x="2177" y="8538"/>
                </a:lnTo>
                <a:lnTo>
                  <a:pt x="2211" y="8538"/>
                </a:lnTo>
                <a:lnTo>
                  <a:pt x="2243" y="8540"/>
                </a:lnTo>
                <a:lnTo>
                  <a:pt x="2274" y="8545"/>
                </a:lnTo>
                <a:lnTo>
                  <a:pt x="2306" y="8552"/>
                </a:lnTo>
                <a:lnTo>
                  <a:pt x="2321" y="8555"/>
                </a:lnTo>
                <a:lnTo>
                  <a:pt x="2336" y="8560"/>
                </a:lnTo>
                <a:lnTo>
                  <a:pt x="2351" y="8564"/>
                </a:lnTo>
                <a:lnTo>
                  <a:pt x="2365" y="8570"/>
                </a:lnTo>
                <a:lnTo>
                  <a:pt x="2365" y="7110"/>
                </a:lnTo>
                <a:lnTo>
                  <a:pt x="2365" y="6866"/>
                </a:lnTo>
                <a:lnTo>
                  <a:pt x="4154" y="6281"/>
                </a:lnTo>
                <a:lnTo>
                  <a:pt x="4154" y="6446"/>
                </a:lnTo>
                <a:lnTo>
                  <a:pt x="4154" y="6539"/>
                </a:lnTo>
                <a:lnTo>
                  <a:pt x="4154" y="8466"/>
                </a:lnTo>
                <a:lnTo>
                  <a:pt x="4156" y="8483"/>
                </a:lnTo>
                <a:lnTo>
                  <a:pt x="4157" y="8501"/>
                </a:lnTo>
                <a:lnTo>
                  <a:pt x="4157" y="8517"/>
                </a:lnTo>
                <a:lnTo>
                  <a:pt x="4157" y="8535"/>
                </a:lnTo>
                <a:lnTo>
                  <a:pt x="4156" y="8552"/>
                </a:lnTo>
                <a:lnTo>
                  <a:pt x="4154" y="8570"/>
                </a:lnTo>
                <a:lnTo>
                  <a:pt x="4152" y="8587"/>
                </a:lnTo>
                <a:lnTo>
                  <a:pt x="4150" y="8604"/>
                </a:lnTo>
                <a:lnTo>
                  <a:pt x="4146" y="8622"/>
                </a:lnTo>
                <a:lnTo>
                  <a:pt x="4142" y="8640"/>
                </a:lnTo>
                <a:lnTo>
                  <a:pt x="4136" y="8656"/>
                </a:lnTo>
                <a:lnTo>
                  <a:pt x="4131" y="8674"/>
                </a:lnTo>
                <a:lnTo>
                  <a:pt x="4125" y="8691"/>
                </a:lnTo>
                <a:lnTo>
                  <a:pt x="4119" y="8707"/>
                </a:lnTo>
                <a:lnTo>
                  <a:pt x="4111" y="8724"/>
                </a:lnTo>
                <a:lnTo>
                  <a:pt x="4103" y="8742"/>
                </a:lnTo>
                <a:lnTo>
                  <a:pt x="4095" y="8757"/>
                </a:lnTo>
                <a:lnTo>
                  <a:pt x="4085" y="8774"/>
                </a:lnTo>
                <a:lnTo>
                  <a:pt x="4076" y="8791"/>
                </a:lnTo>
                <a:lnTo>
                  <a:pt x="4065" y="8807"/>
                </a:lnTo>
                <a:lnTo>
                  <a:pt x="4054" y="8822"/>
                </a:lnTo>
                <a:lnTo>
                  <a:pt x="4042" y="8838"/>
                </a:lnTo>
                <a:lnTo>
                  <a:pt x="4031" y="8853"/>
                </a:lnTo>
                <a:lnTo>
                  <a:pt x="4017" y="8868"/>
                </a:lnTo>
                <a:lnTo>
                  <a:pt x="4005" y="8883"/>
                </a:lnTo>
                <a:lnTo>
                  <a:pt x="3990" y="8897"/>
                </a:lnTo>
                <a:lnTo>
                  <a:pt x="3977" y="8911"/>
                </a:lnTo>
                <a:lnTo>
                  <a:pt x="3961" y="8924"/>
                </a:lnTo>
                <a:lnTo>
                  <a:pt x="3945" y="8938"/>
                </a:lnTo>
                <a:lnTo>
                  <a:pt x="3930" y="8952"/>
                </a:lnTo>
                <a:lnTo>
                  <a:pt x="3913" y="8964"/>
                </a:lnTo>
                <a:lnTo>
                  <a:pt x="3896" y="8976"/>
                </a:lnTo>
                <a:lnTo>
                  <a:pt x="3872" y="8991"/>
                </a:lnTo>
                <a:lnTo>
                  <a:pt x="3848" y="9005"/>
                </a:lnTo>
                <a:lnTo>
                  <a:pt x="3824" y="9018"/>
                </a:lnTo>
                <a:lnTo>
                  <a:pt x="3800" y="9030"/>
                </a:lnTo>
                <a:lnTo>
                  <a:pt x="3775" y="9040"/>
                </a:lnTo>
                <a:lnTo>
                  <a:pt x="3751" y="9050"/>
                </a:lnTo>
                <a:lnTo>
                  <a:pt x="3726" y="9058"/>
                </a:lnTo>
                <a:lnTo>
                  <a:pt x="3701" y="9065"/>
                </a:lnTo>
                <a:lnTo>
                  <a:pt x="3676" y="9072"/>
                </a:lnTo>
                <a:lnTo>
                  <a:pt x="3651" y="9077"/>
                </a:lnTo>
                <a:lnTo>
                  <a:pt x="3626" y="9080"/>
                </a:lnTo>
                <a:lnTo>
                  <a:pt x="3601" y="9083"/>
                </a:lnTo>
                <a:lnTo>
                  <a:pt x="3577" y="9084"/>
                </a:lnTo>
                <a:lnTo>
                  <a:pt x="3552" y="9085"/>
                </a:lnTo>
                <a:lnTo>
                  <a:pt x="3528" y="9084"/>
                </a:lnTo>
                <a:lnTo>
                  <a:pt x="3504" y="9082"/>
                </a:lnTo>
                <a:lnTo>
                  <a:pt x="3480" y="9080"/>
                </a:lnTo>
                <a:lnTo>
                  <a:pt x="3457" y="9076"/>
                </a:lnTo>
                <a:lnTo>
                  <a:pt x="3434" y="9071"/>
                </a:lnTo>
                <a:lnTo>
                  <a:pt x="3411" y="9064"/>
                </a:lnTo>
                <a:lnTo>
                  <a:pt x="3389" y="9057"/>
                </a:lnTo>
                <a:lnTo>
                  <a:pt x="3368" y="9049"/>
                </a:lnTo>
                <a:lnTo>
                  <a:pt x="3347" y="9039"/>
                </a:lnTo>
                <a:lnTo>
                  <a:pt x="3326" y="9029"/>
                </a:lnTo>
                <a:lnTo>
                  <a:pt x="3307" y="9017"/>
                </a:lnTo>
                <a:lnTo>
                  <a:pt x="3288" y="9005"/>
                </a:lnTo>
                <a:lnTo>
                  <a:pt x="3270" y="8991"/>
                </a:lnTo>
                <a:lnTo>
                  <a:pt x="3252" y="8977"/>
                </a:lnTo>
                <a:lnTo>
                  <a:pt x="3236" y="8961"/>
                </a:lnTo>
                <a:lnTo>
                  <a:pt x="3220" y="8944"/>
                </a:lnTo>
                <a:lnTo>
                  <a:pt x="3205" y="8927"/>
                </a:lnTo>
                <a:lnTo>
                  <a:pt x="3192" y="8908"/>
                </a:lnTo>
                <a:lnTo>
                  <a:pt x="3179" y="8888"/>
                </a:lnTo>
                <a:lnTo>
                  <a:pt x="3168" y="8868"/>
                </a:lnTo>
                <a:lnTo>
                  <a:pt x="3158" y="8847"/>
                </a:lnTo>
                <a:lnTo>
                  <a:pt x="3150" y="8826"/>
                </a:lnTo>
                <a:lnTo>
                  <a:pt x="3143" y="8804"/>
                </a:lnTo>
                <a:lnTo>
                  <a:pt x="3136" y="8783"/>
                </a:lnTo>
                <a:lnTo>
                  <a:pt x="3131" y="8761"/>
                </a:lnTo>
                <a:lnTo>
                  <a:pt x="3128" y="8738"/>
                </a:lnTo>
                <a:lnTo>
                  <a:pt x="3126" y="8715"/>
                </a:lnTo>
                <a:lnTo>
                  <a:pt x="3125" y="8693"/>
                </a:lnTo>
                <a:lnTo>
                  <a:pt x="3125" y="8669"/>
                </a:lnTo>
                <a:lnTo>
                  <a:pt x="3126" y="8646"/>
                </a:lnTo>
                <a:lnTo>
                  <a:pt x="3129" y="8623"/>
                </a:lnTo>
                <a:lnTo>
                  <a:pt x="3132" y="8600"/>
                </a:lnTo>
                <a:lnTo>
                  <a:pt x="3138" y="8577"/>
                </a:lnTo>
                <a:lnTo>
                  <a:pt x="3144" y="8553"/>
                </a:lnTo>
                <a:lnTo>
                  <a:pt x="3150" y="8530"/>
                </a:lnTo>
                <a:lnTo>
                  <a:pt x="3158" y="8508"/>
                </a:lnTo>
                <a:lnTo>
                  <a:pt x="3168" y="8485"/>
                </a:lnTo>
                <a:lnTo>
                  <a:pt x="3178" y="8462"/>
                </a:lnTo>
                <a:lnTo>
                  <a:pt x="3190" y="8440"/>
                </a:lnTo>
                <a:lnTo>
                  <a:pt x="3203" y="8418"/>
                </a:lnTo>
                <a:lnTo>
                  <a:pt x="3217" y="8397"/>
                </a:lnTo>
                <a:lnTo>
                  <a:pt x="3231" y="8376"/>
                </a:lnTo>
                <a:lnTo>
                  <a:pt x="3247" y="8356"/>
                </a:lnTo>
                <a:lnTo>
                  <a:pt x="3264" y="8336"/>
                </a:lnTo>
                <a:lnTo>
                  <a:pt x="3282" y="8316"/>
                </a:lnTo>
                <a:lnTo>
                  <a:pt x="3300" y="8297"/>
                </a:lnTo>
                <a:lnTo>
                  <a:pt x="3320" y="8278"/>
                </a:lnTo>
                <a:lnTo>
                  <a:pt x="3341" y="8261"/>
                </a:lnTo>
                <a:lnTo>
                  <a:pt x="3363" y="8244"/>
                </a:lnTo>
                <a:lnTo>
                  <a:pt x="3386" y="8227"/>
                </a:lnTo>
                <a:lnTo>
                  <a:pt x="3402" y="8217"/>
                </a:lnTo>
                <a:lnTo>
                  <a:pt x="3417" y="8208"/>
                </a:lnTo>
                <a:lnTo>
                  <a:pt x="3434" y="8198"/>
                </a:lnTo>
                <a:lnTo>
                  <a:pt x="3450" y="8189"/>
                </a:lnTo>
                <a:lnTo>
                  <a:pt x="3483" y="8173"/>
                </a:lnTo>
                <a:lnTo>
                  <a:pt x="3515" y="8160"/>
                </a:lnTo>
                <a:lnTo>
                  <a:pt x="3549" y="8147"/>
                </a:lnTo>
                <a:lnTo>
                  <a:pt x="3583" y="8138"/>
                </a:lnTo>
                <a:lnTo>
                  <a:pt x="3617" y="8129"/>
                </a:lnTo>
                <a:lnTo>
                  <a:pt x="3650" y="8124"/>
                </a:lnTo>
                <a:lnTo>
                  <a:pt x="3683" y="8120"/>
                </a:lnTo>
                <a:lnTo>
                  <a:pt x="3717" y="8119"/>
                </a:lnTo>
                <a:lnTo>
                  <a:pt x="3749" y="8119"/>
                </a:lnTo>
                <a:lnTo>
                  <a:pt x="3782" y="8121"/>
                </a:lnTo>
                <a:lnTo>
                  <a:pt x="3814" y="8126"/>
                </a:lnTo>
                <a:lnTo>
                  <a:pt x="3845" y="8132"/>
                </a:lnTo>
                <a:lnTo>
                  <a:pt x="3860" y="8136"/>
                </a:lnTo>
                <a:lnTo>
                  <a:pt x="3875" y="8141"/>
                </a:lnTo>
                <a:lnTo>
                  <a:pt x="3890" y="8145"/>
                </a:lnTo>
                <a:lnTo>
                  <a:pt x="3905" y="8150"/>
                </a:lnTo>
                <a:lnTo>
                  <a:pt x="3905" y="6618"/>
                </a:lnTo>
                <a:lnTo>
                  <a:pt x="2615" y="7030"/>
                </a:lnTo>
                <a:lnTo>
                  <a:pt x="2615" y="8886"/>
                </a:lnTo>
                <a:lnTo>
                  <a:pt x="2617" y="8903"/>
                </a:lnTo>
                <a:lnTo>
                  <a:pt x="2618" y="8920"/>
                </a:lnTo>
                <a:lnTo>
                  <a:pt x="2618" y="8937"/>
                </a:lnTo>
                <a:lnTo>
                  <a:pt x="2618" y="8955"/>
                </a:lnTo>
                <a:lnTo>
                  <a:pt x="2617" y="8971"/>
                </a:lnTo>
                <a:lnTo>
                  <a:pt x="2616" y="8989"/>
                </a:lnTo>
                <a:lnTo>
                  <a:pt x="2614" y="9007"/>
                </a:lnTo>
                <a:lnTo>
                  <a:pt x="2610" y="9024"/>
                </a:lnTo>
                <a:lnTo>
                  <a:pt x="2606" y="9041"/>
                </a:lnTo>
                <a:lnTo>
                  <a:pt x="2602" y="9058"/>
                </a:lnTo>
                <a:lnTo>
                  <a:pt x="2598" y="9076"/>
                </a:lnTo>
                <a:lnTo>
                  <a:pt x="2593" y="9093"/>
                </a:lnTo>
                <a:lnTo>
                  <a:pt x="2586" y="9110"/>
                </a:lnTo>
                <a:lnTo>
                  <a:pt x="2579" y="9127"/>
                </a:lnTo>
                <a:lnTo>
                  <a:pt x="2572" y="9144"/>
                </a:lnTo>
                <a:lnTo>
                  <a:pt x="2564" y="9160"/>
                </a:lnTo>
                <a:lnTo>
                  <a:pt x="2555" y="9177"/>
                </a:lnTo>
                <a:lnTo>
                  <a:pt x="2546" y="9194"/>
                </a:lnTo>
                <a:lnTo>
                  <a:pt x="2536" y="9210"/>
                </a:lnTo>
                <a:lnTo>
                  <a:pt x="2526" y="9226"/>
                </a:lnTo>
                <a:lnTo>
                  <a:pt x="2515" y="9242"/>
                </a:lnTo>
                <a:lnTo>
                  <a:pt x="2504" y="9257"/>
                </a:lnTo>
                <a:lnTo>
                  <a:pt x="2491" y="9273"/>
                </a:lnTo>
                <a:lnTo>
                  <a:pt x="2479" y="9288"/>
                </a:lnTo>
                <a:lnTo>
                  <a:pt x="2465" y="9302"/>
                </a:lnTo>
                <a:lnTo>
                  <a:pt x="2452" y="9317"/>
                </a:lnTo>
                <a:lnTo>
                  <a:pt x="2437" y="9330"/>
                </a:lnTo>
                <a:lnTo>
                  <a:pt x="2423" y="9344"/>
                </a:lnTo>
                <a:lnTo>
                  <a:pt x="2407" y="9358"/>
                </a:lnTo>
                <a:lnTo>
                  <a:pt x="2390" y="9371"/>
                </a:lnTo>
                <a:lnTo>
                  <a:pt x="2373" y="9383"/>
                </a:lnTo>
                <a:lnTo>
                  <a:pt x="2357" y="9395"/>
                </a:lnTo>
                <a:lnTo>
                  <a:pt x="2334" y="9411"/>
                </a:lnTo>
                <a:lnTo>
                  <a:pt x="2310" y="9424"/>
                </a:lnTo>
                <a:lnTo>
                  <a:pt x="2286" y="9438"/>
                </a:lnTo>
                <a:lnTo>
                  <a:pt x="2261" y="9449"/>
                </a:lnTo>
                <a:lnTo>
                  <a:pt x="2237" y="9460"/>
                </a:lnTo>
                <a:lnTo>
                  <a:pt x="2212" y="9469"/>
                </a:lnTo>
                <a:lnTo>
                  <a:pt x="2187" y="9478"/>
                </a:lnTo>
                <a:lnTo>
                  <a:pt x="2162" y="9485"/>
                </a:lnTo>
                <a:lnTo>
                  <a:pt x="2137" y="9491"/>
                </a:lnTo>
                <a:lnTo>
                  <a:pt x="2112" y="9495"/>
                </a:lnTo>
                <a:lnTo>
                  <a:pt x="2088" y="9499"/>
                </a:lnTo>
                <a:lnTo>
                  <a:pt x="2062" y="9503"/>
                </a:lnTo>
                <a:lnTo>
                  <a:pt x="2037" y="9504"/>
                </a:lnTo>
                <a:lnTo>
                  <a:pt x="2013" y="9505"/>
                </a:lnTo>
                <a:lnTo>
                  <a:pt x="1988" y="9504"/>
                </a:lnTo>
                <a:lnTo>
                  <a:pt x="1964" y="9502"/>
                </a:lnTo>
                <a:lnTo>
                  <a:pt x="1941" y="9499"/>
                </a:lnTo>
                <a:lnTo>
                  <a:pt x="1917" y="9495"/>
                </a:lnTo>
                <a:lnTo>
                  <a:pt x="1894" y="9490"/>
                </a:lnTo>
                <a:lnTo>
                  <a:pt x="1872" y="9484"/>
                </a:lnTo>
                <a:lnTo>
                  <a:pt x="1851" y="9476"/>
                </a:lnTo>
                <a:lnTo>
                  <a:pt x="1829" y="9468"/>
                </a:lnTo>
                <a:lnTo>
                  <a:pt x="1808" y="9459"/>
                </a:lnTo>
                <a:lnTo>
                  <a:pt x="1787" y="9448"/>
                </a:lnTo>
                <a:lnTo>
                  <a:pt x="1768" y="9437"/>
                </a:lnTo>
                <a:lnTo>
                  <a:pt x="1749" y="9424"/>
                </a:lnTo>
                <a:lnTo>
                  <a:pt x="1731" y="9411"/>
                </a:lnTo>
                <a:lnTo>
                  <a:pt x="1714" y="9396"/>
                </a:lnTo>
                <a:lnTo>
                  <a:pt x="1697" y="9380"/>
                </a:lnTo>
                <a:lnTo>
                  <a:pt x="1681" y="9364"/>
                </a:lnTo>
                <a:lnTo>
                  <a:pt x="1667" y="9346"/>
                </a:lnTo>
                <a:lnTo>
                  <a:pt x="1653" y="9327"/>
                </a:lnTo>
                <a:lnTo>
                  <a:pt x="1641" y="9307"/>
                </a:lnTo>
                <a:lnTo>
                  <a:pt x="1629" y="9288"/>
                </a:lnTo>
                <a:lnTo>
                  <a:pt x="1619" y="9267"/>
                </a:lnTo>
                <a:lnTo>
                  <a:pt x="1611" y="9245"/>
                </a:lnTo>
                <a:lnTo>
                  <a:pt x="1603" y="9224"/>
                </a:lnTo>
                <a:lnTo>
                  <a:pt x="1597" y="9202"/>
                </a:lnTo>
                <a:lnTo>
                  <a:pt x="1593" y="9180"/>
                </a:lnTo>
                <a:lnTo>
                  <a:pt x="1589" y="9157"/>
                </a:lnTo>
                <a:lnTo>
                  <a:pt x="1587" y="9134"/>
                </a:lnTo>
                <a:lnTo>
                  <a:pt x="1585" y="9111"/>
                </a:lnTo>
                <a:lnTo>
                  <a:pt x="1585" y="9088"/>
                </a:lnTo>
                <a:lnTo>
                  <a:pt x="1588" y="9065"/>
                </a:lnTo>
                <a:lnTo>
                  <a:pt x="1590" y="9042"/>
                </a:lnTo>
                <a:lnTo>
                  <a:pt x="1593" y="9019"/>
                </a:lnTo>
                <a:lnTo>
                  <a:pt x="1598" y="8996"/>
                </a:lnTo>
                <a:lnTo>
                  <a:pt x="1604" y="8972"/>
                </a:lnTo>
                <a:lnTo>
                  <a:pt x="1612" y="8949"/>
                </a:lnTo>
                <a:lnTo>
                  <a:pt x="1620" y="8927"/>
                </a:lnTo>
                <a:lnTo>
                  <a:pt x="1629" y="8905"/>
                </a:lnTo>
                <a:lnTo>
                  <a:pt x="1640" y="8882"/>
                </a:lnTo>
                <a:lnTo>
                  <a:pt x="1651" y="8860"/>
                </a:lnTo>
                <a:lnTo>
                  <a:pt x="1664" y="8838"/>
                </a:lnTo>
                <a:lnTo>
                  <a:pt x="1677" y="8817"/>
                </a:lnTo>
                <a:lnTo>
                  <a:pt x="1692" y="8795"/>
                </a:lnTo>
                <a:lnTo>
                  <a:pt x="1708" y="8775"/>
                </a:lnTo>
                <a:lnTo>
                  <a:pt x="1725" y="8754"/>
                </a:lnTo>
                <a:lnTo>
                  <a:pt x="1743" y="8736"/>
                </a:lnTo>
                <a:lnTo>
                  <a:pt x="1762" y="8716"/>
                </a:lnTo>
                <a:lnTo>
                  <a:pt x="1782" y="8698"/>
                </a:lnTo>
                <a:lnTo>
                  <a:pt x="1803" y="8680"/>
                </a:lnTo>
                <a:lnTo>
                  <a:pt x="1824" y="8664"/>
                </a:lnTo>
                <a:lnTo>
                  <a:pt x="1847" y="8647"/>
                </a:lnTo>
                <a:close/>
                <a:moveTo>
                  <a:pt x="6742" y="1313"/>
                </a:moveTo>
                <a:lnTo>
                  <a:pt x="6753" y="1307"/>
                </a:lnTo>
                <a:lnTo>
                  <a:pt x="6764" y="1300"/>
                </a:lnTo>
                <a:lnTo>
                  <a:pt x="6775" y="1294"/>
                </a:lnTo>
                <a:lnTo>
                  <a:pt x="6786" y="1290"/>
                </a:lnTo>
                <a:lnTo>
                  <a:pt x="6797" y="1286"/>
                </a:lnTo>
                <a:lnTo>
                  <a:pt x="6808" y="1283"/>
                </a:lnTo>
                <a:lnTo>
                  <a:pt x="6820" y="1279"/>
                </a:lnTo>
                <a:lnTo>
                  <a:pt x="6831" y="1278"/>
                </a:lnTo>
                <a:lnTo>
                  <a:pt x="6843" y="1276"/>
                </a:lnTo>
                <a:lnTo>
                  <a:pt x="6854" y="1276"/>
                </a:lnTo>
                <a:lnTo>
                  <a:pt x="6866" y="1276"/>
                </a:lnTo>
                <a:lnTo>
                  <a:pt x="6876" y="1277"/>
                </a:lnTo>
                <a:lnTo>
                  <a:pt x="6887" y="1278"/>
                </a:lnTo>
                <a:lnTo>
                  <a:pt x="6897" y="1280"/>
                </a:lnTo>
                <a:lnTo>
                  <a:pt x="6908" y="1284"/>
                </a:lnTo>
                <a:lnTo>
                  <a:pt x="6918" y="1287"/>
                </a:lnTo>
                <a:lnTo>
                  <a:pt x="6918" y="792"/>
                </a:lnTo>
                <a:lnTo>
                  <a:pt x="6918" y="709"/>
                </a:lnTo>
                <a:lnTo>
                  <a:pt x="7524" y="511"/>
                </a:lnTo>
                <a:lnTo>
                  <a:pt x="7524" y="567"/>
                </a:lnTo>
                <a:lnTo>
                  <a:pt x="7524" y="598"/>
                </a:lnTo>
                <a:lnTo>
                  <a:pt x="7524" y="1252"/>
                </a:lnTo>
                <a:lnTo>
                  <a:pt x="7525" y="1264"/>
                </a:lnTo>
                <a:lnTo>
                  <a:pt x="7525" y="1275"/>
                </a:lnTo>
                <a:lnTo>
                  <a:pt x="7524" y="1287"/>
                </a:lnTo>
                <a:lnTo>
                  <a:pt x="7522" y="1298"/>
                </a:lnTo>
                <a:lnTo>
                  <a:pt x="7520" y="1311"/>
                </a:lnTo>
                <a:lnTo>
                  <a:pt x="7516" y="1322"/>
                </a:lnTo>
                <a:lnTo>
                  <a:pt x="7512" y="1334"/>
                </a:lnTo>
                <a:lnTo>
                  <a:pt x="7507" y="1345"/>
                </a:lnTo>
                <a:lnTo>
                  <a:pt x="7500" y="1357"/>
                </a:lnTo>
                <a:lnTo>
                  <a:pt x="7494" y="1367"/>
                </a:lnTo>
                <a:lnTo>
                  <a:pt x="7487" y="1377"/>
                </a:lnTo>
                <a:lnTo>
                  <a:pt x="7477" y="1388"/>
                </a:lnTo>
                <a:lnTo>
                  <a:pt x="7469" y="1397"/>
                </a:lnTo>
                <a:lnTo>
                  <a:pt x="7459" y="1407"/>
                </a:lnTo>
                <a:lnTo>
                  <a:pt x="7448" y="1416"/>
                </a:lnTo>
                <a:lnTo>
                  <a:pt x="7437" y="1424"/>
                </a:lnTo>
                <a:lnTo>
                  <a:pt x="7421" y="1434"/>
                </a:lnTo>
                <a:lnTo>
                  <a:pt x="7404" y="1443"/>
                </a:lnTo>
                <a:lnTo>
                  <a:pt x="7388" y="1449"/>
                </a:lnTo>
                <a:lnTo>
                  <a:pt x="7371" y="1455"/>
                </a:lnTo>
                <a:lnTo>
                  <a:pt x="7353" y="1459"/>
                </a:lnTo>
                <a:lnTo>
                  <a:pt x="7337" y="1461"/>
                </a:lnTo>
                <a:lnTo>
                  <a:pt x="7320" y="1461"/>
                </a:lnTo>
                <a:lnTo>
                  <a:pt x="7304" y="1461"/>
                </a:lnTo>
                <a:lnTo>
                  <a:pt x="7287" y="1458"/>
                </a:lnTo>
                <a:lnTo>
                  <a:pt x="7272" y="1455"/>
                </a:lnTo>
                <a:lnTo>
                  <a:pt x="7257" y="1449"/>
                </a:lnTo>
                <a:lnTo>
                  <a:pt x="7244" y="1442"/>
                </a:lnTo>
                <a:lnTo>
                  <a:pt x="7230" y="1434"/>
                </a:lnTo>
                <a:lnTo>
                  <a:pt x="7219" y="1424"/>
                </a:lnTo>
                <a:lnTo>
                  <a:pt x="7207" y="1414"/>
                </a:lnTo>
                <a:lnTo>
                  <a:pt x="7198" y="1401"/>
                </a:lnTo>
                <a:lnTo>
                  <a:pt x="7190" y="1388"/>
                </a:lnTo>
                <a:lnTo>
                  <a:pt x="7184" y="1373"/>
                </a:lnTo>
                <a:lnTo>
                  <a:pt x="7179" y="1359"/>
                </a:lnTo>
                <a:lnTo>
                  <a:pt x="7177" y="1344"/>
                </a:lnTo>
                <a:lnTo>
                  <a:pt x="7175" y="1328"/>
                </a:lnTo>
                <a:lnTo>
                  <a:pt x="7176" y="1313"/>
                </a:lnTo>
                <a:lnTo>
                  <a:pt x="7178" y="1297"/>
                </a:lnTo>
                <a:lnTo>
                  <a:pt x="7181" y="1281"/>
                </a:lnTo>
                <a:lnTo>
                  <a:pt x="7186" y="1266"/>
                </a:lnTo>
                <a:lnTo>
                  <a:pt x="7194" y="1250"/>
                </a:lnTo>
                <a:lnTo>
                  <a:pt x="7202" y="1236"/>
                </a:lnTo>
                <a:lnTo>
                  <a:pt x="7211" y="1221"/>
                </a:lnTo>
                <a:lnTo>
                  <a:pt x="7223" y="1207"/>
                </a:lnTo>
                <a:lnTo>
                  <a:pt x="7235" y="1194"/>
                </a:lnTo>
                <a:lnTo>
                  <a:pt x="7249" y="1182"/>
                </a:lnTo>
                <a:lnTo>
                  <a:pt x="7263" y="1171"/>
                </a:lnTo>
                <a:lnTo>
                  <a:pt x="7275" y="1164"/>
                </a:lnTo>
                <a:lnTo>
                  <a:pt x="7285" y="1157"/>
                </a:lnTo>
                <a:lnTo>
                  <a:pt x="7297" y="1152"/>
                </a:lnTo>
                <a:lnTo>
                  <a:pt x="7307" y="1148"/>
                </a:lnTo>
                <a:lnTo>
                  <a:pt x="7319" y="1144"/>
                </a:lnTo>
                <a:lnTo>
                  <a:pt x="7330" y="1141"/>
                </a:lnTo>
                <a:lnTo>
                  <a:pt x="7342" y="1137"/>
                </a:lnTo>
                <a:lnTo>
                  <a:pt x="7353" y="1135"/>
                </a:lnTo>
                <a:lnTo>
                  <a:pt x="7365" y="1134"/>
                </a:lnTo>
                <a:lnTo>
                  <a:pt x="7376" y="1134"/>
                </a:lnTo>
                <a:lnTo>
                  <a:pt x="7387" y="1134"/>
                </a:lnTo>
                <a:lnTo>
                  <a:pt x="7398" y="1134"/>
                </a:lnTo>
                <a:lnTo>
                  <a:pt x="7409" y="1136"/>
                </a:lnTo>
                <a:lnTo>
                  <a:pt x="7419" y="1139"/>
                </a:lnTo>
                <a:lnTo>
                  <a:pt x="7429" y="1142"/>
                </a:lnTo>
                <a:lnTo>
                  <a:pt x="7440" y="1145"/>
                </a:lnTo>
                <a:lnTo>
                  <a:pt x="7440" y="625"/>
                </a:lnTo>
                <a:lnTo>
                  <a:pt x="7003" y="765"/>
                </a:lnTo>
                <a:lnTo>
                  <a:pt x="7003" y="1394"/>
                </a:lnTo>
                <a:lnTo>
                  <a:pt x="7004" y="1406"/>
                </a:lnTo>
                <a:lnTo>
                  <a:pt x="7004" y="1417"/>
                </a:lnTo>
                <a:lnTo>
                  <a:pt x="7003" y="1429"/>
                </a:lnTo>
                <a:lnTo>
                  <a:pt x="7000" y="1441"/>
                </a:lnTo>
                <a:lnTo>
                  <a:pt x="6998" y="1453"/>
                </a:lnTo>
                <a:lnTo>
                  <a:pt x="6994" y="1464"/>
                </a:lnTo>
                <a:lnTo>
                  <a:pt x="6990" y="1476"/>
                </a:lnTo>
                <a:lnTo>
                  <a:pt x="6985" y="1487"/>
                </a:lnTo>
                <a:lnTo>
                  <a:pt x="6980" y="1499"/>
                </a:lnTo>
                <a:lnTo>
                  <a:pt x="6972" y="1509"/>
                </a:lnTo>
                <a:lnTo>
                  <a:pt x="6965" y="1519"/>
                </a:lnTo>
                <a:lnTo>
                  <a:pt x="6957" y="1530"/>
                </a:lnTo>
                <a:lnTo>
                  <a:pt x="6947" y="1540"/>
                </a:lnTo>
                <a:lnTo>
                  <a:pt x="6937" y="1550"/>
                </a:lnTo>
                <a:lnTo>
                  <a:pt x="6926" y="1558"/>
                </a:lnTo>
                <a:lnTo>
                  <a:pt x="6915" y="1566"/>
                </a:lnTo>
                <a:lnTo>
                  <a:pt x="6899" y="1577"/>
                </a:lnTo>
                <a:lnTo>
                  <a:pt x="6882" y="1585"/>
                </a:lnTo>
                <a:lnTo>
                  <a:pt x="6866" y="1591"/>
                </a:lnTo>
                <a:lnTo>
                  <a:pt x="6849" y="1597"/>
                </a:lnTo>
                <a:lnTo>
                  <a:pt x="6832" y="1601"/>
                </a:lnTo>
                <a:lnTo>
                  <a:pt x="6815" y="1603"/>
                </a:lnTo>
                <a:lnTo>
                  <a:pt x="6798" y="1604"/>
                </a:lnTo>
                <a:lnTo>
                  <a:pt x="6782" y="1603"/>
                </a:lnTo>
                <a:lnTo>
                  <a:pt x="6766" y="1601"/>
                </a:lnTo>
                <a:lnTo>
                  <a:pt x="6751" y="1597"/>
                </a:lnTo>
                <a:lnTo>
                  <a:pt x="6735" y="1591"/>
                </a:lnTo>
                <a:lnTo>
                  <a:pt x="6722" y="1585"/>
                </a:lnTo>
                <a:lnTo>
                  <a:pt x="6709" y="1577"/>
                </a:lnTo>
                <a:lnTo>
                  <a:pt x="6697" y="1567"/>
                </a:lnTo>
                <a:lnTo>
                  <a:pt x="6686" y="1556"/>
                </a:lnTo>
                <a:lnTo>
                  <a:pt x="6676" y="1543"/>
                </a:lnTo>
                <a:lnTo>
                  <a:pt x="6669" y="1530"/>
                </a:lnTo>
                <a:lnTo>
                  <a:pt x="6662" y="1516"/>
                </a:lnTo>
                <a:lnTo>
                  <a:pt x="6657" y="1501"/>
                </a:lnTo>
                <a:lnTo>
                  <a:pt x="6655" y="1486"/>
                </a:lnTo>
                <a:lnTo>
                  <a:pt x="6654" y="1470"/>
                </a:lnTo>
                <a:lnTo>
                  <a:pt x="6654" y="1455"/>
                </a:lnTo>
                <a:lnTo>
                  <a:pt x="6656" y="1439"/>
                </a:lnTo>
                <a:lnTo>
                  <a:pt x="6660" y="1423"/>
                </a:lnTo>
                <a:lnTo>
                  <a:pt x="6665" y="1408"/>
                </a:lnTo>
                <a:lnTo>
                  <a:pt x="6672" y="1392"/>
                </a:lnTo>
                <a:lnTo>
                  <a:pt x="6680" y="1377"/>
                </a:lnTo>
                <a:lnTo>
                  <a:pt x="6689" y="1363"/>
                </a:lnTo>
                <a:lnTo>
                  <a:pt x="6701" y="1349"/>
                </a:lnTo>
                <a:lnTo>
                  <a:pt x="6713" y="1337"/>
                </a:lnTo>
                <a:lnTo>
                  <a:pt x="6727" y="1324"/>
                </a:lnTo>
                <a:lnTo>
                  <a:pt x="6742" y="1313"/>
                </a:lnTo>
                <a:close/>
                <a:moveTo>
                  <a:pt x="14572" y="4710"/>
                </a:moveTo>
                <a:lnTo>
                  <a:pt x="14587" y="4699"/>
                </a:lnTo>
                <a:lnTo>
                  <a:pt x="14604" y="4691"/>
                </a:lnTo>
                <a:lnTo>
                  <a:pt x="14621" y="4682"/>
                </a:lnTo>
                <a:lnTo>
                  <a:pt x="14638" y="4675"/>
                </a:lnTo>
                <a:lnTo>
                  <a:pt x="14654" y="4669"/>
                </a:lnTo>
                <a:lnTo>
                  <a:pt x="14672" y="4664"/>
                </a:lnTo>
                <a:lnTo>
                  <a:pt x="14689" y="4659"/>
                </a:lnTo>
                <a:lnTo>
                  <a:pt x="14706" y="4657"/>
                </a:lnTo>
                <a:lnTo>
                  <a:pt x="14723" y="4655"/>
                </a:lnTo>
                <a:lnTo>
                  <a:pt x="14740" y="4654"/>
                </a:lnTo>
                <a:lnTo>
                  <a:pt x="14757" y="4654"/>
                </a:lnTo>
                <a:lnTo>
                  <a:pt x="14773" y="4655"/>
                </a:lnTo>
                <a:lnTo>
                  <a:pt x="14790" y="4658"/>
                </a:lnTo>
                <a:lnTo>
                  <a:pt x="14806" y="4662"/>
                </a:lnTo>
                <a:lnTo>
                  <a:pt x="14820" y="4666"/>
                </a:lnTo>
                <a:lnTo>
                  <a:pt x="14836" y="4671"/>
                </a:lnTo>
                <a:lnTo>
                  <a:pt x="14836" y="3927"/>
                </a:lnTo>
                <a:lnTo>
                  <a:pt x="14836" y="3802"/>
                </a:lnTo>
                <a:lnTo>
                  <a:pt x="15747" y="3504"/>
                </a:lnTo>
                <a:lnTo>
                  <a:pt x="15747" y="3588"/>
                </a:lnTo>
                <a:lnTo>
                  <a:pt x="15747" y="3636"/>
                </a:lnTo>
                <a:lnTo>
                  <a:pt x="15747" y="4618"/>
                </a:lnTo>
                <a:lnTo>
                  <a:pt x="15748" y="4635"/>
                </a:lnTo>
                <a:lnTo>
                  <a:pt x="15749" y="4653"/>
                </a:lnTo>
                <a:lnTo>
                  <a:pt x="15747" y="4671"/>
                </a:lnTo>
                <a:lnTo>
                  <a:pt x="15745" y="4688"/>
                </a:lnTo>
                <a:lnTo>
                  <a:pt x="15741" y="4705"/>
                </a:lnTo>
                <a:lnTo>
                  <a:pt x="15736" y="4723"/>
                </a:lnTo>
                <a:lnTo>
                  <a:pt x="15729" y="4741"/>
                </a:lnTo>
                <a:lnTo>
                  <a:pt x="15721" y="4758"/>
                </a:lnTo>
                <a:lnTo>
                  <a:pt x="15713" y="4774"/>
                </a:lnTo>
                <a:lnTo>
                  <a:pt x="15702" y="4791"/>
                </a:lnTo>
                <a:lnTo>
                  <a:pt x="15691" y="4808"/>
                </a:lnTo>
                <a:lnTo>
                  <a:pt x="15678" y="4822"/>
                </a:lnTo>
                <a:lnTo>
                  <a:pt x="15664" y="4838"/>
                </a:lnTo>
                <a:lnTo>
                  <a:pt x="15649" y="4851"/>
                </a:lnTo>
                <a:lnTo>
                  <a:pt x="15633" y="4865"/>
                </a:lnTo>
                <a:lnTo>
                  <a:pt x="15616" y="4878"/>
                </a:lnTo>
                <a:lnTo>
                  <a:pt x="15604" y="4885"/>
                </a:lnTo>
                <a:lnTo>
                  <a:pt x="15592" y="4892"/>
                </a:lnTo>
                <a:lnTo>
                  <a:pt x="15579" y="4898"/>
                </a:lnTo>
                <a:lnTo>
                  <a:pt x="15566" y="4905"/>
                </a:lnTo>
                <a:lnTo>
                  <a:pt x="15554" y="4910"/>
                </a:lnTo>
                <a:lnTo>
                  <a:pt x="15541" y="4915"/>
                </a:lnTo>
                <a:lnTo>
                  <a:pt x="15529" y="4919"/>
                </a:lnTo>
                <a:lnTo>
                  <a:pt x="15516" y="4923"/>
                </a:lnTo>
                <a:lnTo>
                  <a:pt x="15504" y="4927"/>
                </a:lnTo>
                <a:lnTo>
                  <a:pt x="15491" y="4929"/>
                </a:lnTo>
                <a:lnTo>
                  <a:pt x="15478" y="4931"/>
                </a:lnTo>
                <a:lnTo>
                  <a:pt x="15465" y="4932"/>
                </a:lnTo>
                <a:lnTo>
                  <a:pt x="15453" y="4933"/>
                </a:lnTo>
                <a:lnTo>
                  <a:pt x="15440" y="4933"/>
                </a:lnTo>
                <a:lnTo>
                  <a:pt x="15428" y="4933"/>
                </a:lnTo>
                <a:lnTo>
                  <a:pt x="15416" y="4932"/>
                </a:lnTo>
                <a:lnTo>
                  <a:pt x="15404" y="4931"/>
                </a:lnTo>
                <a:lnTo>
                  <a:pt x="15392" y="4929"/>
                </a:lnTo>
                <a:lnTo>
                  <a:pt x="15380" y="4926"/>
                </a:lnTo>
                <a:lnTo>
                  <a:pt x="15368" y="4922"/>
                </a:lnTo>
                <a:lnTo>
                  <a:pt x="15358" y="4919"/>
                </a:lnTo>
                <a:lnTo>
                  <a:pt x="15346" y="4915"/>
                </a:lnTo>
                <a:lnTo>
                  <a:pt x="15336" y="4910"/>
                </a:lnTo>
                <a:lnTo>
                  <a:pt x="15325" y="4905"/>
                </a:lnTo>
                <a:lnTo>
                  <a:pt x="15315" y="4898"/>
                </a:lnTo>
                <a:lnTo>
                  <a:pt x="15306" y="4892"/>
                </a:lnTo>
                <a:lnTo>
                  <a:pt x="15296" y="4885"/>
                </a:lnTo>
                <a:lnTo>
                  <a:pt x="15288" y="4878"/>
                </a:lnTo>
                <a:lnTo>
                  <a:pt x="15279" y="4870"/>
                </a:lnTo>
                <a:lnTo>
                  <a:pt x="15271" y="4861"/>
                </a:lnTo>
                <a:lnTo>
                  <a:pt x="15264" y="4853"/>
                </a:lnTo>
                <a:lnTo>
                  <a:pt x="15256" y="4843"/>
                </a:lnTo>
                <a:lnTo>
                  <a:pt x="15250" y="4833"/>
                </a:lnTo>
                <a:lnTo>
                  <a:pt x="15245" y="4822"/>
                </a:lnTo>
                <a:lnTo>
                  <a:pt x="15240" y="4812"/>
                </a:lnTo>
                <a:lnTo>
                  <a:pt x="15236" y="4801"/>
                </a:lnTo>
                <a:lnTo>
                  <a:pt x="15231" y="4790"/>
                </a:lnTo>
                <a:lnTo>
                  <a:pt x="15228" y="4778"/>
                </a:lnTo>
                <a:lnTo>
                  <a:pt x="15226" y="4768"/>
                </a:lnTo>
                <a:lnTo>
                  <a:pt x="15224" y="4756"/>
                </a:lnTo>
                <a:lnTo>
                  <a:pt x="15223" y="4745"/>
                </a:lnTo>
                <a:lnTo>
                  <a:pt x="15223" y="4732"/>
                </a:lnTo>
                <a:lnTo>
                  <a:pt x="15223" y="4721"/>
                </a:lnTo>
                <a:lnTo>
                  <a:pt x="15223" y="4710"/>
                </a:lnTo>
                <a:lnTo>
                  <a:pt x="15224" y="4698"/>
                </a:lnTo>
                <a:lnTo>
                  <a:pt x="15226" y="4686"/>
                </a:lnTo>
                <a:lnTo>
                  <a:pt x="15229" y="4674"/>
                </a:lnTo>
                <a:lnTo>
                  <a:pt x="15232" y="4663"/>
                </a:lnTo>
                <a:lnTo>
                  <a:pt x="15236" y="4650"/>
                </a:lnTo>
                <a:lnTo>
                  <a:pt x="15240" y="4639"/>
                </a:lnTo>
                <a:lnTo>
                  <a:pt x="15245" y="4627"/>
                </a:lnTo>
                <a:lnTo>
                  <a:pt x="15250" y="4616"/>
                </a:lnTo>
                <a:lnTo>
                  <a:pt x="15256" y="4604"/>
                </a:lnTo>
                <a:lnTo>
                  <a:pt x="15263" y="4594"/>
                </a:lnTo>
                <a:lnTo>
                  <a:pt x="15269" y="4582"/>
                </a:lnTo>
                <a:lnTo>
                  <a:pt x="15277" y="4572"/>
                </a:lnTo>
                <a:lnTo>
                  <a:pt x="15285" y="4561"/>
                </a:lnTo>
                <a:lnTo>
                  <a:pt x="15294" y="4551"/>
                </a:lnTo>
                <a:lnTo>
                  <a:pt x="15302" y="4542"/>
                </a:lnTo>
                <a:lnTo>
                  <a:pt x="15313" y="4531"/>
                </a:lnTo>
                <a:lnTo>
                  <a:pt x="15322" y="4522"/>
                </a:lnTo>
                <a:lnTo>
                  <a:pt x="15333" y="4513"/>
                </a:lnTo>
                <a:lnTo>
                  <a:pt x="15344" y="4504"/>
                </a:lnTo>
                <a:lnTo>
                  <a:pt x="15356" y="4497"/>
                </a:lnTo>
                <a:lnTo>
                  <a:pt x="15372" y="4486"/>
                </a:lnTo>
                <a:lnTo>
                  <a:pt x="15388" y="4477"/>
                </a:lnTo>
                <a:lnTo>
                  <a:pt x="15405" y="4468"/>
                </a:lnTo>
                <a:lnTo>
                  <a:pt x="15421" y="4461"/>
                </a:lnTo>
                <a:lnTo>
                  <a:pt x="15439" y="4455"/>
                </a:lnTo>
                <a:lnTo>
                  <a:pt x="15456" y="4450"/>
                </a:lnTo>
                <a:lnTo>
                  <a:pt x="15474" y="4447"/>
                </a:lnTo>
                <a:lnTo>
                  <a:pt x="15490" y="4443"/>
                </a:lnTo>
                <a:lnTo>
                  <a:pt x="15507" y="4441"/>
                </a:lnTo>
                <a:lnTo>
                  <a:pt x="15525" y="4440"/>
                </a:lnTo>
                <a:lnTo>
                  <a:pt x="15541" y="4440"/>
                </a:lnTo>
                <a:lnTo>
                  <a:pt x="15557" y="4442"/>
                </a:lnTo>
                <a:lnTo>
                  <a:pt x="15574" y="4444"/>
                </a:lnTo>
                <a:lnTo>
                  <a:pt x="15589" y="4448"/>
                </a:lnTo>
                <a:lnTo>
                  <a:pt x="15605" y="4452"/>
                </a:lnTo>
                <a:lnTo>
                  <a:pt x="15620" y="4457"/>
                </a:lnTo>
                <a:lnTo>
                  <a:pt x="15620" y="3676"/>
                </a:lnTo>
                <a:lnTo>
                  <a:pt x="14963" y="3886"/>
                </a:lnTo>
                <a:lnTo>
                  <a:pt x="14963" y="4832"/>
                </a:lnTo>
                <a:lnTo>
                  <a:pt x="14963" y="4832"/>
                </a:lnTo>
                <a:lnTo>
                  <a:pt x="14964" y="4849"/>
                </a:lnTo>
                <a:lnTo>
                  <a:pt x="14964" y="4866"/>
                </a:lnTo>
                <a:lnTo>
                  <a:pt x="14963" y="4884"/>
                </a:lnTo>
                <a:lnTo>
                  <a:pt x="14960" y="4902"/>
                </a:lnTo>
                <a:lnTo>
                  <a:pt x="14957" y="4919"/>
                </a:lnTo>
                <a:lnTo>
                  <a:pt x="14952" y="4937"/>
                </a:lnTo>
                <a:lnTo>
                  <a:pt x="14944" y="4955"/>
                </a:lnTo>
                <a:lnTo>
                  <a:pt x="14937" y="4971"/>
                </a:lnTo>
                <a:lnTo>
                  <a:pt x="14928" y="4988"/>
                </a:lnTo>
                <a:lnTo>
                  <a:pt x="14917" y="5005"/>
                </a:lnTo>
                <a:lnTo>
                  <a:pt x="14906" y="5021"/>
                </a:lnTo>
                <a:lnTo>
                  <a:pt x="14893" y="5036"/>
                </a:lnTo>
                <a:lnTo>
                  <a:pt x="14880" y="5051"/>
                </a:lnTo>
                <a:lnTo>
                  <a:pt x="14864" y="5065"/>
                </a:lnTo>
                <a:lnTo>
                  <a:pt x="14848" y="5079"/>
                </a:lnTo>
                <a:lnTo>
                  <a:pt x="14832" y="5091"/>
                </a:lnTo>
                <a:lnTo>
                  <a:pt x="14819" y="5099"/>
                </a:lnTo>
                <a:lnTo>
                  <a:pt x="14808" y="5106"/>
                </a:lnTo>
                <a:lnTo>
                  <a:pt x="14795" y="5112"/>
                </a:lnTo>
                <a:lnTo>
                  <a:pt x="14783" y="5119"/>
                </a:lnTo>
                <a:lnTo>
                  <a:pt x="14770" y="5124"/>
                </a:lnTo>
                <a:lnTo>
                  <a:pt x="14758" y="5129"/>
                </a:lnTo>
                <a:lnTo>
                  <a:pt x="14745" y="5133"/>
                </a:lnTo>
                <a:lnTo>
                  <a:pt x="14733" y="5136"/>
                </a:lnTo>
                <a:lnTo>
                  <a:pt x="14719" y="5139"/>
                </a:lnTo>
                <a:lnTo>
                  <a:pt x="14706" y="5143"/>
                </a:lnTo>
                <a:lnTo>
                  <a:pt x="14694" y="5145"/>
                </a:lnTo>
                <a:lnTo>
                  <a:pt x="14681" y="5146"/>
                </a:lnTo>
                <a:lnTo>
                  <a:pt x="14669" y="5147"/>
                </a:lnTo>
                <a:lnTo>
                  <a:pt x="14656" y="5147"/>
                </a:lnTo>
                <a:lnTo>
                  <a:pt x="14644" y="5147"/>
                </a:lnTo>
                <a:lnTo>
                  <a:pt x="14631" y="5146"/>
                </a:lnTo>
                <a:lnTo>
                  <a:pt x="14620" y="5144"/>
                </a:lnTo>
                <a:lnTo>
                  <a:pt x="14607" y="5142"/>
                </a:lnTo>
                <a:lnTo>
                  <a:pt x="14596" y="5139"/>
                </a:lnTo>
                <a:lnTo>
                  <a:pt x="14584" y="5136"/>
                </a:lnTo>
                <a:lnTo>
                  <a:pt x="14573" y="5132"/>
                </a:lnTo>
                <a:lnTo>
                  <a:pt x="14562" y="5128"/>
                </a:lnTo>
                <a:lnTo>
                  <a:pt x="14552" y="5124"/>
                </a:lnTo>
                <a:lnTo>
                  <a:pt x="14542" y="5119"/>
                </a:lnTo>
                <a:lnTo>
                  <a:pt x="14531" y="5112"/>
                </a:lnTo>
                <a:lnTo>
                  <a:pt x="14522" y="5106"/>
                </a:lnTo>
                <a:lnTo>
                  <a:pt x="14512" y="5099"/>
                </a:lnTo>
                <a:lnTo>
                  <a:pt x="14503" y="5091"/>
                </a:lnTo>
                <a:lnTo>
                  <a:pt x="14495" y="5083"/>
                </a:lnTo>
                <a:lnTo>
                  <a:pt x="14487" y="5075"/>
                </a:lnTo>
                <a:lnTo>
                  <a:pt x="14480" y="5066"/>
                </a:lnTo>
                <a:lnTo>
                  <a:pt x="14473" y="5056"/>
                </a:lnTo>
                <a:lnTo>
                  <a:pt x="14466" y="5047"/>
                </a:lnTo>
                <a:lnTo>
                  <a:pt x="14460" y="5036"/>
                </a:lnTo>
                <a:lnTo>
                  <a:pt x="14456" y="5026"/>
                </a:lnTo>
                <a:lnTo>
                  <a:pt x="14451" y="5014"/>
                </a:lnTo>
                <a:lnTo>
                  <a:pt x="14448" y="5004"/>
                </a:lnTo>
                <a:lnTo>
                  <a:pt x="14444" y="4992"/>
                </a:lnTo>
                <a:lnTo>
                  <a:pt x="14441" y="4981"/>
                </a:lnTo>
                <a:lnTo>
                  <a:pt x="14440" y="4969"/>
                </a:lnTo>
                <a:lnTo>
                  <a:pt x="14439" y="4958"/>
                </a:lnTo>
                <a:lnTo>
                  <a:pt x="14438" y="4946"/>
                </a:lnTo>
                <a:lnTo>
                  <a:pt x="14438" y="4935"/>
                </a:lnTo>
                <a:lnTo>
                  <a:pt x="14439" y="4923"/>
                </a:lnTo>
                <a:lnTo>
                  <a:pt x="14440" y="4911"/>
                </a:lnTo>
                <a:lnTo>
                  <a:pt x="14442" y="4899"/>
                </a:lnTo>
                <a:lnTo>
                  <a:pt x="14444" y="4888"/>
                </a:lnTo>
                <a:lnTo>
                  <a:pt x="14448" y="4875"/>
                </a:lnTo>
                <a:lnTo>
                  <a:pt x="14452" y="4864"/>
                </a:lnTo>
                <a:lnTo>
                  <a:pt x="14456" y="4853"/>
                </a:lnTo>
                <a:lnTo>
                  <a:pt x="14460" y="4841"/>
                </a:lnTo>
                <a:lnTo>
                  <a:pt x="14465" y="4830"/>
                </a:lnTo>
                <a:lnTo>
                  <a:pt x="14472" y="4818"/>
                </a:lnTo>
                <a:lnTo>
                  <a:pt x="14478" y="4808"/>
                </a:lnTo>
                <a:lnTo>
                  <a:pt x="14485" y="4796"/>
                </a:lnTo>
                <a:lnTo>
                  <a:pt x="14492" y="4786"/>
                </a:lnTo>
                <a:lnTo>
                  <a:pt x="14501" y="4775"/>
                </a:lnTo>
                <a:lnTo>
                  <a:pt x="14509" y="4765"/>
                </a:lnTo>
                <a:lnTo>
                  <a:pt x="14519" y="4754"/>
                </a:lnTo>
                <a:lnTo>
                  <a:pt x="14528" y="4745"/>
                </a:lnTo>
                <a:lnTo>
                  <a:pt x="14538" y="4736"/>
                </a:lnTo>
                <a:lnTo>
                  <a:pt x="14549" y="4727"/>
                </a:lnTo>
                <a:lnTo>
                  <a:pt x="14560" y="4718"/>
                </a:lnTo>
                <a:lnTo>
                  <a:pt x="14572" y="4710"/>
                </a:lnTo>
                <a:close/>
                <a:moveTo>
                  <a:pt x="3122" y="5548"/>
                </a:moveTo>
                <a:lnTo>
                  <a:pt x="3082" y="5548"/>
                </a:lnTo>
                <a:lnTo>
                  <a:pt x="3043" y="5549"/>
                </a:lnTo>
                <a:lnTo>
                  <a:pt x="3004" y="5551"/>
                </a:lnTo>
                <a:lnTo>
                  <a:pt x="2964" y="5553"/>
                </a:lnTo>
                <a:lnTo>
                  <a:pt x="2926" y="5555"/>
                </a:lnTo>
                <a:lnTo>
                  <a:pt x="2887" y="5558"/>
                </a:lnTo>
                <a:lnTo>
                  <a:pt x="2848" y="5562"/>
                </a:lnTo>
                <a:lnTo>
                  <a:pt x="2810" y="5567"/>
                </a:lnTo>
                <a:lnTo>
                  <a:pt x="2772" y="5573"/>
                </a:lnTo>
                <a:lnTo>
                  <a:pt x="2735" y="5578"/>
                </a:lnTo>
                <a:lnTo>
                  <a:pt x="2696" y="5584"/>
                </a:lnTo>
                <a:lnTo>
                  <a:pt x="2659" y="5591"/>
                </a:lnTo>
                <a:lnTo>
                  <a:pt x="2622" y="5599"/>
                </a:lnTo>
                <a:lnTo>
                  <a:pt x="2584" y="5607"/>
                </a:lnTo>
                <a:lnTo>
                  <a:pt x="2548" y="5616"/>
                </a:lnTo>
                <a:lnTo>
                  <a:pt x="2510" y="5626"/>
                </a:lnTo>
                <a:lnTo>
                  <a:pt x="2474" y="5635"/>
                </a:lnTo>
                <a:lnTo>
                  <a:pt x="2437" y="5646"/>
                </a:lnTo>
                <a:lnTo>
                  <a:pt x="2402" y="5657"/>
                </a:lnTo>
                <a:lnTo>
                  <a:pt x="2365" y="5670"/>
                </a:lnTo>
                <a:lnTo>
                  <a:pt x="2330" y="5682"/>
                </a:lnTo>
                <a:lnTo>
                  <a:pt x="2294" y="5695"/>
                </a:lnTo>
                <a:lnTo>
                  <a:pt x="2259" y="5708"/>
                </a:lnTo>
                <a:lnTo>
                  <a:pt x="2223" y="5723"/>
                </a:lnTo>
                <a:lnTo>
                  <a:pt x="2188" y="5737"/>
                </a:lnTo>
                <a:lnTo>
                  <a:pt x="2153" y="5753"/>
                </a:lnTo>
                <a:lnTo>
                  <a:pt x="2118" y="5770"/>
                </a:lnTo>
                <a:lnTo>
                  <a:pt x="2083" y="5786"/>
                </a:lnTo>
                <a:lnTo>
                  <a:pt x="2049" y="5803"/>
                </a:lnTo>
                <a:lnTo>
                  <a:pt x="2014" y="5821"/>
                </a:lnTo>
                <a:lnTo>
                  <a:pt x="1981" y="5840"/>
                </a:lnTo>
                <a:lnTo>
                  <a:pt x="1947" y="5860"/>
                </a:lnTo>
                <a:lnTo>
                  <a:pt x="1913" y="5879"/>
                </a:lnTo>
                <a:lnTo>
                  <a:pt x="1881" y="5899"/>
                </a:lnTo>
                <a:lnTo>
                  <a:pt x="1848" y="5920"/>
                </a:lnTo>
                <a:lnTo>
                  <a:pt x="1816" y="5942"/>
                </a:lnTo>
                <a:lnTo>
                  <a:pt x="1785" y="5964"/>
                </a:lnTo>
                <a:lnTo>
                  <a:pt x="1754" y="5986"/>
                </a:lnTo>
                <a:lnTo>
                  <a:pt x="1722" y="6009"/>
                </a:lnTo>
                <a:lnTo>
                  <a:pt x="1692" y="6032"/>
                </a:lnTo>
                <a:lnTo>
                  <a:pt x="1662" y="6056"/>
                </a:lnTo>
                <a:lnTo>
                  <a:pt x="1632" y="6080"/>
                </a:lnTo>
                <a:lnTo>
                  <a:pt x="1603" y="6105"/>
                </a:lnTo>
                <a:lnTo>
                  <a:pt x="1575" y="6130"/>
                </a:lnTo>
                <a:lnTo>
                  <a:pt x="1547" y="6156"/>
                </a:lnTo>
                <a:lnTo>
                  <a:pt x="1519" y="6182"/>
                </a:lnTo>
                <a:lnTo>
                  <a:pt x="1492" y="6208"/>
                </a:lnTo>
                <a:lnTo>
                  <a:pt x="1464" y="6235"/>
                </a:lnTo>
                <a:lnTo>
                  <a:pt x="1437" y="6263"/>
                </a:lnTo>
                <a:lnTo>
                  <a:pt x="1411" y="6292"/>
                </a:lnTo>
                <a:lnTo>
                  <a:pt x="1386" y="6320"/>
                </a:lnTo>
                <a:lnTo>
                  <a:pt x="1361" y="6349"/>
                </a:lnTo>
                <a:lnTo>
                  <a:pt x="1336" y="6379"/>
                </a:lnTo>
                <a:lnTo>
                  <a:pt x="1311" y="6409"/>
                </a:lnTo>
                <a:lnTo>
                  <a:pt x="1287" y="6440"/>
                </a:lnTo>
                <a:lnTo>
                  <a:pt x="1264" y="6471"/>
                </a:lnTo>
                <a:lnTo>
                  <a:pt x="1241" y="6502"/>
                </a:lnTo>
                <a:lnTo>
                  <a:pt x="1218" y="6535"/>
                </a:lnTo>
                <a:lnTo>
                  <a:pt x="1196" y="6568"/>
                </a:lnTo>
                <a:lnTo>
                  <a:pt x="1174" y="6600"/>
                </a:lnTo>
                <a:lnTo>
                  <a:pt x="1152" y="6635"/>
                </a:lnTo>
                <a:lnTo>
                  <a:pt x="1131" y="6668"/>
                </a:lnTo>
                <a:lnTo>
                  <a:pt x="1112" y="6704"/>
                </a:lnTo>
                <a:lnTo>
                  <a:pt x="1092" y="6738"/>
                </a:lnTo>
                <a:lnTo>
                  <a:pt x="1072" y="6774"/>
                </a:lnTo>
                <a:lnTo>
                  <a:pt x="1053" y="6809"/>
                </a:lnTo>
                <a:lnTo>
                  <a:pt x="1034" y="6846"/>
                </a:lnTo>
                <a:lnTo>
                  <a:pt x="1017" y="6881"/>
                </a:lnTo>
                <a:lnTo>
                  <a:pt x="1000" y="6917"/>
                </a:lnTo>
                <a:lnTo>
                  <a:pt x="983" y="6953"/>
                </a:lnTo>
                <a:lnTo>
                  <a:pt x="968" y="6989"/>
                </a:lnTo>
                <a:lnTo>
                  <a:pt x="952" y="7025"/>
                </a:lnTo>
                <a:lnTo>
                  <a:pt x="937" y="7062"/>
                </a:lnTo>
                <a:lnTo>
                  <a:pt x="924" y="7098"/>
                </a:lnTo>
                <a:lnTo>
                  <a:pt x="910" y="7135"/>
                </a:lnTo>
                <a:lnTo>
                  <a:pt x="898" y="7171"/>
                </a:lnTo>
                <a:lnTo>
                  <a:pt x="885" y="7209"/>
                </a:lnTo>
                <a:lnTo>
                  <a:pt x="874" y="7245"/>
                </a:lnTo>
                <a:lnTo>
                  <a:pt x="863" y="7283"/>
                </a:lnTo>
                <a:lnTo>
                  <a:pt x="853" y="7320"/>
                </a:lnTo>
                <a:lnTo>
                  <a:pt x="842" y="7358"/>
                </a:lnTo>
                <a:lnTo>
                  <a:pt x="834" y="7395"/>
                </a:lnTo>
                <a:lnTo>
                  <a:pt x="826" y="7433"/>
                </a:lnTo>
                <a:lnTo>
                  <a:pt x="817" y="7471"/>
                </a:lnTo>
                <a:lnTo>
                  <a:pt x="810" y="7508"/>
                </a:lnTo>
                <a:lnTo>
                  <a:pt x="804" y="7547"/>
                </a:lnTo>
                <a:lnTo>
                  <a:pt x="797" y="7585"/>
                </a:lnTo>
                <a:lnTo>
                  <a:pt x="792" y="7623"/>
                </a:lnTo>
                <a:lnTo>
                  <a:pt x="788" y="7662"/>
                </a:lnTo>
                <a:lnTo>
                  <a:pt x="784" y="7700"/>
                </a:lnTo>
                <a:lnTo>
                  <a:pt x="780" y="7739"/>
                </a:lnTo>
                <a:lnTo>
                  <a:pt x="778" y="7778"/>
                </a:lnTo>
                <a:lnTo>
                  <a:pt x="774" y="7816"/>
                </a:lnTo>
                <a:lnTo>
                  <a:pt x="773" y="7855"/>
                </a:lnTo>
                <a:lnTo>
                  <a:pt x="772" y="7894"/>
                </a:lnTo>
                <a:lnTo>
                  <a:pt x="772" y="7934"/>
                </a:lnTo>
                <a:lnTo>
                  <a:pt x="772" y="7973"/>
                </a:lnTo>
                <a:lnTo>
                  <a:pt x="773" y="8011"/>
                </a:lnTo>
                <a:lnTo>
                  <a:pt x="774" y="8051"/>
                </a:lnTo>
                <a:lnTo>
                  <a:pt x="778" y="8090"/>
                </a:lnTo>
                <a:lnTo>
                  <a:pt x="780" y="8128"/>
                </a:lnTo>
                <a:lnTo>
                  <a:pt x="784" y="8167"/>
                </a:lnTo>
                <a:lnTo>
                  <a:pt x="788" y="8205"/>
                </a:lnTo>
                <a:lnTo>
                  <a:pt x="792" y="8243"/>
                </a:lnTo>
                <a:lnTo>
                  <a:pt x="797" y="8282"/>
                </a:lnTo>
                <a:lnTo>
                  <a:pt x="804" y="8319"/>
                </a:lnTo>
                <a:lnTo>
                  <a:pt x="810" y="8358"/>
                </a:lnTo>
                <a:lnTo>
                  <a:pt x="817" y="8395"/>
                </a:lnTo>
                <a:lnTo>
                  <a:pt x="826" y="8433"/>
                </a:lnTo>
                <a:lnTo>
                  <a:pt x="834" y="8470"/>
                </a:lnTo>
                <a:lnTo>
                  <a:pt x="843" y="8508"/>
                </a:lnTo>
                <a:lnTo>
                  <a:pt x="853" y="8546"/>
                </a:lnTo>
                <a:lnTo>
                  <a:pt x="863" y="8583"/>
                </a:lnTo>
                <a:lnTo>
                  <a:pt x="874" y="8621"/>
                </a:lnTo>
                <a:lnTo>
                  <a:pt x="885" y="8657"/>
                </a:lnTo>
                <a:lnTo>
                  <a:pt x="898" y="8695"/>
                </a:lnTo>
                <a:lnTo>
                  <a:pt x="910" y="8731"/>
                </a:lnTo>
                <a:lnTo>
                  <a:pt x="924" y="8768"/>
                </a:lnTo>
                <a:lnTo>
                  <a:pt x="938" y="8805"/>
                </a:lnTo>
                <a:lnTo>
                  <a:pt x="953" y="8842"/>
                </a:lnTo>
                <a:lnTo>
                  <a:pt x="969" y="8879"/>
                </a:lnTo>
                <a:lnTo>
                  <a:pt x="984" y="8915"/>
                </a:lnTo>
                <a:lnTo>
                  <a:pt x="1001" y="8951"/>
                </a:lnTo>
                <a:lnTo>
                  <a:pt x="1018" y="8987"/>
                </a:lnTo>
                <a:lnTo>
                  <a:pt x="1036" y="9023"/>
                </a:lnTo>
                <a:lnTo>
                  <a:pt x="1054" y="9059"/>
                </a:lnTo>
                <a:lnTo>
                  <a:pt x="1073" y="9095"/>
                </a:lnTo>
                <a:lnTo>
                  <a:pt x="1093" y="9130"/>
                </a:lnTo>
                <a:lnTo>
                  <a:pt x="1114" y="9165"/>
                </a:lnTo>
                <a:lnTo>
                  <a:pt x="1135" y="9201"/>
                </a:lnTo>
                <a:lnTo>
                  <a:pt x="1155" y="9235"/>
                </a:lnTo>
                <a:lnTo>
                  <a:pt x="1177" y="9269"/>
                </a:lnTo>
                <a:lnTo>
                  <a:pt x="1199" y="9302"/>
                </a:lnTo>
                <a:lnTo>
                  <a:pt x="1222" y="9336"/>
                </a:lnTo>
                <a:lnTo>
                  <a:pt x="1244" y="9368"/>
                </a:lnTo>
                <a:lnTo>
                  <a:pt x="1268" y="9400"/>
                </a:lnTo>
                <a:lnTo>
                  <a:pt x="1292" y="9432"/>
                </a:lnTo>
                <a:lnTo>
                  <a:pt x="1316" y="9462"/>
                </a:lnTo>
                <a:lnTo>
                  <a:pt x="1340" y="9492"/>
                </a:lnTo>
                <a:lnTo>
                  <a:pt x="1365" y="9522"/>
                </a:lnTo>
                <a:lnTo>
                  <a:pt x="1391" y="9552"/>
                </a:lnTo>
                <a:lnTo>
                  <a:pt x="1416" y="9581"/>
                </a:lnTo>
                <a:lnTo>
                  <a:pt x="1444" y="9609"/>
                </a:lnTo>
                <a:lnTo>
                  <a:pt x="1470" y="9637"/>
                </a:lnTo>
                <a:lnTo>
                  <a:pt x="1497" y="9665"/>
                </a:lnTo>
                <a:lnTo>
                  <a:pt x="1525" y="9692"/>
                </a:lnTo>
                <a:lnTo>
                  <a:pt x="1552" y="9719"/>
                </a:lnTo>
                <a:lnTo>
                  <a:pt x="1581" y="9745"/>
                </a:lnTo>
                <a:lnTo>
                  <a:pt x="1609" y="9770"/>
                </a:lnTo>
                <a:lnTo>
                  <a:pt x="1639" y="9795"/>
                </a:lnTo>
                <a:lnTo>
                  <a:pt x="1669" y="9820"/>
                </a:lnTo>
                <a:lnTo>
                  <a:pt x="1699" y="9844"/>
                </a:lnTo>
                <a:lnTo>
                  <a:pt x="1729" y="9868"/>
                </a:lnTo>
                <a:lnTo>
                  <a:pt x="1761" y="9891"/>
                </a:lnTo>
                <a:lnTo>
                  <a:pt x="1792" y="9914"/>
                </a:lnTo>
                <a:lnTo>
                  <a:pt x="1824" y="9936"/>
                </a:lnTo>
                <a:lnTo>
                  <a:pt x="1857" y="9958"/>
                </a:lnTo>
                <a:lnTo>
                  <a:pt x="1889" y="9978"/>
                </a:lnTo>
                <a:lnTo>
                  <a:pt x="1923" y="9999"/>
                </a:lnTo>
                <a:lnTo>
                  <a:pt x="1956" y="10019"/>
                </a:lnTo>
                <a:lnTo>
                  <a:pt x="1990" y="10039"/>
                </a:lnTo>
                <a:lnTo>
                  <a:pt x="2024" y="10058"/>
                </a:lnTo>
                <a:lnTo>
                  <a:pt x="2058" y="10075"/>
                </a:lnTo>
                <a:lnTo>
                  <a:pt x="2093" y="10093"/>
                </a:lnTo>
                <a:lnTo>
                  <a:pt x="2127" y="10111"/>
                </a:lnTo>
                <a:lnTo>
                  <a:pt x="2162" y="10127"/>
                </a:lnTo>
                <a:lnTo>
                  <a:pt x="2196" y="10143"/>
                </a:lnTo>
                <a:lnTo>
                  <a:pt x="2232" y="10158"/>
                </a:lnTo>
                <a:lnTo>
                  <a:pt x="2266" y="10173"/>
                </a:lnTo>
                <a:lnTo>
                  <a:pt x="2301" y="10186"/>
                </a:lnTo>
                <a:lnTo>
                  <a:pt x="2337" y="10200"/>
                </a:lnTo>
                <a:lnTo>
                  <a:pt x="2372" y="10212"/>
                </a:lnTo>
                <a:lnTo>
                  <a:pt x="2408" y="10225"/>
                </a:lnTo>
                <a:lnTo>
                  <a:pt x="2443" y="10236"/>
                </a:lnTo>
                <a:lnTo>
                  <a:pt x="2480" y="10247"/>
                </a:lnTo>
                <a:lnTo>
                  <a:pt x="2516" y="10257"/>
                </a:lnTo>
                <a:lnTo>
                  <a:pt x="2552" y="10266"/>
                </a:lnTo>
                <a:lnTo>
                  <a:pt x="2589" y="10276"/>
                </a:lnTo>
                <a:lnTo>
                  <a:pt x="2625" y="10284"/>
                </a:lnTo>
                <a:lnTo>
                  <a:pt x="2663" y="10291"/>
                </a:lnTo>
                <a:lnTo>
                  <a:pt x="2699" y="10299"/>
                </a:lnTo>
                <a:lnTo>
                  <a:pt x="2737" y="10305"/>
                </a:lnTo>
                <a:lnTo>
                  <a:pt x="2773" y="10311"/>
                </a:lnTo>
                <a:lnTo>
                  <a:pt x="2811" y="10317"/>
                </a:lnTo>
                <a:lnTo>
                  <a:pt x="2848" y="10322"/>
                </a:lnTo>
                <a:lnTo>
                  <a:pt x="2886" y="10325"/>
                </a:lnTo>
                <a:lnTo>
                  <a:pt x="2925" y="10329"/>
                </a:lnTo>
                <a:lnTo>
                  <a:pt x="2962" y="10331"/>
                </a:lnTo>
                <a:lnTo>
                  <a:pt x="3001" y="10334"/>
                </a:lnTo>
                <a:lnTo>
                  <a:pt x="3038" y="10335"/>
                </a:lnTo>
                <a:lnTo>
                  <a:pt x="3077" y="10336"/>
                </a:lnTo>
                <a:lnTo>
                  <a:pt x="3117" y="10336"/>
                </a:lnTo>
                <a:lnTo>
                  <a:pt x="3155" y="10336"/>
                </a:lnTo>
                <a:lnTo>
                  <a:pt x="3194" y="10335"/>
                </a:lnTo>
                <a:lnTo>
                  <a:pt x="3232" y="10334"/>
                </a:lnTo>
                <a:lnTo>
                  <a:pt x="3272" y="10331"/>
                </a:lnTo>
                <a:lnTo>
                  <a:pt x="3311" y="10329"/>
                </a:lnTo>
                <a:lnTo>
                  <a:pt x="3348" y="10326"/>
                </a:lnTo>
                <a:lnTo>
                  <a:pt x="3387" y="10322"/>
                </a:lnTo>
                <a:lnTo>
                  <a:pt x="3426" y="10317"/>
                </a:lnTo>
                <a:lnTo>
                  <a:pt x="3463" y="10311"/>
                </a:lnTo>
                <a:lnTo>
                  <a:pt x="3501" y="10306"/>
                </a:lnTo>
                <a:lnTo>
                  <a:pt x="3539" y="10299"/>
                </a:lnTo>
                <a:lnTo>
                  <a:pt x="3577" y="10293"/>
                </a:lnTo>
                <a:lnTo>
                  <a:pt x="3615" y="10284"/>
                </a:lnTo>
                <a:lnTo>
                  <a:pt x="3651" y="10276"/>
                </a:lnTo>
                <a:lnTo>
                  <a:pt x="3689" y="10267"/>
                </a:lnTo>
                <a:lnTo>
                  <a:pt x="3726" y="10257"/>
                </a:lnTo>
                <a:lnTo>
                  <a:pt x="3763" y="10248"/>
                </a:lnTo>
                <a:lnTo>
                  <a:pt x="3799" y="10236"/>
                </a:lnTo>
                <a:lnTo>
                  <a:pt x="3837" y="10225"/>
                </a:lnTo>
                <a:lnTo>
                  <a:pt x="3873" y="10213"/>
                </a:lnTo>
                <a:lnTo>
                  <a:pt x="3910" y="10201"/>
                </a:lnTo>
                <a:lnTo>
                  <a:pt x="3945" y="10187"/>
                </a:lnTo>
                <a:lnTo>
                  <a:pt x="3982" y="10174"/>
                </a:lnTo>
                <a:lnTo>
                  <a:pt x="4018" y="10159"/>
                </a:lnTo>
                <a:lnTo>
                  <a:pt x="4054" y="10143"/>
                </a:lnTo>
                <a:lnTo>
                  <a:pt x="4089" y="10128"/>
                </a:lnTo>
                <a:lnTo>
                  <a:pt x="4126" y="10112"/>
                </a:lnTo>
                <a:lnTo>
                  <a:pt x="4161" y="10095"/>
                </a:lnTo>
                <a:lnTo>
                  <a:pt x="4197" y="10078"/>
                </a:lnTo>
                <a:lnTo>
                  <a:pt x="4232" y="10059"/>
                </a:lnTo>
                <a:lnTo>
                  <a:pt x="4267" y="10040"/>
                </a:lnTo>
                <a:lnTo>
                  <a:pt x="4302" y="10021"/>
                </a:lnTo>
                <a:lnTo>
                  <a:pt x="4337" y="10001"/>
                </a:lnTo>
                <a:lnTo>
                  <a:pt x="4371" y="9981"/>
                </a:lnTo>
                <a:lnTo>
                  <a:pt x="4405" y="9961"/>
                </a:lnTo>
                <a:lnTo>
                  <a:pt x="4438" y="9939"/>
                </a:lnTo>
                <a:lnTo>
                  <a:pt x="4470" y="9917"/>
                </a:lnTo>
                <a:lnTo>
                  <a:pt x="4503" y="9895"/>
                </a:lnTo>
                <a:lnTo>
                  <a:pt x="4535" y="9873"/>
                </a:lnTo>
                <a:lnTo>
                  <a:pt x="4565" y="9850"/>
                </a:lnTo>
                <a:lnTo>
                  <a:pt x="4597" y="9826"/>
                </a:lnTo>
                <a:lnTo>
                  <a:pt x="4627" y="9803"/>
                </a:lnTo>
                <a:lnTo>
                  <a:pt x="4656" y="9778"/>
                </a:lnTo>
                <a:lnTo>
                  <a:pt x="4685" y="9754"/>
                </a:lnTo>
                <a:lnTo>
                  <a:pt x="4715" y="9729"/>
                </a:lnTo>
                <a:lnTo>
                  <a:pt x="4743" y="9703"/>
                </a:lnTo>
                <a:lnTo>
                  <a:pt x="4770" y="9677"/>
                </a:lnTo>
                <a:lnTo>
                  <a:pt x="4797" y="9651"/>
                </a:lnTo>
                <a:lnTo>
                  <a:pt x="4824" y="9624"/>
                </a:lnTo>
                <a:lnTo>
                  <a:pt x="4850" y="9596"/>
                </a:lnTo>
                <a:lnTo>
                  <a:pt x="4876" y="9568"/>
                </a:lnTo>
                <a:lnTo>
                  <a:pt x="4901" y="9540"/>
                </a:lnTo>
                <a:lnTo>
                  <a:pt x="4925" y="9512"/>
                </a:lnTo>
                <a:lnTo>
                  <a:pt x="4949" y="9483"/>
                </a:lnTo>
                <a:lnTo>
                  <a:pt x="4973" y="9454"/>
                </a:lnTo>
                <a:lnTo>
                  <a:pt x="4996" y="9423"/>
                </a:lnTo>
                <a:lnTo>
                  <a:pt x="5019" y="9393"/>
                </a:lnTo>
                <a:lnTo>
                  <a:pt x="5041" y="9362"/>
                </a:lnTo>
                <a:lnTo>
                  <a:pt x="5063" y="9330"/>
                </a:lnTo>
                <a:lnTo>
                  <a:pt x="5084" y="9299"/>
                </a:lnTo>
                <a:lnTo>
                  <a:pt x="5105" y="9267"/>
                </a:lnTo>
                <a:lnTo>
                  <a:pt x="5125" y="9234"/>
                </a:lnTo>
                <a:lnTo>
                  <a:pt x="5145" y="9201"/>
                </a:lnTo>
                <a:lnTo>
                  <a:pt x="5163" y="9168"/>
                </a:lnTo>
                <a:lnTo>
                  <a:pt x="5182" y="9134"/>
                </a:lnTo>
                <a:lnTo>
                  <a:pt x="5200" y="9100"/>
                </a:lnTo>
                <a:lnTo>
                  <a:pt x="5218" y="9065"/>
                </a:lnTo>
                <a:lnTo>
                  <a:pt x="5234" y="9031"/>
                </a:lnTo>
                <a:lnTo>
                  <a:pt x="5251" y="8996"/>
                </a:lnTo>
                <a:lnTo>
                  <a:pt x="5267" y="8961"/>
                </a:lnTo>
                <a:lnTo>
                  <a:pt x="5281" y="8925"/>
                </a:lnTo>
                <a:lnTo>
                  <a:pt x="5296" y="8890"/>
                </a:lnTo>
                <a:lnTo>
                  <a:pt x="5310" y="8855"/>
                </a:lnTo>
                <a:lnTo>
                  <a:pt x="5323" y="8818"/>
                </a:lnTo>
                <a:lnTo>
                  <a:pt x="5336" y="8781"/>
                </a:lnTo>
                <a:lnTo>
                  <a:pt x="5348" y="8745"/>
                </a:lnTo>
                <a:lnTo>
                  <a:pt x="5360" y="8708"/>
                </a:lnTo>
                <a:lnTo>
                  <a:pt x="5370" y="8671"/>
                </a:lnTo>
                <a:lnTo>
                  <a:pt x="5381" y="8633"/>
                </a:lnTo>
                <a:lnTo>
                  <a:pt x="5390" y="8596"/>
                </a:lnTo>
                <a:lnTo>
                  <a:pt x="5399" y="8558"/>
                </a:lnTo>
                <a:lnTo>
                  <a:pt x="5408" y="8520"/>
                </a:lnTo>
                <a:lnTo>
                  <a:pt x="5416" y="8481"/>
                </a:lnTo>
                <a:lnTo>
                  <a:pt x="5423" y="8442"/>
                </a:lnTo>
                <a:lnTo>
                  <a:pt x="5431" y="8403"/>
                </a:lnTo>
                <a:lnTo>
                  <a:pt x="5436" y="8364"/>
                </a:lnTo>
                <a:lnTo>
                  <a:pt x="5442" y="8324"/>
                </a:lnTo>
                <a:lnTo>
                  <a:pt x="5447" y="8285"/>
                </a:lnTo>
                <a:lnTo>
                  <a:pt x="5452" y="8244"/>
                </a:lnTo>
                <a:lnTo>
                  <a:pt x="5456" y="8203"/>
                </a:lnTo>
                <a:lnTo>
                  <a:pt x="5459" y="8163"/>
                </a:lnTo>
                <a:lnTo>
                  <a:pt x="5461" y="8122"/>
                </a:lnTo>
                <a:lnTo>
                  <a:pt x="5463" y="8081"/>
                </a:lnTo>
                <a:lnTo>
                  <a:pt x="5465" y="8040"/>
                </a:lnTo>
                <a:lnTo>
                  <a:pt x="5465" y="7998"/>
                </a:lnTo>
                <a:lnTo>
                  <a:pt x="5466" y="7956"/>
                </a:lnTo>
                <a:lnTo>
                  <a:pt x="5465" y="7892"/>
                </a:lnTo>
                <a:lnTo>
                  <a:pt x="5463" y="7829"/>
                </a:lnTo>
                <a:lnTo>
                  <a:pt x="5460" y="7766"/>
                </a:lnTo>
                <a:lnTo>
                  <a:pt x="5456" y="7705"/>
                </a:lnTo>
                <a:lnTo>
                  <a:pt x="5449" y="7643"/>
                </a:lnTo>
                <a:lnTo>
                  <a:pt x="5442" y="7582"/>
                </a:lnTo>
                <a:lnTo>
                  <a:pt x="5434" y="7523"/>
                </a:lnTo>
                <a:lnTo>
                  <a:pt x="5423" y="7463"/>
                </a:lnTo>
                <a:lnTo>
                  <a:pt x="5412" y="7405"/>
                </a:lnTo>
                <a:lnTo>
                  <a:pt x="5399" y="7347"/>
                </a:lnTo>
                <a:lnTo>
                  <a:pt x="5386" y="7289"/>
                </a:lnTo>
                <a:lnTo>
                  <a:pt x="5370" y="7233"/>
                </a:lnTo>
                <a:lnTo>
                  <a:pt x="5353" y="7176"/>
                </a:lnTo>
                <a:lnTo>
                  <a:pt x="5336" y="7121"/>
                </a:lnTo>
                <a:lnTo>
                  <a:pt x="5317" y="7067"/>
                </a:lnTo>
                <a:lnTo>
                  <a:pt x="5296" y="7013"/>
                </a:lnTo>
                <a:lnTo>
                  <a:pt x="5274" y="6959"/>
                </a:lnTo>
                <a:lnTo>
                  <a:pt x="5251" y="6906"/>
                </a:lnTo>
                <a:lnTo>
                  <a:pt x="5227" y="6854"/>
                </a:lnTo>
                <a:lnTo>
                  <a:pt x="5201" y="6803"/>
                </a:lnTo>
                <a:lnTo>
                  <a:pt x="5174" y="6752"/>
                </a:lnTo>
                <a:lnTo>
                  <a:pt x="5146" y="6702"/>
                </a:lnTo>
                <a:lnTo>
                  <a:pt x="5115" y="6653"/>
                </a:lnTo>
                <a:lnTo>
                  <a:pt x="5084" y="6604"/>
                </a:lnTo>
                <a:lnTo>
                  <a:pt x="5052" y="6556"/>
                </a:lnTo>
                <a:lnTo>
                  <a:pt x="5018" y="6509"/>
                </a:lnTo>
                <a:lnTo>
                  <a:pt x="4983" y="6462"/>
                </a:lnTo>
                <a:lnTo>
                  <a:pt x="4947" y="6416"/>
                </a:lnTo>
                <a:lnTo>
                  <a:pt x="4910" y="6370"/>
                </a:lnTo>
                <a:lnTo>
                  <a:pt x="4870" y="6325"/>
                </a:lnTo>
                <a:lnTo>
                  <a:pt x="4830" y="6281"/>
                </a:lnTo>
                <a:lnTo>
                  <a:pt x="4789" y="6237"/>
                </a:lnTo>
                <a:lnTo>
                  <a:pt x="4746" y="6196"/>
                </a:lnTo>
                <a:lnTo>
                  <a:pt x="4702" y="6154"/>
                </a:lnTo>
                <a:lnTo>
                  <a:pt x="4658" y="6114"/>
                </a:lnTo>
                <a:lnTo>
                  <a:pt x="4614" y="6076"/>
                </a:lnTo>
                <a:lnTo>
                  <a:pt x="4570" y="6039"/>
                </a:lnTo>
                <a:lnTo>
                  <a:pt x="4524" y="6004"/>
                </a:lnTo>
                <a:lnTo>
                  <a:pt x="4478" y="5969"/>
                </a:lnTo>
                <a:lnTo>
                  <a:pt x="4431" y="5936"/>
                </a:lnTo>
                <a:lnTo>
                  <a:pt x="4383" y="5904"/>
                </a:lnTo>
                <a:lnTo>
                  <a:pt x="4335" y="5874"/>
                </a:lnTo>
                <a:lnTo>
                  <a:pt x="4287" y="5845"/>
                </a:lnTo>
                <a:lnTo>
                  <a:pt x="4237" y="5817"/>
                </a:lnTo>
                <a:lnTo>
                  <a:pt x="4188" y="5791"/>
                </a:lnTo>
                <a:lnTo>
                  <a:pt x="4136" y="5766"/>
                </a:lnTo>
                <a:lnTo>
                  <a:pt x="4085" y="5743"/>
                </a:lnTo>
                <a:lnTo>
                  <a:pt x="4034" y="5720"/>
                </a:lnTo>
                <a:lnTo>
                  <a:pt x="3981" y="5699"/>
                </a:lnTo>
                <a:lnTo>
                  <a:pt x="3929" y="5680"/>
                </a:lnTo>
                <a:lnTo>
                  <a:pt x="3874" y="5661"/>
                </a:lnTo>
                <a:lnTo>
                  <a:pt x="3820" y="5645"/>
                </a:lnTo>
                <a:lnTo>
                  <a:pt x="3766" y="5629"/>
                </a:lnTo>
                <a:lnTo>
                  <a:pt x="3711" y="5614"/>
                </a:lnTo>
                <a:lnTo>
                  <a:pt x="3654" y="5602"/>
                </a:lnTo>
                <a:lnTo>
                  <a:pt x="3598" y="5590"/>
                </a:lnTo>
                <a:lnTo>
                  <a:pt x="3540" y="5581"/>
                </a:lnTo>
                <a:lnTo>
                  <a:pt x="3482" y="5572"/>
                </a:lnTo>
                <a:lnTo>
                  <a:pt x="3424" y="5564"/>
                </a:lnTo>
                <a:lnTo>
                  <a:pt x="3365" y="5558"/>
                </a:lnTo>
                <a:lnTo>
                  <a:pt x="3305" y="5554"/>
                </a:lnTo>
                <a:lnTo>
                  <a:pt x="3244" y="5550"/>
                </a:lnTo>
                <a:lnTo>
                  <a:pt x="3183" y="5549"/>
                </a:lnTo>
                <a:lnTo>
                  <a:pt x="3122" y="5548"/>
                </a:lnTo>
                <a:close/>
                <a:moveTo>
                  <a:pt x="15157" y="3116"/>
                </a:moveTo>
                <a:lnTo>
                  <a:pt x="15128" y="3116"/>
                </a:lnTo>
                <a:lnTo>
                  <a:pt x="15099" y="3117"/>
                </a:lnTo>
                <a:lnTo>
                  <a:pt x="15071" y="3119"/>
                </a:lnTo>
                <a:lnTo>
                  <a:pt x="15041" y="3121"/>
                </a:lnTo>
                <a:lnTo>
                  <a:pt x="15013" y="3124"/>
                </a:lnTo>
                <a:lnTo>
                  <a:pt x="14986" y="3129"/>
                </a:lnTo>
                <a:lnTo>
                  <a:pt x="14958" y="3133"/>
                </a:lnTo>
                <a:lnTo>
                  <a:pt x="14931" y="3138"/>
                </a:lnTo>
                <a:lnTo>
                  <a:pt x="14903" y="3143"/>
                </a:lnTo>
                <a:lnTo>
                  <a:pt x="14877" y="3150"/>
                </a:lnTo>
                <a:lnTo>
                  <a:pt x="14849" y="3157"/>
                </a:lnTo>
                <a:lnTo>
                  <a:pt x="14823" y="3165"/>
                </a:lnTo>
                <a:lnTo>
                  <a:pt x="14797" y="3173"/>
                </a:lnTo>
                <a:lnTo>
                  <a:pt x="14771" y="3183"/>
                </a:lnTo>
                <a:lnTo>
                  <a:pt x="14745" y="3192"/>
                </a:lnTo>
                <a:lnTo>
                  <a:pt x="14720" y="3204"/>
                </a:lnTo>
                <a:lnTo>
                  <a:pt x="14695" y="3214"/>
                </a:lnTo>
                <a:lnTo>
                  <a:pt x="14670" y="3227"/>
                </a:lnTo>
                <a:lnTo>
                  <a:pt x="14645" y="3239"/>
                </a:lnTo>
                <a:lnTo>
                  <a:pt x="14621" y="3253"/>
                </a:lnTo>
                <a:lnTo>
                  <a:pt x="14597" y="3266"/>
                </a:lnTo>
                <a:lnTo>
                  <a:pt x="14573" y="3281"/>
                </a:lnTo>
                <a:lnTo>
                  <a:pt x="14549" y="3297"/>
                </a:lnTo>
                <a:lnTo>
                  <a:pt x="14526" y="3312"/>
                </a:lnTo>
                <a:lnTo>
                  <a:pt x="14503" y="3329"/>
                </a:lnTo>
                <a:lnTo>
                  <a:pt x="14480" y="3347"/>
                </a:lnTo>
                <a:lnTo>
                  <a:pt x="14457" y="3364"/>
                </a:lnTo>
                <a:lnTo>
                  <a:pt x="14435" y="3383"/>
                </a:lnTo>
                <a:lnTo>
                  <a:pt x="14413" y="3403"/>
                </a:lnTo>
                <a:lnTo>
                  <a:pt x="14391" y="3423"/>
                </a:lnTo>
                <a:lnTo>
                  <a:pt x="14369" y="3444"/>
                </a:lnTo>
                <a:lnTo>
                  <a:pt x="14348" y="3465"/>
                </a:lnTo>
                <a:lnTo>
                  <a:pt x="14328" y="3488"/>
                </a:lnTo>
                <a:lnTo>
                  <a:pt x="14308" y="3509"/>
                </a:lnTo>
                <a:lnTo>
                  <a:pt x="14288" y="3531"/>
                </a:lnTo>
                <a:lnTo>
                  <a:pt x="14269" y="3554"/>
                </a:lnTo>
                <a:lnTo>
                  <a:pt x="14250" y="3577"/>
                </a:lnTo>
                <a:lnTo>
                  <a:pt x="14234" y="3601"/>
                </a:lnTo>
                <a:lnTo>
                  <a:pt x="14217" y="3624"/>
                </a:lnTo>
                <a:lnTo>
                  <a:pt x="14200" y="3648"/>
                </a:lnTo>
                <a:lnTo>
                  <a:pt x="14185" y="3673"/>
                </a:lnTo>
                <a:lnTo>
                  <a:pt x="14170" y="3697"/>
                </a:lnTo>
                <a:lnTo>
                  <a:pt x="14155" y="3722"/>
                </a:lnTo>
                <a:lnTo>
                  <a:pt x="14142" y="3747"/>
                </a:lnTo>
                <a:lnTo>
                  <a:pt x="14129" y="3772"/>
                </a:lnTo>
                <a:lnTo>
                  <a:pt x="14117" y="3799"/>
                </a:lnTo>
                <a:lnTo>
                  <a:pt x="14105" y="3825"/>
                </a:lnTo>
                <a:lnTo>
                  <a:pt x="14095" y="3851"/>
                </a:lnTo>
                <a:lnTo>
                  <a:pt x="14084" y="3877"/>
                </a:lnTo>
                <a:lnTo>
                  <a:pt x="14075" y="3904"/>
                </a:lnTo>
                <a:lnTo>
                  <a:pt x="14066" y="3931"/>
                </a:lnTo>
                <a:lnTo>
                  <a:pt x="14057" y="3958"/>
                </a:lnTo>
                <a:lnTo>
                  <a:pt x="14050" y="3986"/>
                </a:lnTo>
                <a:lnTo>
                  <a:pt x="14043" y="4013"/>
                </a:lnTo>
                <a:lnTo>
                  <a:pt x="14036" y="4043"/>
                </a:lnTo>
                <a:lnTo>
                  <a:pt x="14031" y="4071"/>
                </a:lnTo>
                <a:lnTo>
                  <a:pt x="14026" y="4099"/>
                </a:lnTo>
                <a:lnTo>
                  <a:pt x="14022" y="4128"/>
                </a:lnTo>
                <a:lnTo>
                  <a:pt x="14019" y="4159"/>
                </a:lnTo>
                <a:lnTo>
                  <a:pt x="14015" y="4188"/>
                </a:lnTo>
                <a:lnTo>
                  <a:pt x="14013" y="4218"/>
                </a:lnTo>
                <a:lnTo>
                  <a:pt x="14011" y="4248"/>
                </a:lnTo>
                <a:lnTo>
                  <a:pt x="14010" y="4279"/>
                </a:lnTo>
                <a:lnTo>
                  <a:pt x="14010" y="4310"/>
                </a:lnTo>
                <a:lnTo>
                  <a:pt x="14010" y="4350"/>
                </a:lnTo>
                <a:lnTo>
                  <a:pt x="14012" y="4388"/>
                </a:lnTo>
                <a:lnTo>
                  <a:pt x="14015" y="4428"/>
                </a:lnTo>
                <a:lnTo>
                  <a:pt x="14020" y="4466"/>
                </a:lnTo>
                <a:lnTo>
                  <a:pt x="14025" y="4505"/>
                </a:lnTo>
                <a:lnTo>
                  <a:pt x="14031" y="4543"/>
                </a:lnTo>
                <a:lnTo>
                  <a:pt x="14039" y="4580"/>
                </a:lnTo>
                <a:lnTo>
                  <a:pt x="14049" y="4618"/>
                </a:lnTo>
                <a:lnTo>
                  <a:pt x="14058" y="4654"/>
                </a:lnTo>
                <a:lnTo>
                  <a:pt x="14070" y="4692"/>
                </a:lnTo>
                <a:lnTo>
                  <a:pt x="14082" y="4727"/>
                </a:lnTo>
                <a:lnTo>
                  <a:pt x="14097" y="4764"/>
                </a:lnTo>
                <a:lnTo>
                  <a:pt x="14112" y="4799"/>
                </a:lnTo>
                <a:lnTo>
                  <a:pt x="14128" y="4835"/>
                </a:lnTo>
                <a:lnTo>
                  <a:pt x="14146" y="4870"/>
                </a:lnTo>
                <a:lnTo>
                  <a:pt x="14165" y="4905"/>
                </a:lnTo>
                <a:lnTo>
                  <a:pt x="14184" y="4938"/>
                </a:lnTo>
                <a:lnTo>
                  <a:pt x="14204" y="4971"/>
                </a:lnTo>
                <a:lnTo>
                  <a:pt x="14226" y="5004"/>
                </a:lnTo>
                <a:lnTo>
                  <a:pt x="14248" y="5035"/>
                </a:lnTo>
                <a:lnTo>
                  <a:pt x="14271" y="5065"/>
                </a:lnTo>
                <a:lnTo>
                  <a:pt x="14295" y="5094"/>
                </a:lnTo>
                <a:lnTo>
                  <a:pt x="14320" y="5122"/>
                </a:lnTo>
                <a:lnTo>
                  <a:pt x="14345" y="5149"/>
                </a:lnTo>
                <a:lnTo>
                  <a:pt x="14371" y="5175"/>
                </a:lnTo>
                <a:lnTo>
                  <a:pt x="14400" y="5201"/>
                </a:lnTo>
                <a:lnTo>
                  <a:pt x="14428" y="5225"/>
                </a:lnTo>
                <a:lnTo>
                  <a:pt x="14456" y="5248"/>
                </a:lnTo>
                <a:lnTo>
                  <a:pt x="14486" y="5270"/>
                </a:lnTo>
                <a:lnTo>
                  <a:pt x="14518" y="5292"/>
                </a:lnTo>
                <a:lnTo>
                  <a:pt x="14549" y="5312"/>
                </a:lnTo>
                <a:lnTo>
                  <a:pt x="14581" y="5331"/>
                </a:lnTo>
                <a:lnTo>
                  <a:pt x="14614" y="5349"/>
                </a:lnTo>
                <a:lnTo>
                  <a:pt x="14647" y="5366"/>
                </a:lnTo>
                <a:lnTo>
                  <a:pt x="14681" y="5382"/>
                </a:lnTo>
                <a:lnTo>
                  <a:pt x="14716" y="5396"/>
                </a:lnTo>
                <a:lnTo>
                  <a:pt x="14750" y="5410"/>
                </a:lnTo>
                <a:lnTo>
                  <a:pt x="14785" y="5422"/>
                </a:lnTo>
                <a:lnTo>
                  <a:pt x="14820" y="5434"/>
                </a:lnTo>
                <a:lnTo>
                  <a:pt x="14857" y="5443"/>
                </a:lnTo>
                <a:lnTo>
                  <a:pt x="14892" y="5453"/>
                </a:lnTo>
                <a:lnTo>
                  <a:pt x="14929" y="5460"/>
                </a:lnTo>
                <a:lnTo>
                  <a:pt x="14966" y="5466"/>
                </a:lnTo>
                <a:lnTo>
                  <a:pt x="15004" y="5471"/>
                </a:lnTo>
                <a:lnTo>
                  <a:pt x="15041" y="5476"/>
                </a:lnTo>
                <a:lnTo>
                  <a:pt x="15080" y="5479"/>
                </a:lnTo>
                <a:lnTo>
                  <a:pt x="15119" y="5481"/>
                </a:lnTo>
                <a:lnTo>
                  <a:pt x="15157" y="5481"/>
                </a:lnTo>
                <a:lnTo>
                  <a:pt x="15197" y="5481"/>
                </a:lnTo>
                <a:lnTo>
                  <a:pt x="15236" y="5479"/>
                </a:lnTo>
                <a:lnTo>
                  <a:pt x="15273" y="5476"/>
                </a:lnTo>
                <a:lnTo>
                  <a:pt x="15311" y="5471"/>
                </a:lnTo>
                <a:lnTo>
                  <a:pt x="15348" y="5466"/>
                </a:lnTo>
                <a:lnTo>
                  <a:pt x="15386" y="5460"/>
                </a:lnTo>
                <a:lnTo>
                  <a:pt x="15422" y="5453"/>
                </a:lnTo>
                <a:lnTo>
                  <a:pt x="15458" y="5443"/>
                </a:lnTo>
                <a:lnTo>
                  <a:pt x="15494" y="5434"/>
                </a:lnTo>
                <a:lnTo>
                  <a:pt x="15530" y="5422"/>
                </a:lnTo>
                <a:lnTo>
                  <a:pt x="15564" y="5410"/>
                </a:lnTo>
                <a:lnTo>
                  <a:pt x="15600" y="5396"/>
                </a:lnTo>
                <a:lnTo>
                  <a:pt x="15633" y="5382"/>
                </a:lnTo>
                <a:lnTo>
                  <a:pt x="15668" y="5366"/>
                </a:lnTo>
                <a:lnTo>
                  <a:pt x="15701" y="5349"/>
                </a:lnTo>
                <a:lnTo>
                  <a:pt x="15735" y="5331"/>
                </a:lnTo>
                <a:lnTo>
                  <a:pt x="15767" y="5312"/>
                </a:lnTo>
                <a:lnTo>
                  <a:pt x="15798" y="5292"/>
                </a:lnTo>
                <a:lnTo>
                  <a:pt x="15828" y="5270"/>
                </a:lnTo>
                <a:lnTo>
                  <a:pt x="15859" y="5248"/>
                </a:lnTo>
                <a:lnTo>
                  <a:pt x="15888" y="5225"/>
                </a:lnTo>
                <a:lnTo>
                  <a:pt x="15916" y="5201"/>
                </a:lnTo>
                <a:lnTo>
                  <a:pt x="15943" y="5175"/>
                </a:lnTo>
                <a:lnTo>
                  <a:pt x="15969" y="5149"/>
                </a:lnTo>
                <a:lnTo>
                  <a:pt x="15995" y="5122"/>
                </a:lnTo>
                <a:lnTo>
                  <a:pt x="16021" y="5094"/>
                </a:lnTo>
                <a:lnTo>
                  <a:pt x="16045" y="5065"/>
                </a:lnTo>
                <a:lnTo>
                  <a:pt x="16067" y="5035"/>
                </a:lnTo>
                <a:lnTo>
                  <a:pt x="16089" y="5004"/>
                </a:lnTo>
                <a:lnTo>
                  <a:pt x="16111" y="4971"/>
                </a:lnTo>
                <a:lnTo>
                  <a:pt x="16131" y="4938"/>
                </a:lnTo>
                <a:lnTo>
                  <a:pt x="16151" y="4905"/>
                </a:lnTo>
                <a:lnTo>
                  <a:pt x="16170" y="4870"/>
                </a:lnTo>
                <a:lnTo>
                  <a:pt x="16188" y="4835"/>
                </a:lnTo>
                <a:lnTo>
                  <a:pt x="16203" y="4799"/>
                </a:lnTo>
                <a:lnTo>
                  <a:pt x="16219" y="4764"/>
                </a:lnTo>
                <a:lnTo>
                  <a:pt x="16232" y="4727"/>
                </a:lnTo>
                <a:lnTo>
                  <a:pt x="16245" y="4692"/>
                </a:lnTo>
                <a:lnTo>
                  <a:pt x="16256" y="4654"/>
                </a:lnTo>
                <a:lnTo>
                  <a:pt x="16267" y="4618"/>
                </a:lnTo>
                <a:lnTo>
                  <a:pt x="16275" y="4580"/>
                </a:lnTo>
                <a:lnTo>
                  <a:pt x="16284" y="4543"/>
                </a:lnTo>
                <a:lnTo>
                  <a:pt x="16290" y="4505"/>
                </a:lnTo>
                <a:lnTo>
                  <a:pt x="16296" y="4466"/>
                </a:lnTo>
                <a:lnTo>
                  <a:pt x="16300" y="4428"/>
                </a:lnTo>
                <a:lnTo>
                  <a:pt x="16303" y="4388"/>
                </a:lnTo>
                <a:lnTo>
                  <a:pt x="16304" y="4350"/>
                </a:lnTo>
                <a:lnTo>
                  <a:pt x="16305" y="4310"/>
                </a:lnTo>
                <a:lnTo>
                  <a:pt x="16305" y="4279"/>
                </a:lnTo>
                <a:lnTo>
                  <a:pt x="16304" y="4248"/>
                </a:lnTo>
                <a:lnTo>
                  <a:pt x="16302" y="4218"/>
                </a:lnTo>
                <a:lnTo>
                  <a:pt x="16300" y="4188"/>
                </a:lnTo>
                <a:lnTo>
                  <a:pt x="16297" y="4159"/>
                </a:lnTo>
                <a:lnTo>
                  <a:pt x="16293" y="4128"/>
                </a:lnTo>
                <a:lnTo>
                  <a:pt x="16289" y="4099"/>
                </a:lnTo>
                <a:lnTo>
                  <a:pt x="16284" y="4071"/>
                </a:lnTo>
                <a:lnTo>
                  <a:pt x="16278" y="4043"/>
                </a:lnTo>
                <a:lnTo>
                  <a:pt x="16272" y="4013"/>
                </a:lnTo>
                <a:lnTo>
                  <a:pt x="16265" y="3986"/>
                </a:lnTo>
                <a:lnTo>
                  <a:pt x="16257" y="3958"/>
                </a:lnTo>
                <a:lnTo>
                  <a:pt x="16249" y="3931"/>
                </a:lnTo>
                <a:lnTo>
                  <a:pt x="16240" y="3904"/>
                </a:lnTo>
                <a:lnTo>
                  <a:pt x="16230" y="3877"/>
                </a:lnTo>
                <a:lnTo>
                  <a:pt x="16220" y="3851"/>
                </a:lnTo>
                <a:lnTo>
                  <a:pt x="16209" y="3825"/>
                </a:lnTo>
                <a:lnTo>
                  <a:pt x="16198" y="3799"/>
                </a:lnTo>
                <a:lnTo>
                  <a:pt x="16185" y="3772"/>
                </a:lnTo>
                <a:lnTo>
                  <a:pt x="16172" y="3747"/>
                </a:lnTo>
                <a:lnTo>
                  <a:pt x="16158" y="3722"/>
                </a:lnTo>
                <a:lnTo>
                  <a:pt x="16145" y="3697"/>
                </a:lnTo>
                <a:lnTo>
                  <a:pt x="16129" y="3673"/>
                </a:lnTo>
                <a:lnTo>
                  <a:pt x="16113" y="3648"/>
                </a:lnTo>
                <a:lnTo>
                  <a:pt x="16098" y="3624"/>
                </a:lnTo>
                <a:lnTo>
                  <a:pt x="16081" y="3601"/>
                </a:lnTo>
                <a:lnTo>
                  <a:pt x="16063" y="3577"/>
                </a:lnTo>
                <a:lnTo>
                  <a:pt x="16045" y="3554"/>
                </a:lnTo>
                <a:lnTo>
                  <a:pt x="16026" y="3531"/>
                </a:lnTo>
                <a:lnTo>
                  <a:pt x="16006" y="3509"/>
                </a:lnTo>
                <a:lnTo>
                  <a:pt x="15986" y="3488"/>
                </a:lnTo>
                <a:lnTo>
                  <a:pt x="15965" y="3465"/>
                </a:lnTo>
                <a:lnTo>
                  <a:pt x="15944" y="3444"/>
                </a:lnTo>
                <a:lnTo>
                  <a:pt x="15922" y="3423"/>
                </a:lnTo>
                <a:lnTo>
                  <a:pt x="15900" y="3403"/>
                </a:lnTo>
                <a:lnTo>
                  <a:pt x="15879" y="3383"/>
                </a:lnTo>
                <a:lnTo>
                  <a:pt x="15856" y="3364"/>
                </a:lnTo>
                <a:lnTo>
                  <a:pt x="15834" y="3347"/>
                </a:lnTo>
                <a:lnTo>
                  <a:pt x="15811" y="3329"/>
                </a:lnTo>
                <a:lnTo>
                  <a:pt x="15788" y="3312"/>
                </a:lnTo>
                <a:lnTo>
                  <a:pt x="15764" y="3297"/>
                </a:lnTo>
                <a:lnTo>
                  <a:pt x="15741" y="3281"/>
                </a:lnTo>
                <a:lnTo>
                  <a:pt x="15717" y="3266"/>
                </a:lnTo>
                <a:lnTo>
                  <a:pt x="15693" y="3253"/>
                </a:lnTo>
                <a:lnTo>
                  <a:pt x="15669" y="3239"/>
                </a:lnTo>
                <a:lnTo>
                  <a:pt x="15644" y="3227"/>
                </a:lnTo>
                <a:lnTo>
                  <a:pt x="15619" y="3214"/>
                </a:lnTo>
                <a:lnTo>
                  <a:pt x="15594" y="3204"/>
                </a:lnTo>
                <a:lnTo>
                  <a:pt x="15569" y="3192"/>
                </a:lnTo>
                <a:lnTo>
                  <a:pt x="15542" y="3183"/>
                </a:lnTo>
                <a:lnTo>
                  <a:pt x="15516" y="3173"/>
                </a:lnTo>
                <a:lnTo>
                  <a:pt x="15490" y="3165"/>
                </a:lnTo>
                <a:lnTo>
                  <a:pt x="15464" y="3157"/>
                </a:lnTo>
                <a:lnTo>
                  <a:pt x="15438" y="3150"/>
                </a:lnTo>
                <a:lnTo>
                  <a:pt x="15411" y="3143"/>
                </a:lnTo>
                <a:lnTo>
                  <a:pt x="15384" y="3138"/>
                </a:lnTo>
                <a:lnTo>
                  <a:pt x="15357" y="3133"/>
                </a:lnTo>
                <a:lnTo>
                  <a:pt x="15329" y="3129"/>
                </a:lnTo>
                <a:lnTo>
                  <a:pt x="15301" y="3124"/>
                </a:lnTo>
                <a:lnTo>
                  <a:pt x="15273" y="3121"/>
                </a:lnTo>
                <a:lnTo>
                  <a:pt x="15244" y="3119"/>
                </a:lnTo>
                <a:lnTo>
                  <a:pt x="15216" y="3117"/>
                </a:lnTo>
                <a:lnTo>
                  <a:pt x="15187" y="3116"/>
                </a:lnTo>
                <a:lnTo>
                  <a:pt x="15157" y="3116"/>
                </a:lnTo>
                <a:close/>
                <a:moveTo>
                  <a:pt x="8164" y="730"/>
                </a:moveTo>
                <a:lnTo>
                  <a:pt x="8378" y="701"/>
                </a:lnTo>
                <a:lnTo>
                  <a:pt x="8592" y="678"/>
                </a:lnTo>
                <a:lnTo>
                  <a:pt x="8806" y="663"/>
                </a:lnTo>
                <a:lnTo>
                  <a:pt x="9020" y="653"/>
                </a:lnTo>
                <a:lnTo>
                  <a:pt x="9234" y="651"/>
                </a:lnTo>
                <a:lnTo>
                  <a:pt x="9447" y="655"/>
                </a:lnTo>
                <a:lnTo>
                  <a:pt x="9659" y="667"/>
                </a:lnTo>
                <a:lnTo>
                  <a:pt x="9871" y="685"/>
                </a:lnTo>
                <a:lnTo>
                  <a:pt x="10082" y="710"/>
                </a:lnTo>
                <a:lnTo>
                  <a:pt x="10291" y="740"/>
                </a:lnTo>
                <a:lnTo>
                  <a:pt x="10499" y="777"/>
                </a:lnTo>
                <a:lnTo>
                  <a:pt x="10706" y="821"/>
                </a:lnTo>
                <a:lnTo>
                  <a:pt x="10911" y="872"/>
                </a:lnTo>
                <a:lnTo>
                  <a:pt x="11114" y="929"/>
                </a:lnTo>
                <a:lnTo>
                  <a:pt x="11315" y="992"/>
                </a:lnTo>
                <a:lnTo>
                  <a:pt x="11515" y="1061"/>
                </a:lnTo>
                <a:lnTo>
                  <a:pt x="11712" y="1136"/>
                </a:lnTo>
                <a:lnTo>
                  <a:pt x="11907" y="1219"/>
                </a:lnTo>
                <a:lnTo>
                  <a:pt x="12099" y="1307"/>
                </a:lnTo>
                <a:lnTo>
                  <a:pt x="12289" y="1400"/>
                </a:lnTo>
                <a:lnTo>
                  <a:pt x="12476" y="1501"/>
                </a:lnTo>
                <a:lnTo>
                  <a:pt x="12660" y="1607"/>
                </a:lnTo>
                <a:lnTo>
                  <a:pt x="12840" y="1719"/>
                </a:lnTo>
                <a:lnTo>
                  <a:pt x="13018" y="1837"/>
                </a:lnTo>
                <a:lnTo>
                  <a:pt x="13192" y="1961"/>
                </a:lnTo>
                <a:lnTo>
                  <a:pt x="13362" y="2090"/>
                </a:lnTo>
                <a:lnTo>
                  <a:pt x="13529" y="2226"/>
                </a:lnTo>
                <a:lnTo>
                  <a:pt x="13692" y="2367"/>
                </a:lnTo>
                <a:lnTo>
                  <a:pt x="13851" y="2514"/>
                </a:lnTo>
                <a:lnTo>
                  <a:pt x="14004" y="2666"/>
                </a:lnTo>
                <a:lnTo>
                  <a:pt x="14154" y="2824"/>
                </a:lnTo>
                <a:lnTo>
                  <a:pt x="14300" y="2988"/>
                </a:lnTo>
                <a:lnTo>
                  <a:pt x="14324" y="2971"/>
                </a:lnTo>
                <a:lnTo>
                  <a:pt x="14348" y="2956"/>
                </a:lnTo>
                <a:lnTo>
                  <a:pt x="14372" y="2941"/>
                </a:lnTo>
                <a:lnTo>
                  <a:pt x="14397" y="2926"/>
                </a:lnTo>
                <a:lnTo>
                  <a:pt x="14421" y="2913"/>
                </a:lnTo>
                <a:lnTo>
                  <a:pt x="14447" y="2899"/>
                </a:lnTo>
                <a:lnTo>
                  <a:pt x="14472" y="2886"/>
                </a:lnTo>
                <a:lnTo>
                  <a:pt x="14498" y="2874"/>
                </a:lnTo>
                <a:lnTo>
                  <a:pt x="14523" y="2862"/>
                </a:lnTo>
                <a:lnTo>
                  <a:pt x="14549" y="2851"/>
                </a:lnTo>
                <a:lnTo>
                  <a:pt x="14575" y="2841"/>
                </a:lnTo>
                <a:lnTo>
                  <a:pt x="14601" y="2831"/>
                </a:lnTo>
                <a:lnTo>
                  <a:pt x="14627" y="2821"/>
                </a:lnTo>
                <a:lnTo>
                  <a:pt x="14653" y="2812"/>
                </a:lnTo>
                <a:lnTo>
                  <a:pt x="14680" y="2804"/>
                </a:lnTo>
                <a:lnTo>
                  <a:pt x="14706" y="2796"/>
                </a:lnTo>
                <a:lnTo>
                  <a:pt x="14734" y="2788"/>
                </a:lnTo>
                <a:lnTo>
                  <a:pt x="14761" y="2781"/>
                </a:lnTo>
                <a:lnTo>
                  <a:pt x="14788" y="2775"/>
                </a:lnTo>
                <a:lnTo>
                  <a:pt x="14816" y="2769"/>
                </a:lnTo>
                <a:lnTo>
                  <a:pt x="14871" y="2758"/>
                </a:lnTo>
                <a:lnTo>
                  <a:pt x="14927" y="2750"/>
                </a:lnTo>
                <a:lnTo>
                  <a:pt x="14984" y="2742"/>
                </a:lnTo>
                <a:lnTo>
                  <a:pt x="15041" y="2738"/>
                </a:lnTo>
                <a:lnTo>
                  <a:pt x="15099" y="2735"/>
                </a:lnTo>
                <a:lnTo>
                  <a:pt x="15157" y="2734"/>
                </a:lnTo>
                <a:lnTo>
                  <a:pt x="15200" y="2735"/>
                </a:lnTo>
                <a:lnTo>
                  <a:pt x="15242" y="2736"/>
                </a:lnTo>
                <a:lnTo>
                  <a:pt x="15284" y="2739"/>
                </a:lnTo>
                <a:lnTo>
                  <a:pt x="15325" y="2742"/>
                </a:lnTo>
                <a:lnTo>
                  <a:pt x="15366" y="2747"/>
                </a:lnTo>
                <a:lnTo>
                  <a:pt x="15406" y="2752"/>
                </a:lnTo>
                <a:lnTo>
                  <a:pt x="15445" y="2758"/>
                </a:lnTo>
                <a:lnTo>
                  <a:pt x="15485" y="2765"/>
                </a:lnTo>
                <a:lnTo>
                  <a:pt x="15524" y="2774"/>
                </a:lnTo>
                <a:lnTo>
                  <a:pt x="15562" y="2783"/>
                </a:lnTo>
                <a:lnTo>
                  <a:pt x="15600" y="2794"/>
                </a:lnTo>
                <a:lnTo>
                  <a:pt x="15637" y="2804"/>
                </a:lnTo>
                <a:lnTo>
                  <a:pt x="15674" y="2817"/>
                </a:lnTo>
                <a:lnTo>
                  <a:pt x="15711" y="2829"/>
                </a:lnTo>
                <a:lnTo>
                  <a:pt x="15747" y="2844"/>
                </a:lnTo>
                <a:lnTo>
                  <a:pt x="15783" y="2858"/>
                </a:lnTo>
                <a:lnTo>
                  <a:pt x="15818" y="2875"/>
                </a:lnTo>
                <a:lnTo>
                  <a:pt x="15852" y="2892"/>
                </a:lnTo>
                <a:lnTo>
                  <a:pt x="15887" y="2909"/>
                </a:lnTo>
                <a:lnTo>
                  <a:pt x="15921" y="2928"/>
                </a:lnTo>
                <a:lnTo>
                  <a:pt x="15954" y="2948"/>
                </a:lnTo>
                <a:lnTo>
                  <a:pt x="15987" y="2969"/>
                </a:lnTo>
                <a:lnTo>
                  <a:pt x="16019" y="2991"/>
                </a:lnTo>
                <a:lnTo>
                  <a:pt x="16052" y="3014"/>
                </a:lnTo>
                <a:lnTo>
                  <a:pt x="16083" y="3038"/>
                </a:lnTo>
                <a:lnTo>
                  <a:pt x="16114" y="3063"/>
                </a:lnTo>
                <a:lnTo>
                  <a:pt x="16145" y="3088"/>
                </a:lnTo>
                <a:lnTo>
                  <a:pt x="16175" y="3115"/>
                </a:lnTo>
                <a:lnTo>
                  <a:pt x="16205" y="3142"/>
                </a:lnTo>
                <a:lnTo>
                  <a:pt x="16234" y="3171"/>
                </a:lnTo>
                <a:lnTo>
                  <a:pt x="16263" y="3201"/>
                </a:lnTo>
                <a:lnTo>
                  <a:pt x="16292" y="3231"/>
                </a:lnTo>
                <a:lnTo>
                  <a:pt x="16317" y="3259"/>
                </a:lnTo>
                <a:lnTo>
                  <a:pt x="16341" y="3288"/>
                </a:lnTo>
                <a:lnTo>
                  <a:pt x="16364" y="3317"/>
                </a:lnTo>
                <a:lnTo>
                  <a:pt x="16387" y="3347"/>
                </a:lnTo>
                <a:lnTo>
                  <a:pt x="16409" y="3376"/>
                </a:lnTo>
                <a:lnTo>
                  <a:pt x="16431" y="3406"/>
                </a:lnTo>
                <a:lnTo>
                  <a:pt x="16451" y="3436"/>
                </a:lnTo>
                <a:lnTo>
                  <a:pt x="16470" y="3468"/>
                </a:lnTo>
                <a:lnTo>
                  <a:pt x="16489" y="3498"/>
                </a:lnTo>
                <a:lnTo>
                  <a:pt x="16507" y="3529"/>
                </a:lnTo>
                <a:lnTo>
                  <a:pt x="16524" y="3562"/>
                </a:lnTo>
                <a:lnTo>
                  <a:pt x="16540" y="3593"/>
                </a:lnTo>
                <a:lnTo>
                  <a:pt x="16556" y="3625"/>
                </a:lnTo>
                <a:lnTo>
                  <a:pt x="16571" y="3658"/>
                </a:lnTo>
                <a:lnTo>
                  <a:pt x="16584" y="3691"/>
                </a:lnTo>
                <a:lnTo>
                  <a:pt x="16598" y="3724"/>
                </a:lnTo>
                <a:lnTo>
                  <a:pt x="16610" y="3759"/>
                </a:lnTo>
                <a:lnTo>
                  <a:pt x="16622" y="3793"/>
                </a:lnTo>
                <a:lnTo>
                  <a:pt x="16632" y="3828"/>
                </a:lnTo>
                <a:lnTo>
                  <a:pt x="16643" y="3863"/>
                </a:lnTo>
                <a:lnTo>
                  <a:pt x="16652" y="3899"/>
                </a:lnTo>
                <a:lnTo>
                  <a:pt x="16660" y="3934"/>
                </a:lnTo>
                <a:lnTo>
                  <a:pt x="16668" y="3971"/>
                </a:lnTo>
                <a:lnTo>
                  <a:pt x="16675" y="4007"/>
                </a:lnTo>
                <a:lnTo>
                  <a:pt x="16681" y="4044"/>
                </a:lnTo>
                <a:lnTo>
                  <a:pt x="16686" y="4080"/>
                </a:lnTo>
                <a:lnTo>
                  <a:pt x="16691" y="4117"/>
                </a:lnTo>
                <a:lnTo>
                  <a:pt x="16694" y="4154"/>
                </a:lnTo>
                <a:lnTo>
                  <a:pt x="16697" y="4192"/>
                </a:lnTo>
                <a:lnTo>
                  <a:pt x="16699" y="4228"/>
                </a:lnTo>
                <a:lnTo>
                  <a:pt x="16700" y="4266"/>
                </a:lnTo>
                <a:lnTo>
                  <a:pt x="16700" y="4304"/>
                </a:lnTo>
                <a:lnTo>
                  <a:pt x="16699" y="4341"/>
                </a:lnTo>
                <a:lnTo>
                  <a:pt x="16698" y="4379"/>
                </a:lnTo>
                <a:lnTo>
                  <a:pt x="16696" y="4415"/>
                </a:lnTo>
                <a:lnTo>
                  <a:pt x="16693" y="4453"/>
                </a:lnTo>
                <a:lnTo>
                  <a:pt x="16689" y="4490"/>
                </a:lnTo>
                <a:lnTo>
                  <a:pt x="16684" y="4527"/>
                </a:lnTo>
                <a:lnTo>
                  <a:pt x="16679" y="4563"/>
                </a:lnTo>
                <a:lnTo>
                  <a:pt x="16673" y="4601"/>
                </a:lnTo>
                <a:lnTo>
                  <a:pt x="16666" y="4636"/>
                </a:lnTo>
                <a:lnTo>
                  <a:pt x="16657" y="4673"/>
                </a:lnTo>
                <a:lnTo>
                  <a:pt x="16649" y="4708"/>
                </a:lnTo>
                <a:lnTo>
                  <a:pt x="16638" y="4744"/>
                </a:lnTo>
                <a:lnTo>
                  <a:pt x="16628" y="4779"/>
                </a:lnTo>
                <a:lnTo>
                  <a:pt x="16617" y="4815"/>
                </a:lnTo>
                <a:lnTo>
                  <a:pt x="16605" y="4849"/>
                </a:lnTo>
                <a:lnTo>
                  <a:pt x="16591" y="4883"/>
                </a:lnTo>
                <a:lnTo>
                  <a:pt x="16577" y="4918"/>
                </a:lnTo>
                <a:lnTo>
                  <a:pt x="16561" y="4954"/>
                </a:lnTo>
                <a:lnTo>
                  <a:pt x="16544" y="4989"/>
                </a:lnTo>
                <a:lnTo>
                  <a:pt x="16527" y="5024"/>
                </a:lnTo>
                <a:lnTo>
                  <a:pt x="16509" y="5058"/>
                </a:lnTo>
                <a:lnTo>
                  <a:pt x="16489" y="5093"/>
                </a:lnTo>
                <a:lnTo>
                  <a:pt x="16469" y="5126"/>
                </a:lnTo>
                <a:lnTo>
                  <a:pt x="16448" y="5159"/>
                </a:lnTo>
                <a:lnTo>
                  <a:pt x="16427" y="5192"/>
                </a:lnTo>
                <a:lnTo>
                  <a:pt x="16404" y="5224"/>
                </a:lnTo>
                <a:lnTo>
                  <a:pt x="16381" y="5255"/>
                </a:lnTo>
                <a:lnTo>
                  <a:pt x="16357" y="5287"/>
                </a:lnTo>
                <a:lnTo>
                  <a:pt x="16332" y="5317"/>
                </a:lnTo>
                <a:lnTo>
                  <a:pt x="16305" y="5347"/>
                </a:lnTo>
                <a:lnTo>
                  <a:pt x="16279" y="5376"/>
                </a:lnTo>
                <a:lnTo>
                  <a:pt x="16251" y="5405"/>
                </a:lnTo>
                <a:lnTo>
                  <a:pt x="16224" y="5433"/>
                </a:lnTo>
                <a:lnTo>
                  <a:pt x="16195" y="5460"/>
                </a:lnTo>
                <a:lnTo>
                  <a:pt x="16166" y="5487"/>
                </a:lnTo>
                <a:lnTo>
                  <a:pt x="16136" y="5512"/>
                </a:lnTo>
                <a:lnTo>
                  <a:pt x="16105" y="5537"/>
                </a:lnTo>
                <a:lnTo>
                  <a:pt x="16075" y="5561"/>
                </a:lnTo>
                <a:lnTo>
                  <a:pt x="16042" y="5585"/>
                </a:lnTo>
                <a:lnTo>
                  <a:pt x="16010" y="5607"/>
                </a:lnTo>
                <a:lnTo>
                  <a:pt x="15978" y="5629"/>
                </a:lnTo>
                <a:lnTo>
                  <a:pt x="15944" y="5649"/>
                </a:lnTo>
                <a:lnTo>
                  <a:pt x="15910" y="5669"/>
                </a:lnTo>
                <a:lnTo>
                  <a:pt x="15875" y="5687"/>
                </a:lnTo>
                <a:lnTo>
                  <a:pt x="15841" y="5705"/>
                </a:lnTo>
                <a:lnTo>
                  <a:pt x="15806" y="5722"/>
                </a:lnTo>
                <a:lnTo>
                  <a:pt x="15769" y="5737"/>
                </a:lnTo>
                <a:lnTo>
                  <a:pt x="15732" y="5752"/>
                </a:lnTo>
                <a:lnTo>
                  <a:pt x="15752" y="5832"/>
                </a:lnTo>
                <a:lnTo>
                  <a:pt x="15771" y="5914"/>
                </a:lnTo>
                <a:lnTo>
                  <a:pt x="15789" y="5995"/>
                </a:lnTo>
                <a:lnTo>
                  <a:pt x="15806" y="6078"/>
                </a:lnTo>
                <a:lnTo>
                  <a:pt x="15821" y="6159"/>
                </a:lnTo>
                <a:lnTo>
                  <a:pt x="15836" y="6241"/>
                </a:lnTo>
                <a:lnTo>
                  <a:pt x="15850" y="6324"/>
                </a:lnTo>
                <a:lnTo>
                  <a:pt x="15863" y="6406"/>
                </a:lnTo>
                <a:lnTo>
                  <a:pt x="15874" y="6489"/>
                </a:lnTo>
                <a:lnTo>
                  <a:pt x="15885" y="6572"/>
                </a:lnTo>
                <a:lnTo>
                  <a:pt x="15894" y="6655"/>
                </a:lnTo>
                <a:lnTo>
                  <a:pt x="15903" y="6738"/>
                </a:lnTo>
                <a:lnTo>
                  <a:pt x="15911" y="6822"/>
                </a:lnTo>
                <a:lnTo>
                  <a:pt x="15917" y="6905"/>
                </a:lnTo>
                <a:lnTo>
                  <a:pt x="15922" y="6989"/>
                </a:lnTo>
                <a:lnTo>
                  <a:pt x="15927" y="7072"/>
                </a:lnTo>
                <a:lnTo>
                  <a:pt x="15930" y="7156"/>
                </a:lnTo>
                <a:lnTo>
                  <a:pt x="15933" y="7239"/>
                </a:lnTo>
                <a:lnTo>
                  <a:pt x="15934" y="7323"/>
                </a:lnTo>
                <a:lnTo>
                  <a:pt x="15934" y="7406"/>
                </a:lnTo>
                <a:lnTo>
                  <a:pt x="15933" y="7491"/>
                </a:lnTo>
                <a:lnTo>
                  <a:pt x="15931" y="7574"/>
                </a:lnTo>
                <a:lnTo>
                  <a:pt x="15929" y="7658"/>
                </a:lnTo>
                <a:lnTo>
                  <a:pt x="15924" y="7741"/>
                </a:lnTo>
                <a:lnTo>
                  <a:pt x="15919" y="7826"/>
                </a:lnTo>
                <a:lnTo>
                  <a:pt x="15913" y="7909"/>
                </a:lnTo>
                <a:lnTo>
                  <a:pt x="15907" y="7993"/>
                </a:lnTo>
                <a:lnTo>
                  <a:pt x="15898" y="8077"/>
                </a:lnTo>
                <a:lnTo>
                  <a:pt x="15889" y="8161"/>
                </a:lnTo>
                <a:lnTo>
                  <a:pt x="15879" y="8244"/>
                </a:lnTo>
                <a:lnTo>
                  <a:pt x="15867" y="8329"/>
                </a:lnTo>
                <a:lnTo>
                  <a:pt x="15855" y="8412"/>
                </a:lnTo>
                <a:lnTo>
                  <a:pt x="15855" y="8414"/>
                </a:lnTo>
                <a:lnTo>
                  <a:pt x="15845" y="8412"/>
                </a:lnTo>
                <a:lnTo>
                  <a:pt x="15835" y="8411"/>
                </a:lnTo>
                <a:lnTo>
                  <a:pt x="15846" y="8329"/>
                </a:lnTo>
                <a:lnTo>
                  <a:pt x="15857" y="8245"/>
                </a:lnTo>
                <a:lnTo>
                  <a:pt x="15865" y="8163"/>
                </a:lnTo>
                <a:lnTo>
                  <a:pt x="15873" y="8079"/>
                </a:lnTo>
                <a:lnTo>
                  <a:pt x="15880" y="7996"/>
                </a:lnTo>
                <a:lnTo>
                  <a:pt x="15886" y="7913"/>
                </a:lnTo>
                <a:lnTo>
                  <a:pt x="15891" y="7830"/>
                </a:lnTo>
                <a:lnTo>
                  <a:pt x="15894" y="7746"/>
                </a:lnTo>
                <a:lnTo>
                  <a:pt x="15897" y="7664"/>
                </a:lnTo>
                <a:lnTo>
                  <a:pt x="15899" y="7580"/>
                </a:lnTo>
                <a:lnTo>
                  <a:pt x="15899" y="7497"/>
                </a:lnTo>
                <a:lnTo>
                  <a:pt x="15899" y="7414"/>
                </a:lnTo>
                <a:lnTo>
                  <a:pt x="15898" y="7331"/>
                </a:lnTo>
                <a:lnTo>
                  <a:pt x="15895" y="7248"/>
                </a:lnTo>
                <a:lnTo>
                  <a:pt x="15892" y="7165"/>
                </a:lnTo>
                <a:lnTo>
                  <a:pt x="15887" y="7083"/>
                </a:lnTo>
                <a:lnTo>
                  <a:pt x="15882" y="6999"/>
                </a:lnTo>
                <a:lnTo>
                  <a:pt x="15875" y="6917"/>
                </a:lnTo>
                <a:lnTo>
                  <a:pt x="15867" y="6834"/>
                </a:lnTo>
                <a:lnTo>
                  <a:pt x="15859" y="6752"/>
                </a:lnTo>
                <a:lnTo>
                  <a:pt x="15849" y="6669"/>
                </a:lnTo>
                <a:lnTo>
                  <a:pt x="15838" y="6587"/>
                </a:lnTo>
                <a:lnTo>
                  <a:pt x="15826" y="6504"/>
                </a:lnTo>
                <a:lnTo>
                  <a:pt x="15814" y="6423"/>
                </a:lnTo>
                <a:lnTo>
                  <a:pt x="15799" y="6341"/>
                </a:lnTo>
                <a:lnTo>
                  <a:pt x="15785" y="6259"/>
                </a:lnTo>
                <a:lnTo>
                  <a:pt x="15769" y="6178"/>
                </a:lnTo>
                <a:lnTo>
                  <a:pt x="15752" y="6096"/>
                </a:lnTo>
                <a:lnTo>
                  <a:pt x="15733" y="6015"/>
                </a:lnTo>
                <a:lnTo>
                  <a:pt x="15715" y="5934"/>
                </a:lnTo>
                <a:lnTo>
                  <a:pt x="15695" y="5853"/>
                </a:lnTo>
                <a:lnTo>
                  <a:pt x="15674" y="5773"/>
                </a:lnTo>
                <a:lnTo>
                  <a:pt x="15641" y="5783"/>
                </a:lnTo>
                <a:lnTo>
                  <a:pt x="15606" y="5793"/>
                </a:lnTo>
                <a:lnTo>
                  <a:pt x="15572" y="5802"/>
                </a:lnTo>
                <a:lnTo>
                  <a:pt x="15537" y="5810"/>
                </a:lnTo>
                <a:lnTo>
                  <a:pt x="15502" y="5818"/>
                </a:lnTo>
                <a:lnTo>
                  <a:pt x="15466" y="5825"/>
                </a:lnTo>
                <a:lnTo>
                  <a:pt x="15430" y="5830"/>
                </a:lnTo>
                <a:lnTo>
                  <a:pt x="15394" y="5836"/>
                </a:lnTo>
                <a:lnTo>
                  <a:pt x="15358" y="5841"/>
                </a:lnTo>
                <a:lnTo>
                  <a:pt x="15321" y="5844"/>
                </a:lnTo>
                <a:lnTo>
                  <a:pt x="15285" y="5847"/>
                </a:lnTo>
                <a:lnTo>
                  <a:pt x="15247" y="5849"/>
                </a:lnTo>
                <a:lnTo>
                  <a:pt x="15211" y="5851"/>
                </a:lnTo>
                <a:lnTo>
                  <a:pt x="15173" y="5851"/>
                </a:lnTo>
                <a:lnTo>
                  <a:pt x="15136" y="5851"/>
                </a:lnTo>
                <a:lnTo>
                  <a:pt x="15100" y="5850"/>
                </a:lnTo>
                <a:lnTo>
                  <a:pt x="15062" y="5849"/>
                </a:lnTo>
                <a:lnTo>
                  <a:pt x="15026" y="5847"/>
                </a:lnTo>
                <a:lnTo>
                  <a:pt x="14989" y="5844"/>
                </a:lnTo>
                <a:lnTo>
                  <a:pt x="14953" y="5840"/>
                </a:lnTo>
                <a:lnTo>
                  <a:pt x="14916" y="5834"/>
                </a:lnTo>
                <a:lnTo>
                  <a:pt x="14880" y="5829"/>
                </a:lnTo>
                <a:lnTo>
                  <a:pt x="14844" y="5823"/>
                </a:lnTo>
                <a:lnTo>
                  <a:pt x="14809" y="5817"/>
                </a:lnTo>
                <a:lnTo>
                  <a:pt x="14773" y="5809"/>
                </a:lnTo>
                <a:lnTo>
                  <a:pt x="14739" y="5801"/>
                </a:lnTo>
                <a:lnTo>
                  <a:pt x="14704" y="5792"/>
                </a:lnTo>
                <a:lnTo>
                  <a:pt x="14670" y="5782"/>
                </a:lnTo>
                <a:lnTo>
                  <a:pt x="14637" y="5771"/>
                </a:lnTo>
                <a:lnTo>
                  <a:pt x="14603" y="5760"/>
                </a:lnTo>
                <a:lnTo>
                  <a:pt x="14571" y="5748"/>
                </a:lnTo>
                <a:lnTo>
                  <a:pt x="14539" y="5735"/>
                </a:lnTo>
                <a:lnTo>
                  <a:pt x="14505" y="5721"/>
                </a:lnTo>
                <a:lnTo>
                  <a:pt x="14471" y="5704"/>
                </a:lnTo>
                <a:lnTo>
                  <a:pt x="14437" y="5687"/>
                </a:lnTo>
                <a:lnTo>
                  <a:pt x="14404" y="5670"/>
                </a:lnTo>
                <a:lnTo>
                  <a:pt x="14371" y="5651"/>
                </a:lnTo>
                <a:lnTo>
                  <a:pt x="14339" y="5631"/>
                </a:lnTo>
                <a:lnTo>
                  <a:pt x="14307" y="5610"/>
                </a:lnTo>
                <a:lnTo>
                  <a:pt x="14275" y="5588"/>
                </a:lnTo>
                <a:lnTo>
                  <a:pt x="14245" y="5566"/>
                </a:lnTo>
                <a:lnTo>
                  <a:pt x="14215" y="5543"/>
                </a:lnTo>
                <a:lnTo>
                  <a:pt x="14185" y="5519"/>
                </a:lnTo>
                <a:lnTo>
                  <a:pt x="14156" y="5494"/>
                </a:lnTo>
                <a:lnTo>
                  <a:pt x="14127" y="5469"/>
                </a:lnTo>
                <a:lnTo>
                  <a:pt x="14100" y="5443"/>
                </a:lnTo>
                <a:lnTo>
                  <a:pt x="14073" y="5416"/>
                </a:lnTo>
                <a:lnTo>
                  <a:pt x="14046" y="5389"/>
                </a:lnTo>
                <a:lnTo>
                  <a:pt x="14020" y="5361"/>
                </a:lnTo>
                <a:lnTo>
                  <a:pt x="13995" y="5333"/>
                </a:lnTo>
                <a:lnTo>
                  <a:pt x="13970" y="5303"/>
                </a:lnTo>
                <a:lnTo>
                  <a:pt x="13947" y="5273"/>
                </a:lnTo>
                <a:lnTo>
                  <a:pt x="13923" y="5243"/>
                </a:lnTo>
                <a:lnTo>
                  <a:pt x="13901" y="5213"/>
                </a:lnTo>
                <a:lnTo>
                  <a:pt x="13879" y="5181"/>
                </a:lnTo>
                <a:lnTo>
                  <a:pt x="13858" y="5150"/>
                </a:lnTo>
                <a:lnTo>
                  <a:pt x="13838" y="5118"/>
                </a:lnTo>
                <a:lnTo>
                  <a:pt x="13818" y="5085"/>
                </a:lnTo>
                <a:lnTo>
                  <a:pt x="13800" y="5053"/>
                </a:lnTo>
                <a:lnTo>
                  <a:pt x="13783" y="5019"/>
                </a:lnTo>
                <a:lnTo>
                  <a:pt x="13766" y="4986"/>
                </a:lnTo>
                <a:lnTo>
                  <a:pt x="13750" y="4952"/>
                </a:lnTo>
                <a:lnTo>
                  <a:pt x="13735" y="4918"/>
                </a:lnTo>
                <a:lnTo>
                  <a:pt x="13721" y="4884"/>
                </a:lnTo>
                <a:lnTo>
                  <a:pt x="13708" y="4849"/>
                </a:lnTo>
                <a:lnTo>
                  <a:pt x="13696" y="4815"/>
                </a:lnTo>
                <a:lnTo>
                  <a:pt x="13685" y="4780"/>
                </a:lnTo>
                <a:lnTo>
                  <a:pt x="13674" y="4745"/>
                </a:lnTo>
                <a:lnTo>
                  <a:pt x="13664" y="4710"/>
                </a:lnTo>
                <a:lnTo>
                  <a:pt x="13655" y="4674"/>
                </a:lnTo>
                <a:lnTo>
                  <a:pt x="13647" y="4639"/>
                </a:lnTo>
                <a:lnTo>
                  <a:pt x="13640" y="4602"/>
                </a:lnTo>
                <a:lnTo>
                  <a:pt x="13633" y="4566"/>
                </a:lnTo>
                <a:lnTo>
                  <a:pt x="13628" y="4528"/>
                </a:lnTo>
                <a:lnTo>
                  <a:pt x="13624" y="4491"/>
                </a:lnTo>
                <a:lnTo>
                  <a:pt x="13620" y="4454"/>
                </a:lnTo>
                <a:lnTo>
                  <a:pt x="13617" y="4417"/>
                </a:lnTo>
                <a:lnTo>
                  <a:pt x="13615" y="4380"/>
                </a:lnTo>
                <a:lnTo>
                  <a:pt x="13614" y="4342"/>
                </a:lnTo>
                <a:lnTo>
                  <a:pt x="13613" y="4306"/>
                </a:lnTo>
                <a:lnTo>
                  <a:pt x="13613" y="4268"/>
                </a:lnTo>
                <a:lnTo>
                  <a:pt x="13614" y="4231"/>
                </a:lnTo>
                <a:lnTo>
                  <a:pt x="13616" y="4193"/>
                </a:lnTo>
                <a:lnTo>
                  <a:pt x="13619" y="4156"/>
                </a:lnTo>
                <a:lnTo>
                  <a:pt x="13622" y="4119"/>
                </a:lnTo>
                <a:lnTo>
                  <a:pt x="13626" y="4082"/>
                </a:lnTo>
                <a:lnTo>
                  <a:pt x="13631" y="4045"/>
                </a:lnTo>
                <a:lnTo>
                  <a:pt x="13638" y="4008"/>
                </a:lnTo>
                <a:lnTo>
                  <a:pt x="13645" y="3973"/>
                </a:lnTo>
                <a:lnTo>
                  <a:pt x="13652" y="3936"/>
                </a:lnTo>
                <a:lnTo>
                  <a:pt x="13661" y="3901"/>
                </a:lnTo>
                <a:lnTo>
                  <a:pt x="13670" y="3865"/>
                </a:lnTo>
                <a:lnTo>
                  <a:pt x="13679" y="3830"/>
                </a:lnTo>
                <a:lnTo>
                  <a:pt x="13691" y="3794"/>
                </a:lnTo>
                <a:lnTo>
                  <a:pt x="13702" y="3760"/>
                </a:lnTo>
                <a:lnTo>
                  <a:pt x="13715" y="3727"/>
                </a:lnTo>
                <a:lnTo>
                  <a:pt x="13728" y="3693"/>
                </a:lnTo>
                <a:lnTo>
                  <a:pt x="13742" y="3661"/>
                </a:lnTo>
                <a:lnTo>
                  <a:pt x="13757" y="3627"/>
                </a:lnTo>
                <a:lnTo>
                  <a:pt x="13772" y="3596"/>
                </a:lnTo>
                <a:lnTo>
                  <a:pt x="13789" y="3564"/>
                </a:lnTo>
                <a:lnTo>
                  <a:pt x="13806" y="3532"/>
                </a:lnTo>
                <a:lnTo>
                  <a:pt x="13823" y="3501"/>
                </a:lnTo>
                <a:lnTo>
                  <a:pt x="13842" y="3470"/>
                </a:lnTo>
                <a:lnTo>
                  <a:pt x="13862" y="3440"/>
                </a:lnTo>
                <a:lnTo>
                  <a:pt x="13882" y="3409"/>
                </a:lnTo>
                <a:lnTo>
                  <a:pt x="13904" y="3379"/>
                </a:lnTo>
                <a:lnTo>
                  <a:pt x="13926" y="3350"/>
                </a:lnTo>
                <a:lnTo>
                  <a:pt x="13949" y="3320"/>
                </a:lnTo>
                <a:lnTo>
                  <a:pt x="13972" y="3291"/>
                </a:lnTo>
                <a:lnTo>
                  <a:pt x="13996" y="3262"/>
                </a:lnTo>
                <a:lnTo>
                  <a:pt x="14021" y="3234"/>
                </a:lnTo>
                <a:lnTo>
                  <a:pt x="14043" y="3211"/>
                </a:lnTo>
                <a:lnTo>
                  <a:pt x="14063" y="3188"/>
                </a:lnTo>
                <a:lnTo>
                  <a:pt x="14086" y="3166"/>
                </a:lnTo>
                <a:lnTo>
                  <a:pt x="14108" y="3144"/>
                </a:lnTo>
                <a:lnTo>
                  <a:pt x="14131" y="3122"/>
                </a:lnTo>
                <a:lnTo>
                  <a:pt x="14154" y="3101"/>
                </a:lnTo>
                <a:lnTo>
                  <a:pt x="14178" y="3081"/>
                </a:lnTo>
                <a:lnTo>
                  <a:pt x="14202" y="3061"/>
                </a:lnTo>
                <a:lnTo>
                  <a:pt x="14058" y="2905"/>
                </a:lnTo>
                <a:lnTo>
                  <a:pt x="13909" y="2755"/>
                </a:lnTo>
                <a:lnTo>
                  <a:pt x="13757" y="2610"/>
                </a:lnTo>
                <a:lnTo>
                  <a:pt x="13600" y="2471"/>
                </a:lnTo>
                <a:lnTo>
                  <a:pt x="13440" y="2338"/>
                </a:lnTo>
                <a:lnTo>
                  <a:pt x="13275" y="2209"/>
                </a:lnTo>
                <a:lnTo>
                  <a:pt x="13108" y="2086"/>
                </a:lnTo>
                <a:lnTo>
                  <a:pt x="12937" y="1969"/>
                </a:lnTo>
                <a:lnTo>
                  <a:pt x="12764" y="1858"/>
                </a:lnTo>
                <a:lnTo>
                  <a:pt x="12587" y="1752"/>
                </a:lnTo>
                <a:lnTo>
                  <a:pt x="12407" y="1652"/>
                </a:lnTo>
                <a:lnTo>
                  <a:pt x="12223" y="1558"/>
                </a:lnTo>
                <a:lnTo>
                  <a:pt x="12039" y="1469"/>
                </a:lnTo>
                <a:lnTo>
                  <a:pt x="11851" y="1387"/>
                </a:lnTo>
                <a:lnTo>
                  <a:pt x="11661" y="1311"/>
                </a:lnTo>
                <a:lnTo>
                  <a:pt x="11468" y="1240"/>
                </a:lnTo>
                <a:lnTo>
                  <a:pt x="11274" y="1175"/>
                </a:lnTo>
                <a:lnTo>
                  <a:pt x="11077" y="1117"/>
                </a:lnTo>
                <a:lnTo>
                  <a:pt x="10879" y="1064"/>
                </a:lnTo>
                <a:lnTo>
                  <a:pt x="10680" y="1019"/>
                </a:lnTo>
                <a:lnTo>
                  <a:pt x="10478" y="978"/>
                </a:lnTo>
                <a:lnTo>
                  <a:pt x="10276" y="944"/>
                </a:lnTo>
                <a:lnTo>
                  <a:pt x="10072" y="916"/>
                </a:lnTo>
                <a:lnTo>
                  <a:pt x="9868" y="894"/>
                </a:lnTo>
                <a:lnTo>
                  <a:pt x="9662" y="880"/>
                </a:lnTo>
                <a:lnTo>
                  <a:pt x="9456" y="871"/>
                </a:lnTo>
                <a:lnTo>
                  <a:pt x="9250" y="868"/>
                </a:lnTo>
                <a:lnTo>
                  <a:pt x="9042" y="872"/>
                </a:lnTo>
                <a:lnTo>
                  <a:pt x="8834" y="884"/>
                </a:lnTo>
                <a:lnTo>
                  <a:pt x="8628" y="901"/>
                </a:lnTo>
                <a:lnTo>
                  <a:pt x="8420" y="925"/>
                </a:lnTo>
                <a:lnTo>
                  <a:pt x="8212" y="955"/>
                </a:lnTo>
                <a:lnTo>
                  <a:pt x="8215" y="986"/>
                </a:lnTo>
                <a:lnTo>
                  <a:pt x="8217" y="1016"/>
                </a:lnTo>
                <a:lnTo>
                  <a:pt x="8218" y="1048"/>
                </a:lnTo>
                <a:lnTo>
                  <a:pt x="8220" y="1078"/>
                </a:lnTo>
                <a:lnTo>
                  <a:pt x="8220" y="1108"/>
                </a:lnTo>
                <a:lnTo>
                  <a:pt x="8218" y="1139"/>
                </a:lnTo>
                <a:lnTo>
                  <a:pt x="8216" y="1169"/>
                </a:lnTo>
                <a:lnTo>
                  <a:pt x="8214" y="1199"/>
                </a:lnTo>
                <a:lnTo>
                  <a:pt x="8211" y="1228"/>
                </a:lnTo>
                <a:lnTo>
                  <a:pt x="8207" y="1257"/>
                </a:lnTo>
                <a:lnTo>
                  <a:pt x="8202" y="1287"/>
                </a:lnTo>
                <a:lnTo>
                  <a:pt x="8197" y="1316"/>
                </a:lnTo>
                <a:lnTo>
                  <a:pt x="8190" y="1344"/>
                </a:lnTo>
                <a:lnTo>
                  <a:pt x="8183" y="1373"/>
                </a:lnTo>
                <a:lnTo>
                  <a:pt x="8175" y="1401"/>
                </a:lnTo>
                <a:lnTo>
                  <a:pt x="8166" y="1429"/>
                </a:lnTo>
                <a:lnTo>
                  <a:pt x="8157" y="1457"/>
                </a:lnTo>
                <a:lnTo>
                  <a:pt x="8146" y="1484"/>
                </a:lnTo>
                <a:lnTo>
                  <a:pt x="8135" y="1511"/>
                </a:lnTo>
                <a:lnTo>
                  <a:pt x="8124" y="1538"/>
                </a:lnTo>
                <a:lnTo>
                  <a:pt x="8111" y="1565"/>
                </a:lnTo>
                <a:lnTo>
                  <a:pt x="8097" y="1591"/>
                </a:lnTo>
                <a:lnTo>
                  <a:pt x="8083" y="1618"/>
                </a:lnTo>
                <a:lnTo>
                  <a:pt x="8068" y="1644"/>
                </a:lnTo>
                <a:lnTo>
                  <a:pt x="8053" y="1669"/>
                </a:lnTo>
                <a:lnTo>
                  <a:pt x="8036" y="1694"/>
                </a:lnTo>
                <a:lnTo>
                  <a:pt x="8018" y="1719"/>
                </a:lnTo>
                <a:lnTo>
                  <a:pt x="8000" y="1744"/>
                </a:lnTo>
                <a:lnTo>
                  <a:pt x="7982" y="1768"/>
                </a:lnTo>
                <a:lnTo>
                  <a:pt x="7962" y="1792"/>
                </a:lnTo>
                <a:lnTo>
                  <a:pt x="7941" y="1816"/>
                </a:lnTo>
                <a:lnTo>
                  <a:pt x="7920" y="1839"/>
                </a:lnTo>
                <a:lnTo>
                  <a:pt x="7900" y="1860"/>
                </a:lnTo>
                <a:lnTo>
                  <a:pt x="7881" y="1879"/>
                </a:lnTo>
                <a:lnTo>
                  <a:pt x="7860" y="1898"/>
                </a:lnTo>
                <a:lnTo>
                  <a:pt x="7841" y="1916"/>
                </a:lnTo>
                <a:lnTo>
                  <a:pt x="7820" y="1934"/>
                </a:lnTo>
                <a:lnTo>
                  <a:pt x="7799" y="1950"/>
                </a:lnTo>
                <a:lnTo>
                  <a:pt x="7777" y="1967"/>
                </a:lnTo>
                <a:lnTo>
                  <a:pt x="7756" y="1983"/>
                </a:lnTo>
                <a:lnTo>
                  <a:pt x="7734" y="1997"/>
                </a:lnTo>
                <a:lnTo>
                  <a:pt x="7711" y="2012"/>
                </a:lnTo>
                <a:lnTo>
                  <a:pt x="7689" y="2026"/>
                </a:lnTo>
                <a:lnTo>
                  <a:pt x="7666" y="2038"/>
                </a:lnTo>
                <a:lnTo>
                  <a:pt x="7643" y="2051"/>
                </a:lnTo>
                <a:lnTo>
                  <a:pt x="7619" y="2062"/>
                </a:lnTo>
                <a:lnTo>
                  <a:pt x="7596" y="2072"/>
                </a:lnTo>
                <a:lnTo>
                  <a:pt x="7572" y="2083"/>
                </a:lnTo>
                <a:lnTo>
                  <a:pt x="7547" y="2092"/>
                </a:lnTo>
                <a:lnTo>
                  <a:pt x="7523" y="2102"/>
                </a:lnTo>
                <a:lnTo>
                  <a:pt x="7498" y="2110"/>
                </a:lnTo>
                <a:lnTo>
                  <a:pt x="7473" y="2117"/>
                </a:lnTo>
                <a:lnTo>
                  <a:pt x="7447" y="2125"/>
                </a:lnTo>
                <a:lnTo>
                  <a:pt x="7422" y="2131"/>
                </a:lnTo>
                <a:lnTo>
                  <a:pt x="7396" y="2137"/>
                </a:lnTo>
                <a:lnTo>
                  <a:pt x="7370" y="2141"/>
                </a:lnTo>
                <a:lnTo>
                  <a:pt x="7343" y="2147"/>
                </a:lnTo>
                <a:lnTo>
                  <a:pt x="7317" y="2151"/>
                </a:lnTo>
                <a:lnTo>
                  <a:pt x="7290" y="2154"/>
                </a:lnTo>
                <a:lnTo>
                  <a:pt x="7261" y="2156"/>
                </a:lnTo>
                <a:lnTo>
                  <a:pt x="7234" y="2158"/>
                </a:lnTo>
                <a:lnTo>
                  <a:pt x="7206" y="2160"/>
                </a:lnTo>
                <a:lnTo>
                  <a:pt x="7178" y="2161"/>
                </a:lnTo>
                <a:lnTo>
                  <a:pt x="7150" y="2161"/>
                </a:lnTo>
                <a:lnTo>
                  <a:pt x="7116" y="2161"/>
                </a:lnTo>
                <a:lnTo>
                  <a:pt x="7083" y="2159"/>
                </a:lnTo>
                <a:lnTo>
                  <a:pt x="7049" y="2157"/>
                </a:lnTo>
                <a:lnTo>
                  <a:pt x="7017" y="2154"/>
                </a:lnTo>
                <a:lnTo>
                  <a:pt x="6985" y="2151"/>
                </a:lnTo>
                <a:lnTo>
                  <a:pt x="6953" y="2146"/>
                </a:lnTo>
                <a:lnTo>
                  <a:pt x="6922" y="2140"/>
                </a:lnTo>
                <a:lnTo>
                  <a:pt x="6892" y="2134"/>
                </a:lnTo>
                <a:lnTo>
                  <a:pt x="6862" y="2127"/>
                </a:lnTo>
                <a:lnTo>
                  <a:pt x="6831" y="2119"/>
                </a:lnTo>
                <a:lnTo>
                  <a:pt x="6802" y="2110"/>
                </a:lnTo>
                <a:lnTo>
                  <a:pt x="6773" y="2101"/>
                </a:lnTo>
                <a:lnTo>
                  <a:pt x="6745" y="2090"/>
                </a:lnTo>
                <a:lnTo>
                  <a:pt x="6717" y="2079"/>
                </a:lnTo>
                <a:lnTo>
                  <a:pt x="6688" y="2066"/>
                </a:lnTo>
                <a:lnTo>
                  <a:pt x="6661" y="2054"/>
                </a:lnTo>
                <a:lnTo>
                  <a:pt x="6634" y="2039"/>
                </a:lnTo>
                <a:lnTo>
                  <a:pt x="6608" y="2024"/>
                </a:lnTo>
                <a:lnTo>
                  <a:pt x="6582" y="2009"/>
                </a:lnTo>
                <a:lnTo>
                  <a:pt x="6557" y="1992"/>
                </a:lnTo>
                <a:lnTo>
                  <a:pt x="6532" y="1975"/>
                </a:lnTo>
                <a:lnTo>
                  <a:pt x="6507" y="1957"/>
                </a:lnTo>
                <a:lnTo>
                  <a:pt x="6483" y="1938"/>
                </a:lnTo>
                <a:lnTo>
                  <a:pt x="6460" y="1918"/>
                </a:lnTo>
                <a:lnTo>
                  <a:pt x="6436" y="1897"/>
                </a:lnTo>
                <a:lnTo>
                  <a:pt x="6413" y="1875"/>
                </a:lnTo>
                <a:lnTo>
                  <a:pt x="6391" y="1853"/>
                </a:lnTo>
                <a:lnTo>
                  <a:pt x="6369" y="1830"/>
                </a:lnTo>
                <a:lnTo>
                  <a:pt x="6347" y="1806"/>
                </a:lnTo>
                <a:lnTo>
                  <a:pt x="6326" y="1781"/>
                </a:lnTo>
                <a:lnTo>
                  <a:pt x="6306" y="1755"/>
                </a:lnTo>
                <a:lnTo>
                  <a:pt x="6285" y="1728"/>
                </a:lnTo>
                <a:lnTo>
                  <a:pt x="6267" y="1702"/>
                </a:lnTo>
                <a:lnTo>
                  <a:pt x="6249" y="1675"/>
                </a:lnTo>
                <a:lnTo>
                  <a:pt x="6232" y="1648"/>
                </a:lnTo>
                <a:lnTo>
                  <a:pt x="6216" y="1620"/>
                </a:lnTo>
                <a:lnTo>
                  <a:pt x="6091" y="1686"/>
                </a:lnTo>
                <a:lnTo>
                  <a:pt x="5968" y="1756"/>
                </a:lnTo>
                <a:lnTo>
                  <a:pt x="5847" y="1828"/>
                </a:lnTo>
                <a:lnTo>
                  <a:pt x="5728" y="1902"/>
                </a:lnTo>
                <a:lnTo>
                  <a:pt x="5610" y="1979"/>
                </a:lnTo>
                <a:lnTo>
                  <a:pt x="5494" y="2058"/>
                </a:lnTo>
                <a:lnTo>
                  <a:pt x="5381" y="2139"/>
                </a:lnTo>
                <a:lnTo>
                  <a:pt x="5268" y="2223"/>
                </a:lnTo>
                <a:lnTo>
                  <a:pt x="5157" y="2309"/>
                </a:lnTo>
                <a:lnTo>
                  <a:pt x="5050" y="2397"/>
                </a:lnTo>
                <a:lnTo>
                  <a:pt x="4943" y="2488"/>
                </a:lnTo>
                <a:lnTo>
                  <a:pt x="4839" y="2580"/>
                </a:lnTo>
                <a:lnTo>
                  <a:pt x="4735" y="2675"/>
                </a:lnTo>
                <a:lnTo>
                  <a:pt x="4635" y="2772"/>
                </a:lnTo>
                <a:lnTo>
                  <a:pt x="4537" y="2870"/>
                </a:lnTo>
                <a:lnTo>
                  <a:pt x="4441" y="2971"/>
                </a:lnTo>
                <a:lnTo>
                  <a:pt x="4347" y="3073"/>
                </a:lnTo>
                <a:lnTo>
                  <a:pt x="4255" y="3179"/>
                </a:lnTo>
                <a:lnTo>
                  <a:pt x="4166" y="3285"/>
                </a:lnTo>
                <a:lnTo>
                  <a:pt x="4078" y="3394"/>
                </a:lnTo>
                <a:lnTo>
                  <a:pt x="3993" y="3503"/>
                </a:lnTo>
                <a:lnTo>
                  <a:pt x="3911" y="3616"/>
                </a:lnTo>
                <a:lnTo>
                  <a:pt x="3831" y="3730"/>
                </a:lnTo>
                <a:lnTo>
                  <a:pt x="3752" y="3845"/>
                </a:lnTo>
                <a:lnTo>
                  <a:pt x="3676" y="3962"/>
                </a:lnTo>
                <a:lnTo>
                  <a:pt x="3603" y="4081"/>
                </a:lnTo>
                <a:lnTo>
                  <a:pt x="3533" y="4202"/>
                </a:lnTo>
                <a:lnTo>
                  <a:pt x="3464" y="4324"/>
                </a:lnTo>
                <a:lnTo>
                  <a:pt x="3399" y="4449"/>
                </a:lnTo>
                <a:lnTo>
                  <a:pt x="3336" y="4574"/>
                </a:lnTo>
                <a:lnTo>
                  <a:pt x="3275" y="4700"/>
                </a:lnTo>
                <a:lnTo>
                  <a:pt x="3218" y="4829"/>
                </a:lnTo>
                <a:lnTo>
                  <a:pt x="3296" y="4833"/>
                </a:lnTo>
                <a:lnTo>
                  <a:pt x="3372" y="4838"/>
                </a:lnTo>
                <a:lnTo>
                  <a:pt x="3449" y="4846"/>
                </a:lnTo>
                <a:lnTo>
                  <a:pt x="3525" y="4855"/>
                </a:lnTo>
                <a:lnTo>
                  <a:pt x="3599" y="4866"/>
                </a:lnTo>
                <a:lnTo>
                  <a:pt x="3673" y="4879"/>
                </a:lnTo>
                <a:lnTo>
                  <a:pt x="3746" y="4892"/>
                </a:lnTo>
                <a:lnTo>
                  <a:pt x="3818" y="4909"/>
                </a:lnTo>
                <a:lnTo>
                  <a:pt x="3890" y="4927"/>
                </a:lnTo>
                <a:lnTo>
                  <a:pt x="3960" y="4945"/>
                </a:lnTo>
                <a:lnTo>
                  <a:pt x="4030" y="4966"/>
                </a:lnTo>
                <a:lnTo>
                  <a:pt x="4099" y="4989"/>
                </a:lnTo>
                <a:lnTo>
                  <a:pt x="4168" y="5014"/>
                </a:lnTo>
                <a:lnTo>
                  <a:pt x="4234" y="5040"/>
                </a:lnTo>
                <a:lnTo>
                  <a:pt x="4301" y="5067"/>
                </a:lnTo>
                <a:lnTo>
                  <a:pt x="4367" y="5098"/>
                </a:lnTo>
                <a:lnTo>
                  <a:pt x="4433" y="5129"/>
                </a:lnTo>
                <a:lnTo>
                  <a:pt x="4499" y="5162"/>
                </a:lnTo>
                <a:lnTo>
                  <a:pt x="4562" y="5198"/>
                </a:lnTo>
                <a:lnTo>
                  <a:pt x="4626" y="5234"/>
                </a:lnTo>
                <a:lnTo>
                  <a:pt x="4689" y="5273"/>
                </a:lnTo>
                <a:lnTo>
                  <a:pt x="4750" y="5314"/>
                </a:lnTo>
                <a:lnTo>
                  <a:pt x="4811" y="5355"/>
                </a:lnTo>
                <a:lnTo>
                  <a:pt x="4871" y="5399"/>
                </a:lnTo>
                <a:lnTo>
                  <a:pt x="4931" y="5444"/>
                </a:lnTo>
                <a:lnTo>
                  <a:pt x="4989" y="5492"/>
                </a:lnTo>
                <a:lnTo>
                  <a:pt x="5047" y="5541"/>
                </a:lnTo>
                <a:lnTo>
                  <a:pt x="5103" y="5591"/>
                </a:lnTo>
                <a:lnTo>
                  <a:pt x="5159" y="5645"/>
                </a:lnTo>
                <a:lnTo>
                  <a:pt x="5215" y="5699"/>
                </a:lnTo>
                <a:lnTo>
                  <a:pt x="5269" y="5754"/>
                </a:lnTo>
                <a:lnTo>
                  <a:pt x="5322" y="5813"/>
                </a:lnTo>
                <a:lnTo>
                  <a:pt x="5372" y="5869"/>
                </a:lnTo>
                <a:lnTo>
                  <a:pt x="5421" y="5925"/>
                </a:lnTo>
                <a:lnTo>
                  <a:pt x="5467" y="5984"/>
                </a:lnTo>
                <a:lnTo>
                  <a:pt x="5513" y="6042"/>
                </a:lnTo>
                <a:lnTo>
                  <a:pt x="5556" y="6101"/>
                </a:lnTo>
                <a:lnTo>
                  <a:pt x="5599" y="6160"/>
                </a:lnTo>
                <a:lnTo>
                  <a:pt x="5638" y="6221"/>
                </a:lnTo>
                <a:lnTo>
                  <a:pt x="5677" y="6282"/>
                </a:lnTo>
                <a:lnTo>
                  <a:pt x="5715" y="6344"/>
                </a:lnTo>
                <a:lnTo>
                  <a:pt x="5750" y="6405"/>
                </a:lnTo>
                <a:lnTo>
                  <a:pt x="5784" y="6468"/>
                </a:lnTo>
                <a:lnTo>
                  <a:pt x="5817" y="6532"/>
                </a:lnTo>
                <a:lnTo>
                  <a:pt x="5848" y="6596"/>
                </a:lnTo>
                <a:lnTo>
                  <a:pt x="5877" y="6661"/>
                </a:lnTo>
                <a:lnTo>
                  <a:pt x="5904" y="6727"/>
                </a:lnTo>
                <a:lnTo>
                  <a:pt x="5931" y="6792"/>
                </a:lnTo>
                <a:lnTo>
                  <a:pt x="5956" y="6860"/>
                </a:lnTo>
                <a:lnTo>
                  <a:pt x="5979" y="6928"/>
                </a:lnTo>
                <a:lnTo>
                  <a:pt x="6001" y="6998"/>
                </a:lnTo>
                <a:lnTo>
                  <a:pt x="6020" y="7068"/>
                </a:lnTo>
                <a:lnTo>
                  <a:pt x="6039" y="7138"/>
                </a:lnTo>
                <a:lnTo>
                  <a:pt x="6056" y="7210"/>
                </a:lnTo>
                <a:lnTo>
                  <a:pt x="6070" y="7282"/>
                </a:lnTo>
                <a:lnTo>
                  <a:pt x="6084" y="7354"/>
                </a:lnTo>
                <a:lnTo>
                  <a:pt x="6097" y="7427"/>
                </a:lnTo>
                <a:lnTo>
                  <a:pt x="6107" y="7500"/>
                </a:lnTo>
                <a:lnTo>
                  <a:pt x="6115" y="7573"/>
                </a:lnTo>
                <a:lnTo>
                  <a:pt x="6123" y="7647"/>
                </a:lnTo>
                <a:lnTo>
                  <a:pt x="6128" y="7721"/>
                </a:lnTo>
                <a:lnTo>
                  <a:pt x="6132" y="7795"/>
                </a:lnTo>
                <a:lnTo>
                  <a:pt x="6134" y="7869"/>
                </a:lnTo>
                <a:lnTo>
                  <a:pt x="6134" y="7943"/>
                </a:lnTo>
                <a:lnTo>
                  <a:pt x="6133" y="8018"/>
                </a:lnTo>
                <a:lnTo>
                  <a:pt x="6131" y="8093"/>
                </a:lnTo>
                <a:lnTo>
                  <a:pt x="6126" y="8167"/>
                </a:lnTo>
                <a:lnTo>
                  <a:pt x="6121" y="8241"/>
                </a:lnTo>
                <a:lnTo>
                  <a:pt x="6112" y="8314"/>
                </a:lnTo>
                <a:lnTo>
                  <a:pt x="6103" y="8388"/>
                </a:lnTo>
                <a:lnTo>
                  <a:pt x="6092" y="8461"/>
                </a:lnTo>
                <a:lnTo>
                  <a:pt x="6080" y="8534"/>
                </a:lnTo>
                <a:lnTo>
                  <a:pt x="6065" y="8606"/>
                </a:lnTo>
                <a:lnTo>
                  <a:pt x="6050" y="8678"/>
                </a:lnTo>
                <a:lnTo>
                  <a:pt x="6032" y="8749"/>
                </a:lnTo>
                <a:lnTo>
                  <a:pt x="6013" y="8820"/>
                </a:lnTo>
                <a:lnTo>
                  <a:pt x="5992" y="8890"/>
                </a:lnTo>
                <a:lnTo>
                  <a:pt x="5969" y="8959"/>
                </a:lnTo>
                <a:lnTo>
                  <a:pt x="5945" y="9028"/>
                </a:lnTo>
                <a:lnTo>
                  <a:pt x="5919" y="9096"/>
                </a:lnTo>
                <a:lnTo>
                  <a:pt x="5894" y="9155"/>
                </a:lnTo>
                <a:lnTo>
                  <a:pt x="5868" y="9215"/>
                </a:lnTo>
                <a:lnTo>
                  <a:pt x="5841" y="9275"/>
                </a:lnTo>
                <a:lnTo>
                  <a:pt x="5812" y="9334"/>
                </a:lnTo>
                <a:lnTo>
                  <a:pt x="5781" y="9393"/>
                </a:lnTo>
                <a:lnTo>
                  <a:pt x="5750" y="9451"/>
                </a:lnTo>
                <a:lnTo>
                  <a:pt x="5717" y="9509"/>
                </a:lnTo>
                <a:lnTo>
                  <a:pt x="5682" y="9566"/>
                </a:lnTo>
                <a:lnTo>
                  <a:pt x="5647" y="9623"/>
                </a:lnTo>
                <a:lnTo>
                  <a:pt x="5609" y="9679"/>
                </a:lnTo>
                <a:lnTo>
                  <a:pt x="5572" y="9735"/>
                </a:lnTo>
                <a:lnTo>
                  <a:pt x="5532" y="9790"/>
                </a:lnTo>
                <a:lnTo>
                  <a:pt x="5491" y="9844"/>
                </a:lnTo>
                <a:lnTo>
                  <a:pt x="5449" y="9897"/>
                </a:lnTo>
                <a:lnTo>
                  <a:pt x="5407" y="9950"/>
                </a:lnTo>
                <a:lnTo>
                  <a:pt x="5363" y="10001"/>
                </a:lnTo>
                <a:lnTo>
                  <a:pt x="5318" y="10053"/>
                </a:lnTo>
                <a:lnTo>
                  <a:pt x="5272" y="10103"/>
                </a:lnTo>
                <a:lnTo>
                  <a:pt x="5224" y="10151"/>
                </a:lnTo>
                <a:lnTo>
                  <a:pt x="5176" y="10199"/>
                </a:lnTo>
                <a:lnTo>
                  <a:pt x="5127" y="10246"/>
                </a:lnTo>
                <a:lnTo>
                  <a:pt x="5077" y="10291"/>
                </a:lnTo>
                <a:lnTo>
                  <a:pt x="5027" y="10335"/>
                </a:lnTo>
                <a:lnTo>
                  <a:pt x="4975" y="10379"/>
                </a:lnTo>
                <a:lnTo>
                  <a:pt x="4922" y="10421"/>
                </a:lnTo>
                <a:lnTo>
                  <a:pt x="4868" y="10462"/>
                </a:lnTo>
                <a:lnTo>
                  <a:pt x="4814" y="10501"/>
                </a:lnTo>
                <a:lnTo>
                  <a:pt x="4760" y="10539"/>
                </a:lnTo>
                <a:lnTo>
                  <a:pt x="4703" y="10575"/>
                </a:lnTo>
                <a:lnTo>
                  <a:pt x="4647" y="10610"/>
                </a:lnTo>
                <a:lnTo>
                  <a:pt x="4589" y="10644"/>
                </a:lnTo>
                <a:lnTo>
                  <a:pt x="4532" y="10676"/>
                </a:lnTo>
                <a:lnTo>
                  <a:pt x="4481" y="10703"/>
                </a:lnTo>
                <a:lnTo>
                  <a:pt x="4430" y="10728"/>
                </a:lnTo>
                <a:lnTo>
                  <a:pt x="4379" y="10752"/>
                </a:lnTo>
                <a:lnTo>
                  <a:pt x="4325" y="10776"/>
                </a:lnTo>
                <a:lnTo>
                  <a:pt x="4273" y="10798"/>
                </a:lnTo>
                <a:lnTo>
                  <a:pt x="4219" y="10818"/>
                </a:lnTo>
                <a:lnTo>
                  <a:pt x="4166" y="10838"/>
                </a:lnTo>
                <a:lnTo>
                  <a:pt x="4110" y="10858"/>
                </a:lnTo>
                <a:lnTo>
                  <a:pt x="4055" y="10876"/>
                </a:lnTo>
                <a:lnTo>
                  <a:pt x="4000" y="10893"/>
                </a:lnTo>
                <a:lnTo>
                  <a:pt x="3943" y="10908"/>
                </a:lnTo>
                <a:lnTo>
                  <a:pt x="3887" y="10923"/>
                </a:lnTo>
                <a:lnTo>
                  <a:pt x="3830" y="10937"/>
                </a:lnTo>
                <a:lnTo>
                  <a:pt x="3771" y="10950"/>
                </a:lnTo>
                <a:lnTo>
                  <a:pt x="3713" y="10961"/>
                </a:lnTo>
                <a:lnTo>
                  <a:pt x="3653" y="10972"/>
                </a:lnTo>
                <a:lnTo>
                  <a:pt x="3711" y="11062"/>
                </a:lnTo>
                <a:lnTo>
                  <a:pt x="3769" y="11151"/>
                </a:lnTo>
                <a:lnTo>
                  <a:pt x="3830" y="11240"/>
                </a:lnTo>
                <a:lnTo>
                  <a:pt x="3890" y="11327"/>
                </a:lnTo>
                <a:lnTo>
                  <a:pt x="3953" y="11413"/>
                </a:lnTo>
                <a:lnTo>
                  <a:pt x="4016" y="11499"/>
                </a:lnTo>
                <a:lnTo>
                  <a:pt x="4082" y="11582"/>
                </a:lnTo>
                <a:lnTo>
                  <a:pt x="4149" y="11665"/>
                </a:lnTo>
                <a:lnTo>
                  <a:pt x="4216" y="11747"/>
                </a:lnTo>
                <a:lnTo>
                  <a:pt x="4285" y="11828"/>
                </a:lnTo>
                <a:lnTo>
                  <a:pt x="4356" y="11907"/>
                </a:lnTo>
                <a:lnTo>
                  <a:pt x="4427" y="11985"/>
                </a:lnTo>
                <a:lnTo>
                  <a:pt x="4500" y="12062"/>
                </a:lnTo>
                <a:lnTo>
                  <a:pt x="4573" y="12138"/>
                </a:lnTo>
                <a:lnTo>
                  <a:pt x="4648" y="12213"/>
                </a:lnTo>
                <a:lnTo>
                  <a:pt x="4724" y="12286"/>
                </a:lnTo>
                <a:lnTo>
                  <a:pt x="4801" y="12359"/>
                </a:lnTo>
                <a:lnTo>
                  <a:pt x="4880" y="12430"/>
                </a:lnTo>
                <a:lnTo>
                  <a:pt x="4960" y="12499"/>
                </a:lnTo>
                <a:lnTo>
                  <a:pt x="5040" y="12567"/>
                </a:lnTo>
                <a:lnTo>
                  <a:pt x="5122" y="12634"/>
                </a:lnTo>
                <a:lnTo>
                  <a:pt x="5205" y="12700"/>
                </a:lnTo>
                <a:lnTo>
                  <a:pt x="5289" y="12765"/>
                </a:lnTo>
                <a:lnTo>
                  <a:pt x="5373" y="12827"/>
                </a:lnTo>
                <a:lnTo>
                  <a:pt x="5460" y="12890"/>
                </a:lnTo>
                <a:lnTo>
                  <a:pt x="5546" y="12950"/>
                </a:lnTo>
                <a:lnTo>
                  <a:pt x="5634" y="13009"/>
                </a:lnTo>
                <a:lnTo>
                  <a:pt x="5724" y="13067"/>
                </a:lnTo>
                <a:lnTo>
                  <a:pt x="5814" y="13123"/>
                </a:lnTo>
                <a:lnTo>
                  <a:pt x="5904" y="13178"/>
                </a:lnTo>
                <a:lnTo>
                  <a:pt x="5996" y="13231"/>
                </a:lnTo>
                <a:lnTo>
                  <a:pt x="6089" y="13283"/>
                </a:lnTo>
                <a:lnTo>
                  <a:pt x="6162" y="13323"/>
                </a:lnTo>
                <a:lnTo>
                  <a:pt x="6235" y="13362"/>
                </a:lnTo>
                <a:lnTo>
                  <a:pt x="6308" y="13399"/>
                </a:lnTo>
                <a:lnTo>
                  <a:pt x="6383" y="13436"/>
                </a:lnTo>
                <a:lnTo>
                  <a:pt x="6458" y="13471"/>
                </a:lnTo>
                <a:lnTo>
                  <a:pt x="6533" y="13507"/>
                </a:lnTo>
                <a:lnTo>
                  <a:pt x="6608" y="13540"/>
                </a:lnTo>
                <a:lnTo>
                  <a:pt x="6684" y="13573"/>
                </a:lnTo>
                <a:lnTo>
                  <a:pt x="6760" y="13605"/>
                </a:lnTo>
                <a:lnTo>
                  <a:pt x="6837" y="13636"/>
                </a:lnTo>
                <a:lnTo>
                  <a:pt x="6914" y="13666"/>
                </a:lnTo>
                <a:lnTo>
                  <a:pt x="6992" y="13696"/>
                </a:lnTo>
                <a:lnTo>
                  <a:pt x="7069" y="13724"/>
                </a:lnTo>
                <a:lnTo>
                  <a:pt x="7148" y="13751"/>
                </a:lnTo>
                <a:lnTo>
                  <a:pt x="7227" y="13777"/>
                </a:lnTo>
                <a:lnTo>
                  <a:pt x="7306" y="13802"/>
                </a:lnTo>
                <a:lnTo>
                  <a:pt x="7386" y="13826"/>
                </a:lnTo>
                <a:lnTo>
                  <a:pt x="7465" y="13850"/>
                </a:lnTo>
                <a:lnTo>
                  <a:pt x="7545" y="13872"/>
                </a:lnTo>
                <a:lnTo>
                  <a:pt x="7626" y="13894"/>
                </a:lnTo>
                <a:lnTo>
                  <a:pt x="7706" y="13914"/>
                </a:lnTo>
                <a:lnTo>
                  <a:pt x="7787" y="13933"/>
                </a:lnTo>
                <a:lnTo>
                  <a:pt x="7869" y="13951"/>
                </a:lnTo>
                <a:lnTo>
                  <a:pt x="7950" y="13969"/>
                </a:lnTo>
                <a:lnTo>
                  <a:pt x="8033" y="13985"/>
                </a:lnTo>
                <a:lnTo>
                  <a:pt x="8115" y="14000"/>
                </a:lnTo>
                <a:lnTo>
                  <a:pt x="8198" y="14015"/>
                </a:lnTo>
                <a:lnTo>
                  <a:pt x="8280" y="14027"/>
                </a:lnTo>
                <a:lnTo>
                  <a:pt x="8363" y="14040"/>
                </a:lnTo>
                <a:lnTo>
                  <a:pt x="8446" y="14050"/>
                </a:lnTo>
                <a:lnTo>
                  <a:pt x="8530" y="14061"/>
                </a:lnTo>
                <a:lnTo>
                  <a:pt x="8614" y="14070"/>
                </a:lnTo>
                <a:lnTo>
                  <a:pt x="8616" y="14070"/>
                </a:lnTo>
                <a:lnTo>
                  <a:pt x="8615" y="14080"/>
                </a:lnTo>
                <a:lnTo>
                  <a:pt x="8614" y="14090"/>
                </a:lnTo>
                <a:lnTo>
                  <a:pt x="8419" y="14070"/>
                </a:lnTo>
                <a:lnTo>
                  <a:pt x="8225" y="14044"/>
                </a:lnTo>
                <a:lnTo>
                  <a:pt x="8032" y="14014"/>
                </a:lnTo>
                <a:lnTo>
                  <a:pt x="7841" y="13977"/>
                </a:lnTo>
                <a:lnTo>
                  <a:pt x="7651" y="13935"/>
                </a:lnTo>
                <a:lnTo>
                  <a:pt x="7463" y="13888"/>
                </a:lnTo>
                <a:lnTo>
                  <a:pt x="7277" y="13835"/>
                </a:lnTo>
                <a:lnTo>
                  <a:pt x="7093" y="13778"/>
                </a:lnTo>
                <a:lnTo>
                  <a:pt x="6911" y="13714"/>
                </a:lnTo>
                <a:lnTo>
                  <a:pt x="6731" y="13646"/>
                </a:lnTo>
                <a:lnTo>
                  <a:pt x="6554" y="13573"/>
                </a:lnTo>
                <a:lnTo>
                  <a:pt x="6378" y="13496"/>
                </a:lnTo>
                <a:lnTo>
                  <a:pt x="6205" y="13413"/>
                </a:lnTo>
                <a:lnTo>
                  <a:pt x="6035" y="13325"/>
                </a:lnTo>
                <a:lnTo>
                  <a:pt x="5867" y="13233"/>
                </a:lnTo>
                <a:lnTo>
                  <a:pt x="5702" y="13136"/>
                </a:lnTo>
                <a:lnTo>
                  <a:pt x="5540" y="13034"/>
                </a:lnTo>
                <a:lnTo>
                  <a:pt x="5381" y="12927"/>
                </a:lnTo>
                <a:lnTo>
                  <a:pt x="5224" y="12817"/>
                </a:lnTo>
                <a:lnTo>
                  <a:pt x="5072" y="12701"/>
                </a:lnTo>
                <a:lnTo>
                  <a:pt x="4921" y="12581"/>
                </a:lnTo>
                <a:lnTo>
                  <a:pt x="4775" y="12458"/>
                </a:lnTo>
                <a:lnTo>
                  <a:pt x="4632" y="12330"/>
                </a:lnTo>
                <a:lnTo>
                  <a:pt x="4492" y="12197"/>
                </a:lnTo>
                <a:lnTo>
                  <a:pt x="4357" y="12060"/>
                </a:lnTo>
                <a:lnTo>
                  <a:pt x="4224" y="11919"/>
                </a:lnTo>
                <a:lnTo>
                  <a:pt x="4096" y="11774"/>
                </a:lnTo>
                <a:lnTo>
                  <a:pt x="3971" y="11625"/>
                </a:lnTo>
                <a:lnTo>
                  <a:pt x="3850" y="11473"/>
                </a:lnTo>
                <a:lnTo>
                  <a:pt x="3735" y="11316"/>
                </a:lnTo>
                <a:lnTo>
                  <a:pt x="3623" y="11156"/>
                </a:lnTo>
                <a:lnTo>
                  <a:pt x="3514" y="10992"/>
                </a:lnTo>
                <a:lnTo>
                  <a:pt x="3461" y="10998"/>
                </a:lnTo>
                <a:lnTo>
                  <a:pt x="3408" y="11003"/>
                </a:lnTo>
                <a:lnTo>
                  <a:pt x="3355" y="11008"/>
                </a:lnTo>
                <a:lnTo>
                  <a:pt x="3300" y="11012"/>
                </a:lnTo>
                <a:lnTo>
                  <a:pt x="3246" y="11015"/>
                </a:lnTo>
                <a:lnTo>
                  <a:pt x="3193" y="11018"/>
                </a:lnTo>
                <a:lnTo>
                  <a:pt x="3139" y="11019"/>
                </a:lnTo>
                <a:lnTo>
                  <a:pt x="3084" y="11020"/>
                </a:lnTo>
                <a:lnTo>
                  <a:pt x="3030" y="11019"/>
                </a:lnTo>
                <a:lnTo>
                  <a:pt x="2977" y="11018"/>
                </a:lnTo>
                <a:lnTo>
                  <a:pt x="2923" y="11017"/>
                </a:lnTo>
                <a:lnTo>
                  <a:pt x="2868" y="11014"/>
                </a:lnTo>
                <a:lnTo>
                  <a:pt x="2814" y="11010"/>
                </a:lnTo>
                <a:lnTo>
                  <a:pt x="2761" y="11006"/>
                </a:lnTo>
                <a:lnTo>
                  <a:pt x="2706" y="11001"/>
                </a:lnTo>
                <a:lnTo>
                  <a:pt x="2653" y="10995"/>
                </a:lnTo>
                <a:lnTo>
                  <a:pt x="2600" y="10989"/>
                </a:lnTo>
                <a:lnTo>
                  <a:pt x="2547" y="10981"/>
                </a:lnTo>
                <a:lnTo>
                  <a:pt x="2495" y="10973"/>
                </a:lnTo>
                <a:lnTo>
                  <a:pt x="2441" y="10964"/>
                </a:lnTo>
                <a:lnTo>
                  <a:pt x="2389" y="10953"/>
                </a:lnTo>
                <a:lnTo>
                  <a:pt x="2337" y="10943"/>
                </a:lnTo>
                <a:lnTo>
                  <a:pt x="2286" y="10931"/>
                </a:lnTo>
                <a:lnTo>
                  <a:pt x="2235" y="10919"/>
                </a:lnTo>
                <a:lnTo>
                  <a:pt x="2184" y="10905"/>
                </a:lnTo>
                <a:lnTo>
                  <a:pt x="2133" y="10892"/>
                </a:lnTo>
                <a:lnTo>
                  <a:pt x="2083" y="10876"/>
                </a:lnTo>
                <a:lnTo>
                  <a:pt x="2033" y="10860"/>
                </a:lnTo>
                <a:lnTo>
                  <a:pt x="1984" y="10844"/>
                </a:lnTo>
                <a:lnTo>
                  <a:pt x="1936" y="10826"/>
                </a:lnTo>
                <a:lnTo>
                  <a:pt x="1888" y="10808"/>
                </a:lnTo>
                <a:lnTo>
                  <a:pt x="1840" y="10788"/>
                </a:lnTo>
                <a:lnTo>
                  <a:pt x="1771" y="10759"/>
                </a:lnTo>
                <a:lnTo>
                  <a:pt x="1704" y="10728"/>
                </a:lnTo>
                <a:lnTo>
                  <a:pt x="1638" y="10694"/>
                </a:lnTo>
                <a:lnTo>
                  <a:pt x="1572" y="10659"/>
                </a:lnTo>
                <a:lnTo>
                  <a:pt x="1507" y="10622"/>
                </a:lnTo>
                <a:lnTo>
                  <a:pt x="1442" y="10583"/>
                </a:lnTo>
                <a:lnTo>
                  <a:pt x="1380" y="10543"/>
                </a:lnTo>
                <a:lnTo>
                  <a:pt x="1318" y="10500"/>
                </a:lnTo>
                <a:lnTo>
                  <a:pt x="1257" y="10456"/>
                </a:lnTo>
                <a:lnTo>
                  <a:pt x="1197" y="10410"/>
                </a:lnTo>
                <a:lnTo>
                  <a:pt x="1138" y="10362"/>
                </a:lnTo>
                <a:lnTo>
                  <a:pt x="1080" y="10312"/>
                </a:lnTo>
                <a:lnTo>
                  <a:pt x="1023" y="10261"/>
                </a:lnTo>
                <a:lnTo>
                  <a:pt x="967" y="10208"/>
                </a:lnTo>
                <a:lnTo>
                  <a:pt x="911" y="10154"/>
                </a:lnTo>
                <a:lnTo>
                  <a:pt x="857" y="10096"/>
                </a:lnTo>
                <a:lnTo>
                  <a:pt x="805" y="10039"/>
                </a:lnTo>
                <a:lnTo>
                  <a:pt x="755" y="9981"/>
                </a:lnTo>
                <a:lnTo>
                  <a:pt x="706" y="9922"/>
                </a:lnTo>
                <a:lnTo>
                  <a:pt x="658" y="9863"/>
                </a:lnTo>
                <a:lnTo>
                  <a:pt x="612" y="9803"/>
                </a:lnTo>
                <a:lnTo>
                  <a:pt x="568" y="9743"/>
                </a:lnTo>
                <a:lnTo>
                  <a:pt x="525" y="9681"/>
                </a:lnTo>
                <a:lnTo>
                  <a:pt x="484" y="9619"/>
                </a:lnTo>
                <a:lnTo>
                  <a:pt x="445" y="9557"/>
                </a:lnTo>
                <a:lnTo>
                  <a:pt x="407" y="9493"/>
                </a:lnTo>
                <a:lnTo>
                  <a:pt x="372" y="9430"/>
                </a:lnTo>
                <a:lnTo>
                  <a:pt x="337" y="9365"/>
                </a:lnTo>
                <a:lnTo>
                  <a:pt x="304" y="9299"/>
                </a:lnTo>
                <a:lnTo>
                  <a:pt x="273" y="9233"/>
                </a:lnTo>
                <a:lnTo>
                  <a:pt x="243" y="9168"/>
                </a:lnTo>
                <a:lnTo>
                  <a:pt x="216" y="9100"/>
                </a:lnTo>
                <a:lnTo>
                  <a:pt x="190" y="9032"/>
                </a:lnTo>
                <a:lnTo>
                  <a:pt x="166" y="8964"/>
                </a:lnTo>
                <a:lnTo>
                  <a:pt x="143" y="8895"/>
                </a:lnTo>
                <a:lnTo>
                  <a:pt x="122" y="8825"/>
                </a:lnTo>
                <a:lnTo>
                  <a:pt x="102" y="8755"/>
                </a:lnTo>
                <a:lnTo>
                  <a:pt x="85" y="8684"/>
                </a:lnTo>
                <a:lnTo>
                  <a:pt x="69" y="8612"/>
                </a:lnTo>
                <a:lnTo>
                  <a:pt x="54" y="8540"/>
                </a:lnTo>
                <a:lnTo>
                  <a:pt x="42" y="8467"/>
                </a:lnTo>
                <a:lnTo>
                  <a:pt x="30" y="8393"/>
                </a:lnTo>
                <a:lnTo>
                  <a:pt x="21" y="8319"/>
                </a:lnTo>
                <a:lnTo>
                  <a:pt x="14" y="8245"/>
                </a:lnTo>
                <a:lnTo>
                  <a:pt x="7" y="8169"/>
                </a:lnTo>
                <a:lnTo>
                  <a:pt x="3" y="8093"/>
                </a:lnTo>
                <a:lnTo>
                  <a:pt x="1" y="8017"/>
                </a:lnTo>
                <a:lnTo>
                  <a:pt x="0" y="7938"/>
                </a:lnTo>
                <a:lnTo>
                  <a:pt x="1" y="7863"/>
                </a:lnTo>
                <a:lnTo>
                  <a:pt x="3" y="7788"/>
                </a:lnTo>
                <a:lnTo>
                  <a:pt x="7" y="7713"/>
                </a:lnTo>
                <a:lnTo>
                  <a:pt x="13" y="7640"/>
                </a:lnTo>
                <a:lnTo>
                  <a:pt x="20" y="7566"/>
                </a:lnTo>
                <a:lnTo>
                  <a:pt x="28" y="7494"/>
                </a:lnTo>
                <a:lnTo>
                  <a:pt x="39" y="7421"/>
                </a:lnTo>
                <a:lnTo>
                  <a:pt x="50" y="7350"/>
                </a:lnTo>
                <a:lnTo>
                  <a:pt x="64" y="7279"/>
                </a:lnTo>
                <a:lnTo>
                  <a:pt x="78" y="7209"/>
                </a:lnTo>
                <a:lnTo>
                  <a:pt x="95" y="7139"/>
                </a:lnTo>
                <a:lnTo>
                  <a:pt x="114" y="7070"/>
                </a:lnTo>
                <a:lnTo>
                  <a:pt x="133" y="7001"/>
                </a:lnTo>
                <a:lnTo>
                  <a:pt x="154" y="6933"/>
                </a:lnTo>
                <a:lnTo>
                  <a:pt x="177" y="6867"/>
                </a:lnTo>
                <a:lnTo>
                  <a:pt x="201" y="6800"/>
                </a:lnTo>
                <a:lnTo>
                  <a:pt x="228" y="6733"/>
                </a:lnTo>
                <a:lnTo>
                  <a:pt x="256" y="6668"/>
                </a:lnTo>
                <a:lnTo>
                  <a:pt x="285" y="6604"/>
                </a:lnTo>
                <a:lnTo>
                  <a:pt x="315" y="6539"/>
                </a:lnTo>
                <a:lnTo>
                  <a:pt x="349" y="6475"/>
                </a:lnTo>
                <a:lnTo>
                  <a:pt x="382" y="6413"/>
                </a:lnTo>
                <a:lnTo>
                  <a:pt x="418" y="6350"/>
                </a:lnTo>
                <a:lnTo>
                  <a:pt x="455" y="6288"/>
                </a:lnTo>
                <a:lnTo>
                  <a:pt x="494" y="6228"/>
                </a:lnTo>
                <a:lnTo>
                  <a:pt x="534" y="6167"/>
                </a:lnTo>
                <a:lnTo>
                  <a:pt x="576" y="6108"/>
                </a:lnTo>
                <a:lnTo>
                  <a:pt x="620" y="6048"/>
                </a:lnTo>
                <a:lnTo>
                  <a:pt x="666" y="5990"/>
                </a:lnTo>
                <a:lnTo>
                  <a:pt x="713" y="5932"/>
                </a:lnTo>
                <a:lnTo>
                  <a:pt x="761" y="5874"/>
                </a:lnTo>
                <a:lnTo>
                  <a:pt x="811" y="5818"/>
                </a:lnTo>
                <a:lnTo>
                  <a:pt x="865" y="5758"/>
                </a:lnTo>
                <a:lnTo>
                  <a:pt x="921" y="5702"/>
                </a:lnTo>
                <a:lnTo>
                  <a:pt x="977" y="5647"/>
                </a:lnTo>
                <a:lnTo>
                  <a:pt x="1034" y="5592"/>
                </a:lnTo>
                <a:lnTo>
                  <a:pt x="1092" y="5541"/>
                </a:lnTo>
                <a:lnTo>
                  <a:pt x="1150" y="5491"/>
                </a:lnTo>
                <a:lnTo>
                  <a:pt x="1210" y="5443"/>
                </a:lnTo>
                <a:lnTo>
                  <a:pt x="1270" y="5396"/>
                </a:lnTo>
                <a:lnTo>
                  <a:pt x="1332" y="5352"/>
                </a:lnTo>
                <a:lnTo>
                  <a:pt x="1393" y="5310"/>
                </a:lnTo>
                <a:lnTo>
                  <a:pt x="1456" y="5269"/>
                </a:lnTo>
                <a:lnTo>
                  <a:pt x="1520" y="5229"/>
                </a:lnTo>
                <a:lnTo>
                  <a:pt x="1584" y="5193"/>
                </a:lnTo>
                <a:lnTo>
                  <a:pt x="1650" y="5157"/>
                </a:lnTo>
                <a:lnTo>
                  <a:pt x="1716" y="5123"/>
                </a:lnTo>
                <a:lnTo>
                  <a:pt x="1784" y="5091"/>
                </a:lnTo>
                <a:lnTo>
                  <a:pt x="1852" y="5061"/>
                </a:lnTo>
                <a:lnTo>
                  <a:pt x="1921" y="5033"/>
                </a:lnTo>
                <a:lnTo>
                  <a:pt x="1989" y="5007"/>
                </a:lnTo>
                <a:lnTo>
                  <a:pt x="2060" y="4982"/>
                </a:lnTo>
                <a:lnTo>
                  <a:pt x="2131" y="4959"/>
                </a:lnTo>
                <a:lnTo>
                  <a:pt x="2203" y="4938"/>
                </a:lnTo>
                <a:lnTo>
                  <a:pt x="2276" y="4919"/>
                </a:lnTo>
                <a:lnTo>
                  <a:pt x="2351" y="4902"/>
                </a:lnTo>
                <a:lnTo>
                  <a:pt x="2425" y="4886"/>
                </a:lnTo>
                <a:lnTo>
                  <a:pt x="2500" y="4872"/>
                </a:lnTo>
                <a:lnTo>
                  <a:pt x="2576" y="4860"/>
                </a:lnTo>
                <a:lnTo>
                  <a:pt x="2653" y="4850"/>
                </a:lnTo>
                <a:lnTo>
                  <a:pt x="2731" y="4842"/>
                </a:lnTo>
                <a:lnTo>
                  <a:pt x="2810" y="4835"/>
                </a:lnTo>
                <a:lnTo>
                  <a:pt x="2889" y="4830"/>
                </a:lnTo>
                <a:lnTo>
                  <a:pt x="2969" y="4827"/>
                </a:lnTo>
                <a:lnTo>
                  <a:pt x="3028" y="4689"/>
                </a:lnTo>
                <a:lnTo>
                  <a:pt x="3090" y="4553"/>
                </a:lnTo>
                <a:lnTo>
                  <a:pt x="3153" y="4418"/>
                </a:lnTo>
                <a:lnTo>
                  <a:pt x="3220" y="4285"/>
                </a:lnTo>
                <a:lnTo>
                  <a:pt x="3290" y="4153"/>
                </a:lnTo>
                <a:lnTo>
                  <a:pt x="3363" y="4024"/>
                </a:lnTo>
                <a:lnTo>
                  <a:pt x="3438" y="3897"/>
                </a:lnTo>
                <a:lnTo>
                  <a:pt x="3516" y="3770"/>
                </a:lnTo>
                <a:lnTo>
                  <a:pt x="3598" y="3646"/>
                </a:lnTo>
                <a:lnTo>
                  <a:pt x="3681" y="3524"/>
                </a:lnTo>
                <a:lnTo>
                  <a:pt x="3768" y="3404"/>
                </a:lnTo>
                <a:lnTo>
                  <a:pt x="3857" y="3285"/>
                </a:lnTo>
                <a:lnTo>
                  <a:pt x="3947" y="3169"/>
                </a:lnTo>
                <a:lnTo>
                  <a:pt x="4041" y="3054"/>
                </a:lnTo>
                <a:lnTo>
                  <a:pt x="4138" y="2942"/>
                </a:lnTo>
                <a:lnTo>
                  <a:pt x="4237" y="2832"/>
                </a:lnTo>
                <a:lnTo>
                  <a:pt x="4339" y="2725"/>
                </a:lnTo>
                <a:lnTo>
                  <a:pt x="4442" y="2618"/>
                </a:lnTo>
                <a:lnTo>
                  <a:pt x="4548" y="2515"/>
                </a:lnTo>
                <a:lnTo>
                  <a:pt x="4656" y="2414"/>
                </a:lnTo>
                <a:lnTo>
                  <a:pt x="4767" y="2316"/>
                </a:lnTo>
                <a:lnTo>
                  <a:pt x="4880" y="2219"/>
                </a:lnTo>
                <a:lnTo>
                  <a:pt x="4994" y="2125"/>
                </a:lnTo>
                <a:lnTo>
                  <a:pt x="5111" y="2034"/>
                </a:lnTo>
                <a:lnTo>
                  <a:pt x="5231" y="1944"/>
                </a:lnTo>
                <a:lnTo>
                  <a:pt x="5352" y="1858"/>
                </a:lnTo>
                <a:lnTo>
                  <a:pt x="5476" y="1774"/>
                </a:lnTo>
                <a:lnTo>
                  <a:pt x="5601" y="1693"/>
                </a:lnTo>
                <a:lnTo>
                  <a:pt x="5728" y="1614"/>
                </a:lnTo>
                <a:lnTo>
                  <a:pt x="5856" y="1538"/>
                </a:lnTo>
                <a:lnTo>
                  <a:pt x="5988" y="1465"/>
                </a:lnTo>
                <a:lnTo>
                  <a:pt x="6121" y="1395"/>
                </a:lnTo>
                <a:lnTo>
                  <a:pt x="6109" y="1352"/>
                </a:lnTo>
                <a:lnTo>
                  <a:pt x="6100" y="1309"/>
                </a:lnTo>
                <a:lnTo>
                  <a:pt x="6092" y="1264"/>
                </a:lnTo>
                <a:lnTo>
                  <a:pt x="6086" y="1219"/>
                </a:lnTo>
                <a:lnTo>
                  <a:pt x="6082" y="1174"/>
                </a:lnTo>
                <a:lnTo>
                  <a:pt x="6079" y="1128"/>
                </a:lnTo>
                <a:lnTo>
                  <a:pt x="6079" y="1083"/>
                </a:lnTo>
                <a:lnTo>
                  <a:pt x="6080" y="1037"/>
                </a:lnTo>
                <a:lnTo>
                  <a:pt x="6082" y="992"/>
                </a:lnTo>
                <a:lnTo>
                  <a:pt x="6086" y="948"/>
                </a:lnTo>
                <a:lnTo>
                  <a:pt x="6092" y="903"/>
                </a:lnTo>
                <a:lnTo>
                  <a:pt x="6101" y="858"/>
                </a:lnTo>
                <a:lnTo>
                  <a:pt x="6110" y="814"/>
                </a:lnTo>
                <a:lnTo>
                  <a:pt x="6122" y="771"/>
                </a:lnTo>
                <a:lnTo>
                  <a:pt x="6135" y="729"/>
                </a:lnTo>
                <a:lnTo>
                  <a:pt x="6150" y="688"/>
                </a:lnTo>
                <a:lnTo>
                  <a:pt x="6158" y="665"/>
                </a:lnTo>
                <a:lnTo>
                  <a:pt x="6169" y="642"/>
                </a:lnTo>
                <a:lnTo>
                  <a:pt x="6178" y="620"/>
                </a:lnTo>
                <a:lnTo>
                  <a:pt x="6189" y="597"/>
                </a:lnTo>
                <a:lnTo>
                  <a:pt x="6201" y="575"/>
                </a:lnTo>
                <a:lnTo>
                  <a:pt x="6212" y="553"/>
                </a:lnTo>
                <a:lnTo>
                  <a:pt x="6225" y="531"/>
                </a:lnTo>
                <a:lnTo>
                  <a:pt x="6237" y="510"/>
                </a:lnTo>
                <a:lnTo>
                  <a:pt x="6251" y="488"/>
                </a:lnTo>
                <a:lnTo>
                  <a:pt x="6266" y="468"/>
                </a:lnTo>
                <a:lnTo>
                  <a:pt x="6280" y="447"/>
                </a:lnTo>
                <a:lnTo>
                  <a:pt x="6295" y="427"/>
                </a:lnTo>
                <a:lnTo>
                  <a:pt x="6312" y="406"/>
                </a:lnTo>
                <a:lnTo>
                  <a:pt x="6327" y="386"/>
                </a:lnTo>
                <a:lnTo>
                  <a:pt x="6344" y="366"/>
                </a:lnTo>
                <a:lnTo>
                  <a:pt x="6362" y="346"/>
                </a:lnTo>
                <a:lnTo>
                  <a:pt x="6381" y="325"/>
                </a:lnTo>
                <a:lnTo>
                  <a:pt x="6401" y="304"/>
                </a:lnTo>
                <a:lnTo>
                  <a:pt x="6422" y="284"/>
                </a:lnTo>
                <a:lnTo>
                  <a:pt x="6443" y="265"/>
                </a:lnTo>
                <a:lnTo>
                  <a:pt x="6464" y="246"/>
                </a:lnTo>
                <a:lnTo>
                  <a:pt x="6485" y="227"/>
                </a:lnTo>
                <a:lnTo>
                  <a:pt x="6507" y="211"/>
                </a:lnTo>
                <a:lnTo>
                  <a:pt x="6529" y="194"/>
                </a:lnTo>
                <a:lnTo>
                  <a:pt x="6552" y="178"/>
                </a:lnTo>
                <a:lnTo>
                  <a:pt x="6574" y="163"/>
                </a:lnTo>
                <a:lnTo>
                  <a:pt x="6597" y="148"/>
                </a:lnTo>
                <a:lnTo>
                  <a:pt x="6621" y="135"/>
                </a:lnTo>
                <a:lnTo>
                  <a:pt x="6643" y="121"/>
                </a:lnTo>
                <a:lnTo>
                  <a:pt x="6667" y="109"/>
                </a:lnTo>
                <a:lnTo>
                  <a:pt x="6691" y="97"/>
                </a:lnTo>
                <a:lnTo>
                  <a:pt x="6717" y="86"/>
                </a:lnTo>
                <a:lnTo>
                  <a:pt x="6742" y="75"/>
                </a:lnTo>
                <a:lnTo>
                  <a:pt x="6767" y="66"/>
                </a:lnTo>
                <a:lnTo>
                  <a:pt x="6792" y="56"/>
                </a:lnTo>
                <a:lnTo>
                  <a:pt x="6818" y="48"/>
                </a:lnTo>
                <a:lnTo>
                  <a:pt x="6844" y="41"/>
                </a:lnTo>
                <a:lnTo>
                  <a:pt x="6870" y="33"/>
                </a:lnTo>
                <a:lnTo>
                  <a:pt x="6897" y="27"/>
                </a:lnTo>
                <a:lnTo>
                  <a:pt x="6923" y="21"/>
                </a:lnTo>
                <a:lnTo>
                  <a:pt x="6950" y="17"/>
                </a:lnTo>
                <a:lnTo>
                  <a:pt x="6979" y="13"/>
                </a:lnTo>
                <a:lnTo>
                  <a:pt x="7007" y="8"/>
                </a:lnTo>
                <a:lnTo>
                  <a:pt x="7034" y="5"/>
                </a:lnTo>
                <a:lnTo>
                  <a:pt x="7063" y="3"/>
                </a:lnTo>
                <a:lnTo>
                  <a:pt x="7091" y="1"/>
                </a:lnTo>
                <a:lnTo>
                  <a:pt x="7120" y="0"/>
                </a:lnTo>
                <a:lnTo>
                  <a:pt x="7150" y="0"/>
                </a:lnTo>
                <a:lnTo>
                  <a:pt x="7179" y="0"/>
                </a:lnTo>
                <a:lnTo>
                  <a:pt x="7208" y="1"/>
                </a:lnTo>
                <a:lnTo>
                  <a:pt x="7237" y="3"/>
                </a:lnTo>
                <a:lnTo>
                  <a:pt x="7266" y="5"/>
                </a:lnTo>
                <a:lnTo>
                  <a:pt x="7294" y="8"/>
                </a:lnTo>
                <a:lnTo>
                  <a:pt x="7322" y="13"/>
                </a:lnTo>
                <a:lnTo>
                  <a:pt x="7349" y="17"/>
                </a:lnTo>
                <a:lnTo>
                  <a:pt x="7376" y="22"/>
                </a:lnTo>
                <a:lnTo>
                  <a:pt x="7403" y="27"/>
                </a:lnTo>
                <a:lnTo>
                  <a:pt x="7430" y="33"/>
                </a:lnTo>
                <a:lnTo>
                  <a:pt x="7457" y="41"/>
                </a:lnTo>
                <a:lnTo>
                  <a:pt x="7483" y="48"/>
                </a:lnTo>
                <a:lnTo>
                  <a:pt x="7508" y="56"/>
                </a:lnTo>
                <a:lnTo>
                  <a:pt x="7534" y="66"/>
                </a:lnTo>
                <a:lnTo>
                  <a:pt x="7559" y="76"/>
                </a:lnTo>
                <a:lnTo>
                  <a:pt x="7583" y="87"/>
                </a:lnTo>
                <a:lnTo>
                  <a:pt x="7608" y="97"/>
                </a:lnTo>
                <a:lnTo>
                  <a:pt x="7632" y="109"/>
                </a:lnTo>
                <a:lnTo>
                  <a:pt x="7656" y="121"/>
                </a:lnTo>
                <a:lnTo>
                  <a:pt x="7679" y="135"/>
                </a:lnTo>
                <a:lnTo>
                  <a:pt x="7702" y="148"/>
                </a:lnTo>
                <a:lnTo>
                  <a:pt x="7725" y="163"/>
                </a:lnTo>
                <a:lnTo>
                  <a:pt x="7748" y="177"/>
                </a:lnTo>
                <a:lnTo>
                  <a:pt x="7770" y="194"/>
                </a:lnTo>
                <a:lnTo>
                  <a:pt x="7792" y="210"/>
                </a:lnTo>
                <a:lnTo>
                  <a:pt x="7814" y="227"/>
                </a:lnTo>
                <a:lnTo>
                  <a:pt x="7834" y="245"/>
                </a:lnTo>
                <a:lnTo>
                  <a:pt x="7855" y="264"/>
                </a:lnTo>
                <a:lnTo>
                  <a:pt x="7876" y="283"/>
                </a:lnTo>
                <a:lnTo>
                  <a:pt x="7896" y="303"/>
                </a:lnTo>
                <a:lnTo>
                  <a:pt x="7917" y="324"/>
                </a:lnTo>
                <a:lnTo>
                  <a:pt x="7936" y="344"/>
                </a:lnTo>
                <a:lnTo>
                  <a:pt x="7943" y="353"/>
                </a:lnTo>
                <a:lnTo>
                  <a:pt x="7962" y="374"/>
                </a:lnTo>
                <a:lnTo>
                  <a:pt x="7974" y="388"/>
                </a:lnTo>
                <a:lnTo>
                  <a:pt x="7988" y="406"/>
                </a:lnTo>
                <a:lnTo>
                  <a:pt x="8005" y="427"/>
                </a:lnTo>
                <a:lnTo>
                  <a:pt x="8021" y="451"/>
                </a:lnTo>
                <a:lnTo>
                  <a:pt x="8039" y="477"/>
                </a:lnTo>
                <a:lnTo>
                  <a:pt x="8058" y="505"/>
                </a:lnTo>
                <a:lnTo>
                  <a:pt x="8077" y="536"/>
                </a:lnTo>
                <a:lnTo>
                  <a:pt x="8095" y="571"/>
                </a:lnTo>
                <a:lnTo>
                  <a:pt x="8114" y="607"/>
                </a:lnTo>
                <a:lnTo>
                  <a:pt x="8132" y="646"/>
                </a:lnTo>
                <a:lnTo>
                  <a:pt x="8149" y="687"/>
                </a:lnTo>
                <a:lnTo>
                  <a:pt x="8164" y="730"/>
                </a:lnTo>
                <a:close/>
              </a:path>
            </a:pathLst>
          </a:cu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</a:gra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46A2-2CA3-41F9-8BBA-3A952D60F840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C908-DC51-4A6C-8627-6E380F1CFB21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4DAD-3FE8-45B4-830E-2082701F82FF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76200" y="76200"/>
            <a:ext cx="1219200" cy="1028655"/>
          </a:xfrm>
          <a:custGeom>
            <a:avLst/>
            <a:gdLst/>
            <a:ahLst/>
            <a:cxnLst>
              <a:cxn ang="0">
                <a:pos x="6363" y="1200"/>
              </a:cxn>
              <a:cxn ang="0">
                <a:pos x="6966" y="1883"/>
              </a:cxn>
              <a:cxn ang="0">
                <a:pos x="7809" y="1550"/>
              </a:cxn>
              <a:cxn ang="0">
                <a:pos x="7617" y="426"/>
              </a:cxn>
              <a:cxn ang="0">
                <a:pos x="4154" y="6281"/>
              </a:cxn>
              <a:cxn ang="0">
                <a:pos x="3848" y="9005"/>
              </a:cxn>
              <a:cxn ang="0">
                <a:pos x="3131" y="8761"/>
              </a:cxn>
              <a:cxn ang="0">
                <a:pos x="3717" y="8119"/>
              </a:cxn>
              <a:cxn ang="0">
                <a:pos x="2452" y="9317"/>
              </a:cxn>
              <a:cxn ang="0">
                <a:pos x="1667" y="9346"/>
              </a:cxn>
              <a:cxn ang="0">
                <a:pos x="6775" y="1294"/>
              </a:cxn>
              <a:cxn ang="0">
                <a:pos x="7404" y="1443"/>
              </a:cxn>
              <a:cxn ang="0">
                <a:pos x="7342" y="1137"/>
              </a:cxn>
              <a:cxn ang="0">
                <a:pos x="6766" y="1601"/>
              </a:cxn>
              <a:cxn ang="0">
                <a:pos x="14790" y="4658"/>
              </a:cxn>
              <a:cxn ang="0">
                <a:pos x="15465" y="4932"/>
              </a:cxn>
              <a:cxn ang="0">
                <a:pos x="15236" y="4650"/>
              </a:cxn>
              <a:cxn ang="0">
                <a:pos x="14964" y="4866"/>
              </a:cxn>
              <a:cxn ang="0">
                <a:pos x="14552" y="5124"/>
              </a:cxn>
              <a:cxn ang="0">
                <a:pos x="14528" y="4745"/>
              </a:cxn>
              <a:cxn ang="0">
                <a:pos x="1947" y="5860"/>
              </a:cxn>
              <a:cxn ang="0">
                <a:pos x="1000" y="6917"/>
              </a:cxn>
              <a:cxn ang="0">
                <a:pos x="804" y="8319"/>
              </a:cxn>
              <a:cxn ang="0">
                <a:pos x="1444" y="9609"/>
              </a:cxn>
              <a:cxn ang="0">
                <a:pos x="2663" y="10291"/>
              </a:cxn>
              <a:cxn ang="0">
                <a:pos x="4054" y="10143"/>
              </a:cxn>
              <a:cxn ang="0">
                <a:pos x="5125" y="9234"/>
              </a:cxn>
              <a:cxn ang="0">
                <a:pos x="5460" y="7766"/>
              </a:cxn>
              <a:cxn ang="0">
                <a:pos x="4431" y="5936"/>
              </a:cxn>
              <a:cxn ang="0">
                <a:pos x="14823" y="3165"/>
              </a:cxn>
              <a:cxn ang="0">
                <a:pos x="14084" y="3877"/>
              </a:cxn>
              <a:cxn ang="0">
                <a:pos x="14295" y="5094"/>
              </a:cxn>
              <a:cxn ang="0">
                <a:pos x="15564" y="5410"/>
              </a:cxn>
              <a:cxn ang="0">
                <a:pos x="16305" y="4310"/>
              </a:cxn>
              <a:cxn ang="0">
                <a:pos x="15856" y="3364"/>
              </a:cxn>
              <a:cxn ang="0">
                <a:pos x="10082" y="710"/>
              </a:cxn>
              <a:cxn ang="0">
                <a:pos x="14653" y="2812"/>
              </a:cxn>
              <a:cxn ang="0">
                <a:pos x="16083" y="3038"/>
              </a:cxn>
              <a:cxn ang="0">
                <a:pos x="16699" y="4228"/>
              </a:cxn>
              <a:cxn ang="0">
                <a:pos x="16166" y="5487"/>
              </a:cxn>
              <a:cxn ang="0">
                <a:pos x="15924" y="7741"/>
              </a:cxn>
              <a:cxn ang="0">
                <a:pos x="15785" y="6259"/>
              </a:cxn>
              <a:cxn ang="0">
                <a:pos x="14571" y="5748"/>
              </a:cxn>
              <a:cxn ang="0">
                <a:pos x="13674" y="4745"/>
              </a:cxn>
              <a:cxn ang="0">
                <a:pos x="13862" y="3440"/>
              </a:cxn>
              <a:cxn ang="0">
                <a:pos x="10276" y="944"/>
              </a:cxn>
              <a:cxn ang="0">
                <a:pos x="8018" y="1719"/>
              </a:cxn>
              <a:cxn ang="0">
                <a:pos x="7150" y="2161"/>
              </a:cxn>
              <a:cxn ang="0">
                <a:pos x="6091" y="1686"/>
              </a:cxn>
              <a:cxn ang="0">
                <a:pos x="3673" y="4879"/>
              </a:cxn>
              <a:cxn ang="0">
                <a:pos x="5784" y="6468"/>
              </a:cxn>
              <a:cxn ang="0">
                <a:pos x="5919" y="9096"/>
              </a:cxn>
              <a:cxn ang="0">
                <a:pos x="4273" y="10798"/>
              </a:cxn>
              <a:cxn ang="0">
                <a:pos x="5546" y="12950"/>
              </a:cxn>
              <a:cxn ang="0">
                <a:pos x="8530" y="14061"/>
              </a:cxn>
              <a:cxn ang="0">
                <a:pos x="3461" y="10998"/>
              </a:cxn>
              <a:cxn ang="0">
                <a:pos x="1442" y="10583"/>
              </a:cxn>
              <a:cxn ang="0">
                <a:pos x="21" y="8319"/>
              </a:cxn>
              <a:cxn ang="0">
                <a:pos x="811" y="5818"/>
              </a:cxn>
              <a:cxn ang="0">
                <a:pos x="3290" y="4153"/>
              </a:cxn>
              <a:cxn ang="0">
                <a:pos x="6086" y="948"/>
              </a:cxn>
              <a:cxn ang="0">
                <a:pos x="6691" y="97"/>
              </a:cxn>
              <a:cxn ang="0">
                <a:pos x="7679" y="135"/>
              </a:cxn>
            </a:cxnLst>
            <a:rect l="0" t="0" r="r" b="b"/>
            <a:pathLst>
              <a:path w="16700" h="14090">
                <a:moveTo>
                  <a:pt x="7150" y="267"/>
                </a:moveTo>
                <a:lnTo>
                  <a:pt x="7109" y="268"/>
                </a:lnTo>
                <a:lnTo>
                  <a:pt x="7069" y="270"/>
                </a:lnTo>
                <a:lnTo>
                  <a:pt x="7031" y="275"/>
                </a:lnTo>
                <a:lnTo>
                  <a:pt x="6993" y="282"/>
                </a:lnTo>
                <a:lnTo>
                  <a:pt x="6956" y="290"/>
                </a:lnTo>
                <a:lnTo>
                  <a:pt x="6918" y="301"/>
                </a:lnTo>
                <a:lnTo>
                  <a:pt x="6882" y="313"/>
                </a:lnTo>
                <a:lnTo>
                  <a:pt x="6847" y="327"/>
                </a:lnTo>
                <a:lnTo>
                  <a:pt x="6813" y="343"/>
                </a:lnTo>
                <a:lnTo>
                  <a:pt x="6778" y="361"/>
                </a:lnTo>
                <a:lnTo>
                  <a:pt x="6746" y="381"/>
                </a:lnTo>
                <a:lnTo>
                  <a:pt x="6712" y="403"/>
                </a:lnTo>
                <a:lnTo>
                  <a:pt x="6681" y="426"/>
                </a:lnTo>
                <a:lnTo>
                  <a:pt x="6650" y="452"/>
                </a:lnTo>
                <a:lnTo>
                  <a:pt x="6619" y="479"/>
                </a:lnTo>
                <a:lnTo>
                  <a:pt x="6590" y="508"/>
                </a:lnTo>
                <a:lnTo>
                  <a:pt x="6562" y="538"/>
                </a:lnTo>
                <a:lnTo>
                  <a:pt x="6535" y="570"/>
                </a:lnTo>
                <a:lnTo>
                  <a:pt x="6511" y="602"/>
                </a:lnTo>
                <a:lnTo>
                  <a:pt x="6488" y="636"/>
                </a:lnTo>
                <a:lnTo>
                  <a:pt x="6467" y="669"/>
                </a:lnTo>
                <a:lnTo>
                  <a:pt x="6447" y="703"/>
                </a:lnTo>
                <a:lnTo>
                  <a:pt x="6431" y="739"/>
                </a:lnTo>
                <a:lnTo>
                  <a:pt x="6415" y="774"/>
                </a:lnTo>
                <a:lnTo>
                  <a:pt x="6401" y="812"/>
                </a:lnTo>
                <a:lnTo>
                  <a:pt x="6389" y="849"/>
                </a:lnTo>
                <a:lnTo>
                  <a:pt x="6379" y="888"/>
                </a:lnTo>
                <a:lnTo>
                  <a:pt x="6371" y="927"/>
                </a:lnTo>
                <a:lnTo>
                  <a:pt x="6365" y="967"/>
                </a:lnTo>
                <a:lnTo>
                  <a:pt x="6360" y="1008"/>
                </a:lnTo>
                <a:lnTo>
                  <a:pt x="6357" y="1050"/>
                </a:lnTo>
                <a:lnTo>
                  <a:pt x="6356" y="1092"/>
                </a:lnTo>
                <a:lnTo>
                  <a:pt x="6356" y="1120"/>
                </a:lnTo>
                <a:lnTo>
                  <a:pt x="6357" y="1147"/>
                </a:lnTo>
                <a:lnTo>
                  <a:pt x="6360" y="1174"/>
                </a:lnTo>
                <a:lnTo>
                  <a:pt x="6363" y="1200"/>
                </a:lnTo>
                <a:lnTo>
                  <a:pt x="6367" y="1227"/>
                </a:lnTo>
                <a:lnTo>
                  <a:pt x="6371" y="1253"/>
                </a:lnTo>
                <a:lnTo>
                  <a:pt x="6376" y="1279"/>
                </a:lnTo>
                <a:lnTo>
                  <a:pt x="6383" y="1305"/>
                </a:lnTo>
                <a:lnTo>
                  <a:pt x="6390" y="1331"/>
                </a:lnTo>
                <a:lnTo>
                  <a:pt x="6398" y="1357"/>
                </a:lnTo>
                <a:lnTo>
                  <a:pt x="6407" y="1382"/>
                </a:lnTo>
                <a:lnTo>
                  <a:pt x="6416" y="1406"/>
                </a:lnTo>
                <a:lnTo>
                  <a:pt x="6426" y="1431"/>
                </a:lnTo>
                <a:lnTo>
                  <a:pt x="6438" y="1456"/>
                </a:lnTo>
                <a:lnTo>
                  <a:pt x="6450" y="1480"/>
                </a:lnTo>
                <a:lnTo>
                  <a:pt x="6463" y="1504"/>
                </a:lnTo>
                <a:lnTo>
                  <a:pt x="6476" y="1527"/>
                </a:lnTo>
                <a:lnTo>
                  <a:pt x="6491" y="1550"/>
                </a:lnTo>
                <a:lnTo>
                  <a:pt x="6506" y="1573"/>
                </a:lnTo>
                <a:lnTo>
                  <a:pt x="6521" y="1593"/>
                </a:lnTo>
                <a:lnTo>
                  <a:pt x="6537" y="1614"/>
                </a:lnTo>
                <a:lnTo>
                  <a:pt x="6554" y="1634"/>
                </a:lnTo>
                <a:lnTo>
                  <a:pt x="6570" y="1654"/>
                </a:lnTo>
                <a:lnTo>
                  <a:pt x="6588" y="1673"/>
                </a:lnTo>
                <a:lnTo>
                  <a:pt x="6607" y="1691"/>
                </a:lnTo>
                <a:lnTo>
                  <a:pt x="6626" y="1708"/>
                </a:lnTo>
                <a:lnTo>
                  <a:pt x="6645" y="1725"/>
                </a:lnTo>
                <a:lnTo>
                  <a:pt x="6665" y="1741"/>
                </a:lnTo>
                <a:lnTo>
                  <a:pt x="6685" y="1756"/>
                </a:lnTo>
                <a:lnTo>
                  <a:pt x="6707" y="1771"/>
                </a:lnTo>
                <a:lnTo>
                  <a:pt x="6729" y="1786"/>
                </a:lnTo>
                <a:lnTo>
                  <a:pt x="6751" y="1798"/>
                </a:lnTo>
                <a:lnTo>
                  <a:pt x="6774" y="1811"/>
                </a:lnTo>
                <a:lnTo>
                  <a:pt x="6797" y="1823"/>
                </a:lnTo>
                <a:lnTo>
                  <a:pt x="6820" y="1834"/>
                </a:lnTo>
                <a:lnTo>
                  <a:pt x="6844" y="1844"/>
                </a:lnTo>
                <a:lnTo>
                  <a:pt x="6868" y="1853"/>
                </a:lnTo>
                <a:lnTo>
                  <a:pt x="6892" y="1862"/>
                </a:lnTo>
                <a:lnTo>
                  <a:pt x="6917" y="1869"/>
                </a:lnTo>
                <a:lnTo>
                  <a:pt x="6941" y="1876"/>
                </a:lnTo>
                <a:lnTo>
                  <a:pt x="6966" y="1883"/>
                </a:lnTo>
                <a:lnTo>
                  <a:pt x="6992" y="1888"/>
                </a:lnTo>
                <a:lnTo>
                  <a:pt x="7017" y="1892"/>
                </a:lnTo>
                <a:lnTo>
                  <a:pt x="7043" y="1895"/>
                </a:lnTo>
                <a:lnTo>
                  <a:pt x="7069" y="1898"/>
                </a:lnTo>
                <a:lnTo>
                  <a:pt x="7096" y="1900"/>
                </a:lnTo>
                <a:lnTo>
                  <a:pt x="7123" y="1901"/>
                </a:lnTo>
                <a:lnTo>
                  <a:pt x="7150" y="1902"/>
                </a:lnTo>
                <a:lnTo>
                  <a:pt x="7177" y="1901"/>
                </a:lnTo>
                <a:lnTo>
                  <a:pt x="7203" y="1900"/>
                </a:lnTo>
                <a:lnTo>
                  <a:pt x="7230" y="1898"/>
                </a:lnTo>
                <a:lnTo>
                  <a:pt x="7256" y="1895"/>
                </a:lnTo>
                <a:lnTo>
                  <a:pt x="7282" y="1892"/>
                </a:lnTo>
                <a:lnTo>
                  <a:pt x="7307" y="1888"/>
                </a:lnTo>
                <a:lnTo>
                  <a:pt x="7332" y="1883"/>
                </a:lnTo>
                <a:lnTo>
                  <a:pt x="7357" y="1876"/>
                </a:lnTo>
                <a:lnTo>
                  <a:pt x="7382" y="1869"/>
                </a:lnTo>
                <a:lnTo>
                  <a:pt x="7407" y="1862"/>
                </a:lnTo>
                <a:lnTo>
                  <a:pt x="7432" y="1853"/>
                </a:lnTo>
                <a:lnTo>
                  <a:pt x="7456" y="1844"/>
                </a:lnTo>
                <a:lnTo>
                  <a:pt x="7480" y="1834"/>
                </a:lnTo>
                <a:lnTo>
                  <a:pt x="7502" y="1823"/>
                </a:lnTo>
                <a:lnTo>
                  <a:pt x="7525" y="1811"/>
                </a:lnTo>
                <a:lnTo>
                  <a:pt x="7548" y="1798"/>
                </a:lnTo>
                <a:lnTo>
                  <a:pt x="7571" y="1786"/>
                </a:lnTo>
                <a:lnTo>
                  <a:pt x="7592" y="1771"/>
                </a:lnTo>
                <a:lnTo>
                  <a:pt x="7614" y="1756"/>
                </a:lnTo>
                <a:lnTo>
                  <a:pt x="7634" y="1741"/>
                </a:lnTo>
                <a:lnTo>
                  <a:pt x="7655" y="1725"/>
                </a:lnTo>
                <a:lnTo>
                  <a:pt x="7674" y="1708"/>
                </a:lnTo>
                <a:lnTo>
                  <a:pt x="7692" y="1691"/>
                </a:lnTo>
                <a:lnTo>
                  <a:pt x="7711" y="1673"/>
                </a:lnTo>
                <a:lnTo>
                  <a:pt x="7729" y="1654"/>
                </a:lnTo>
                <a:lnTo>
                  <a:pt x="7746" y="1634"/>
                </a:lnTo>
                <a:lnTo>
                  <a:pt x="7762" y="1614"/>
                </a:lnTo>
                <a:lnTo>
                  <a:pt x="7779" y="1593"/>
                </a:lnTo>
                <a:lnTo>
                  <a:pt x="7794" y="1573"/>
                </a:lnTo>
                <a:lnTo>
                  <a:pt x="7809" y="1550"/>
                </a:lnTo>
                <a:lnTo>
                  <a:pt x="7823" y="1527"/>
                </a:lnTo>
                <a:lnTo>
                  <a:pt x="7836" y="1504"/>
                </a:lnTo>
                <a:lnTo>
                  <a:pt x="7849" y="1480"/>
                </a:lnTo>
                <a:lnTo>
                  <a:pt x="7862" y="1456"/>
                </a:lnTo>
                <a:lnTo>
                  <a:pt x="7873" y="1431"/>
                </a:lnTo>
                <a:lnTo>
                  <a:pt x="7883" y="1406"/>
                </a:lnTo>
                <a:lnTo>
                  <a:pt x="7893" y="1382"/>
                </a:lnTo>
                <a:lnTo>
                  <a:pt x="7901" y="1357"/>
                </a:lnTo>
                <a:lnTo>
                  <a:pt x="7910" y="1331"/>
                </a:lnTo>
                <a:lnTo>
                  <a:pt x="7917" y="1305"/>
                </a:lnTo>
                <a:lnTo>
                  <a:pt x="7923" y="1279"/>
                </a:lnTo>
                <a:lnTo>
                  <a:pt x="7928" y="1253"/>
                </a:lnTo>
                <a:lnTo>
                  <a:pt x="7933" y="1227"/>
                </a:lnTo>
                <a:lnTo>
                  <a:pt x="7937" y="1200"/>
                </a:lnTo>
                <a:lnTo>
                  <a:pt x="7940" y="1174"/>
                </a:lnTo>
                <a:lnTo>
                  <a:pt x="7942" y="1147"/>
                </a:lnTo>
                <a:lnTo>
                  <a:pt x="7943" y="1120"/>
                </a:lnTo>
                <a:lnTo>
                  <a:pt x="7943" y="1092"/>
                </a:lnTo>
                <a:lnTo>
                  <a:pt x="7942" y="1050"/>
                </a:lnTo>
                <a:lnTo>
                  <a:pt x="7940" y="1008"/>
                </a:lnTo>
                <a:lnTo>
                  <a:pt x="7935" y="967"/>
                </a:lnTo>
                <a:lnTo>
                  <a:pt x="7928" y="927"/>
                </a:lnTo>
                <a:lnTo>
                  <a:pt x="7920" y="888"/>
                </a:lnTo>
                <a:lnTo>
                  <a:pt x="7911" y="849"/>
                </a:lnTo>
                <a:lnTo>
                  <a:pt x="7898" y="812"/>
                </a:lnTo>
                <a:lnTo>
                  <a:pt x="7884" y="774"/>
                </a:lnTo>
                <a:lnTo>
                  <a:pt x="7869" y="739"/>
                </a:lnTo>
                <a:lnTo>
                  <a:pt x="7851" y="703"/>
                </a:lnTo>
                <a:lnTo>
                  <a:pt x="7832" y="669"/>
                </a:lnTo>
                <a:lnTo>
                  <a:pt x="7811" y="636"/>
                </a:lnTo>
                <a:lnTo>
                  <a:pt x="7788" y="602"/>
                </a:lnTo>
                <a:lnTo>
                  <a:pt x="7763" y="570"/>
                </a:lnTo>
                <a:lnTo>
                  <a:pt x="7736" y="538"/>
                </a:lnTo>
                <a:lnTo>
                  <a:pt x="7708" y="508"/>
                </a:lnTo>
                <a:lnTo>
                  <a:pt x="7679" y="479"/>
                </a:lnTo>
                <a:lnTo>
                  <a:pt x="7649" y="452"/>
                </a:lnTo>
                <a:lnTo>
                  <a:pt x="7617" y="426"/>
                </a:lnTo>
                <a:lnTo>
                  <a:pt x="7585" y="403"/>
                </a:lnTo>
                <a:lnTo>
                  <a:pt x="7553" y="381"/>
                </a:lnTo>
                <a:lnTo>
                  <a:pt x="7519" y="361"/>
                </a:lnTo>
                <a:lnTo>
                  <a:pt x="7486" y="343"/>
                </a:lnTo>
                <a:lnTo>
                  <a:pt x="7451" y="327"/>
                </a:lnTo>
                <a:lnTo>
                  <a:pt x="7416" y="313"/>
                </a:lnTo>
                <a:lnTo>
                  <a:pt x="7380" y="301"/>
                </a:lnTo>
                <a:lnTo>
                  <a:pt x="7344" y="290"/>
                </a:lnTo>
                <a:lnTo>
                  <a:pt x="7306" y="282"/>
                </a:lnTo>
                <a:lnTo>
                  <a:pt x="7268" y="275"/>
                </a:lnTo>
                <a:lnTo>
                  <a:pt x="7229" y="270"/>
                </a:lnTo>
                <a:lnTo>
                  <a:pt x="7190" y="268"/>
                </a:lnTo>
                <a:lnTo>
                  <a:pt x="7150" y="267"/>
                </a:lnTo>
                <a:close/>
                <a:moveTo>
                  <a:pt x="1847" y="8647"/>
                </a:moveTo>
                <a:lnTo>
                  <a:pt x="1863" y="8636"/>
                </a:lnTo>
                <a:lnTo>
                  <a:pt x="1879" y="8627"/>
                </a:lnTo>
                <a:lnTo>
                  <a:pt x="1894" y="8618"/>
                </a:lnTo>
                <a:lnTo>
                  <a:pt x="1911" y="8608"/>
                </a:lnTo>
                <a:lnTo>
                  <a:pt x="1943" y="8593"/>
                </a:lnTo>
                <a:lnTo>
                  <a:pt x="1977" y="8579"/>
                </a:lnTo>
                <a:lnTo>
                  <a:pt x="2010" y="8566"/>
                </a:lnTo>
                <a:lnTo>
                  <a:pt x="2044" y="8557"/>
                </a:lnTo>
                <a:lnTo>
                  <a:pt x="2077" y="8549"/>
                </a:lnTo>
                <a:lnTo>
                  <a:pt x="2110" y="8544"/>
                </a:lnTo>
                <a:lnTo>
                  <a:pt x="2145" y="8539"/>
                </a:lnTo>
                <a:lnTo>
                  <a:pt x="2177" y="8538"/>
                </a:lnTo>
                <a:lnTo>
                  <a:pt x="2211" y="8538"/>
                </a:lnTo>
                <a:lnTo>
                  <a:pt x="2243" y="8540"/>
                </a:lnTo>
                <a:lnTo>
                  <a:pt x="2274" y="8545"/>
                </a:lnTo>
                <a:lnTo>
                  <a:pt x="2306" y="8552"/>
                </a:lnTo>
                <a:lnTo>
                  <a:pt x="2321" y="8555"/>
                </a:lnTo>
                <a:lnTo>
                  <a:pt x="2336" y="8560"/>
                </a:lnTo>
                <a:lnTo>
                  <a:pt x="2351" y="8564"/>
                </a:lnTo>
                <a:lnTo>
                  <a:pt x="2365" y="8570"/>
                </a:lnTo>
                <a:lnTo>
                  <a:pt x="2365" y="7110"/>
                </a:lnTo>
                <a:lnTo>
                  <a:pt x="2365" y="6866"/>
                </a:lnTo>
                <a:lnTo>
                  <a:pt x="4154" y="6281"/>
                </a:lnTo>
                <a:lnTo>
                  <a:pt x="4154" y="6446"/>
                </a:lnTo>
                <a:lnTo>
                  <a:pt x="4154" y="6539"/>
                </a:lnTo>
                <a:lnTo>
                  <a:pt x="4154" y="8466"/>
                </a:lnTo>
                <a:lnTo>
                  <a:pt x="4156" y="8483"/>
                </a:lnTo>
                <a:lnTo>
                  <a:pt x="4157" y="8501"/>
                </a:lnTo>
                <a:lnTo>
                  <a:pt x="4157" y="8517"/>
                </a:lnTo>
                <a:lnTo>
                  <a:pt x="4157" y="8535"/>
                </a:lnTo>
                <a:lnTo>
                  <a:pt x="4156" y="8552"/>
                </a:lnTo>
                <a:lnTo>
                  <a:pt x="4154" y="8570"/>
                </a:lnTo>
                <a:lnTo>
                  <a:pt x="4152" y="8587"/>
                </a:lnTo>
                <a:lnTo>
                  <a:pt x="4150" y="8604"/>
                </a:lnTo>
                <a:lnTo>
                  <a:pt x="4146" y="8622"/>
                </a:lnTo>
                <a:lnTo>
                  <a:pt x="4142" y="8640"/>
                </a:lnTo>
                <a:lnTo>
                  <a:pt x="4136" y="8656"/>
                </a:lnTo>
                <a:lnTo>
                  <a:pt x="4131" y="8674"/>
                </a:lnTo>
                <a:lnTo>
                  <a:pt x="4125" y="8691"/>
                </a:lnTo>
                <a:lnTo>
                  <a:pt x="4119" y="8707"/>
                </a:lnTo>
                <a:lnTo>
                  <a:pt x="4111" y="8724"/>
                </a:lnTo>
                <a:lnTo>
                  <a:pt x="4103" y="8742"/>
                </a:lnTo>
                <a:lnTo>
                  <a:pt x="4095" y="8757"/>
                </a:lnTo>
                <a:lnTo>
                  <a:pt x="4085" y="8774"/>
                </a:lnTo>
                <a:lnTo>
                  <a:pt x="4076" y="8791"/>
                </a:lnTo>
                <a:lnTo>
                  <a:pt x="4065" y="8807"/>
                </a:lnTo>
                <a:lnTo>
                  <a:pt x="4054" y="8822"/>
                </a:lnTo>
                <a:lnTo>
                  <a:pt x="4042" y="8838"/>
                </a:lnTo>
                <a:lnTo>
                  <a:pt x="4031" y="8853"/>
                </a:lnTo>
                <a:lnTo>
                  <a:pt x="4017" y="8868"/>
                </a:lnTo>
                <a:lnTo>
                  <a:pt x="4005" y="8883"/>
                </a:lnTo>
                <a:lnTo>
                  <a:pt x="3990" y="8897"/>
                </a:lnTo>
                <a:lnTo>
                  <a:pt x="3977" y="8911"/>
                </a:lnTo>
                <a:lnTo>
                  <a:pt x="3961" y="8924"/>
                </a:lnTo>
                <a:lnTo>
                  <a:pt x="3945" y="8938"/>
                </a:lnTo>
                <a:lnTo>
                  <a:pt x="3930" y="8952"/>
                </a:lnTo>
                <a:lnTo>
                  <a:pt x="3913" y="8964"/>
                </a:lnTo>
                <a:lnTo>
                  <a:pt x="3896" y="8976"/>
                </a:lnTo>
                <a:lnTo>
                  <a:pt x="3872" y="8991"/>
                </a:lnTo>
                <a:lnTo>
                  <a:pt x="3848" y="9005"/>
                </a:lnTo>
                <a:lnTo>
                  <a:pt x="3824" y="9018"/>
                </a:lnTo>
                <a:lnTo>
                  <a:pt x="3800" y="9030"/>
                </a:lnTo>
                <a:lnTo>
                  <a:pt x="3775" y="9040"/>
                </a:lnTo>
                <a:lnTo>
                  <a:pt x="3751" y="9050"/>
                </a:lnTo>
                <a:lnTo>
                  <a:pt x="3726" y="9058"/>
                </a:lnTo>
                <a:lnTo>
                  <a:pt x="3701" y="9065"/>
                </a:lnTo>
                <a:lnTo>
                  <a:pt x="3676" y="9072"/>
                </a:lnTo>
                <a:lnTo>
                  <a:pt x="3651" y="9077"/>
                </a:lnTo>
                <a:lnTo>
                  <a:pt x="3626" y="9080"/>
                </a:lnTo>
                <a:lnTo>
                  <a:pt x="3601" y="9083"/>
                </a:lnTo>
                <a:lnTo>
                  <a:pt x="3577" y="9084"/>
                </a:lnTo>
                <a:lnTo>
                  <a:pt x="3552" y="9085"/>
                </a:lnTo>
                <a:lnTo>
                  <a:pt x="3528" y="9084"/>
                </a:lnTo>
                <a:lnTo>
                  <a:pt x="3504" y="9082"/>
                </a:lnTo>
                <a:lnTo>
                  <a:pt x="3480" y="9080"/>
                </a:lnTo>
                <a:lnTo>
                  <a:pt x="3457" y="9076"/>
                </a:lnTo>
                <a:lnTo>
                  <a:pt x="3434" y="9071"/>
                </a:lnTo>
                <a:lnTo>
                  <a:pt x="3411" y="9064"/>
                </a:lnTo>
                <a:lnTo>
                  <a:pt x="3389" y="9057"/>
                </a:lnTo>
                <a:lnTo>
                  <a:pt x="3368" y="9049"/>
                </a:lnTo>
                <a:lnTo>
                  <a:pt x="3347" y="9039"/>
                </a:lnTo>
                <a:lnTo>
                  <a:pt x="3326" y="9029"/>
                </a:lnTo>
                <a:lnTo>
                  <a:pt x="3307" y="9017"/>
                </a:lnTo>
                <a:lnTo>
                  <a:pt x="3288" y="9005"/>
                </a:lnTo>
                <a:lnTo>
                  <a:pt x="3270" y="8991"/>
                </a:lnTo>
                <a:lnTo>
                  <a:pt x="3252" y="8977"/>
                </a:lnTo>
                <a:lnTo>
                  <a:pt x="3236" y="8961"/>
                </a:lnTo>
                <a:lnTo>
                  <a:pt x="3220" y="8944"/>
                </a:lnTo>
                <a:lnTo>
                  <a:pt x="3205" y="8927"/>
                </a:lnTo>
                <a:lnTo>
                  <a:pt x="3192" y="8908"/>
                </a:lnTo>
                <a:lnTo>
                  <a:pt x="3179" y="8888"/>
                </a:lnTo>
                <a:lnTo>
                  <a:pt x="3168" y="8868"/>
                </a:lnTo>
                <a:lnTo>
                  <a:pt x="3158" y="8847"/>
                </a:lnTo>
                <a:lnTo>
                  <a:pt x="3150" y="8826"/>
                </a:lnTo>
                <a:lnTo>
                  <a:pt x="3143" y="8804"/>
                </a:lnTo>
                <a:lnTo>
                  <a:pt x="3136" y="8783"/>
                </a:lnTo>
                <a:lnTo>
                  <a:pt x="3131" y="8761"/>
                </a:lnTo>
                <a:lnTo>
                  <a:pt x="3128" y="8738"/>
                </a:lnTo>
                <a:lnTo>
                  <a:pt x="3126" y="8715"/>
                </a:lnTo>
                <a:lnTo>
                  <a:pt x="3125" y="8693"/>
                </a:lnTo>
                <a:lnTo>
                  <a:pt x="3125" y="8669"/>
                </a:lnTo>
                <a:lnTo>
                  <a:pt x="3126" y="8646"/>
                </a:lnTo>
                <a:lnTo>
                  <a:pt x="3129" y="8623"/>
                </a:lnTo>
                <a:lnTo>
                  <a:pt x="3132" y="8600"/>
                </a:lnTo>
                <a:lnTo>
                  <a:pt x="3138" y="8577"/>
                </a:lnTo>
                <a:lnTo>
                  <a:pt x="3144" y="8553"/>
                </a:lnTo>
                <a:lnTo>
                  <a:pt x="3150" y="8530"/>
                </a:lnTo>
                <a:lnTo>
                  <a:pt x="3158" y="8508"/>
                </a:lnTo>
                <a:lnTo>
                  <a:pt x="3168" y="8485"/>
                </a:lnTo>
                <a:lnTo>
                  <a:pt x="3178" y="8462"/>
                </a:lnTo>
                <a:lnTo>
                  <a:pt x="3190" y="8440"/>
                </a:lnTo>
                <a:lnTo>
                  <a:pt x="3203" y="8418"/>
                </a:lnTo>
                <a:lnTo>
                  <a:pt x="3217" y="8397"/>
                </a:lnTo>
                <a:lnTo>
                  <a:pt x="3231" y="8376"/>
                </a:lnTo>
                <a:lnTo>
                  <a:pt x="3247" y="8356"/>
                </a:lnTo>
                <a:lnTo>
                  <a:pt x="3264" y="8336"/>
                </a:lnTo>
                <a:lnTo>
                  <a:pt x="3282" y="8316"/>
                </a:lnTo>
                <a:lnTo>
                  <a:pt x="3300" y="8297"/>
                </a:lnTo>
                <a:lnTo>
                  <a:pt x="3320" y="8278"/>
                </a:lnTo>
                <a:lnTo>
                  <a:pt x="3341" y="8261"/>
                </a:lnTo>
                <a:lnTo>
                  <a:pt x="3363" y="8244"/>
                </a:lnTo>
                <a:lnTo>
                  <a:pt x="3386" y="8227"/>
                </a:lnTo>
                <a:lnTo>
                  <a:pt x="3402" y="8217"/>
                </a:lnTo>
                <a:lnTo>
                  <a:pt x="3417" y="8208"/>
                </a:lnTo>
                <a:lnTo>
                  <a:pt x="3434" y="8198"/>
                </a:lnTo>
                <a:lnTo>
                  <a:pt x="3450" y="8189"/>
                </a:lnTo>
                <a:lnTo>
                  <a:pt x="3483" y="8173"/>
                </a:lnTo>
                <a:lnTo>
                  <a:pt x="3515" y="8160"/>
                </a:lnTo>
                <a:lnTo>
                  <a:pt x="3549" y="8147"/>
                </a:lnTo>
                <a:lnTo>
                  <a:pt x="3583" y="8138"/>
                </a:lnTo>
                <a:lnTo>
                  <a:pt x="3617" y="8129"/>
                </a:lnTo>
                <a:lnTo>
                  <a:pt x="3650" y="8124"/>
                </a:lnTo>
                <a:lnTo>
                  <a:pt x="3683" y="8120"/>
                </a:lnTo>
                <a:lnTo>
                  <a:pt x="3717" y="8119"/>
                </a:lnTo>
                <a:lnTo>
                  <a:pt x="3749" y="8119"/>
                </a:lnTo>
                <a:lnTo>
                  <a:pt x="3782" y="8121"/>
                </a:lnTo>
                <a:lnTo>
                  <a:pt x="3814" y="8126"/>
                </a:lnTo>
                <a:lnTo>
                  <a:pt x="3845" y="8132"/>
                </a:lnTo>
                <a:lnTo>
                  <a:pt x="3860" y="8136"/>
                </a:lnTo>
                <a:lnTo>
                  <a:pt x="3875" y="8141"/>
                </a:lnTo>
                <a:lnTo>
                  <a:pt x="3890" y="8145"/>
                </a:lnTo>
                <a:lnTo>
                  <a:pt x="3905" y="8150"/>
                </a:lnTo>
                <a:lnTo>
                  <a:pt x="3905" y="6618"/>
                </a:lnTo>
                <a:lnTo>
                  <a:pt x="2615" y="7030"/>
                </a:lnTo>
                <a:lnTo>
                  <a:pt x="2615" y="8886"/>
                </a:lnTo>
                <a:lnTo>
                  <a:pt x="2617" y="8903"/>
                </a:lnTo>
                <a:lnTo>
                  <a:pt x="2618" y="8920"/>
                </a:lnTo>
                <a:lnTo>
                  <a:pt x="2618" y="8937"/>
                </a:lnTo>
                <a:lnTo>
                  <a:pt x="2618" y="8955"/>
                </a:lnTo>
                <a:lnTo>
                  <a:pt x="2617" y="8971"/>
                </a:lnTo>
                <a:lnTo>
                  <a:pt x="2616" y="8989"/>
                </a:lnTo>
                <a:lnTo>
                  <a:pt x="2614" y="9007"/>
                </a:lnTo>
                <a:lnTo>
                  <a:pt x="2610" y="9024"/>
                </a:lnTo>
                <a:lnTo>
                  <a:pt x="2606" y="9041"/>
                </a:lnTo>
                <a:lnTo>
                  <a:pt x="2602" y="9058"/>
                </a:lnTo>
                <a:lnTo>
                  <a:pt x="2598" y="9076"/>
                </a:lnTo>
                <a:lnTo>
                  <a:pt x="2593" y="9093"/>
                </a:lnTo>
                <a:lnTo>
                  <a:pt x="2586" y="9110"/>
                </a:lnTo>
                <a:lnTo>
                  <a:pt x="2579" y="9127"/>
                </a:lnTo>
                <a:lnTo>
                  <a:pt x="2572" y="9144"/>
                </a:lnTo>
                <a:lnTo>
                  <a:pt x="2564" y="9160"/>
                </a:lnTo>
                <a:lnTo>
                  <a:pt x="2555" y="9177"/>
                </a:lnTo>
                <a:lnTo>
                  <a:pt x="2546" y="9194"/>
                </a:lnTo>
                <a:lnTo>
                  <a:pt x="2536" y="9210"/>
                </a:lnTo>
                <a:lnTo>
                  <a:pt x="2526" y="9226"/>
                </a:lnTo>
                <a:lnTo>
                  <a:pt x="2515" y="9242"/>
                </a:lnTo>
                <a:lnTo>
                  <a:pt x="2504" y="9257"/>
                </a:lnTo>
                <a:lnTo>
                  <a:pt x="2491" y="9273"/>
                </a:lnTo>
                <a:lnTo>
                  <a:pt x="2479" y="9288"/>
                </a:lnTo>
                <a:lnTo>
                  <a:pt x="2465" y="9302"/>
                </a:lnTo>
                <a:lnTo>
                  <a:pt x="2452" y="9317"/>
                </a:lnTo>
                <a:lnTo>
                  <a:pt x="2437" y="9330"/>
                </a:lnTo>
                <a:lnTo>
                  <a:pt x="2423" y="9344"/>
                </a:lnTo>
                <a:lnTo>
                  <a:pt x="2407" y="9358"/>
                </a:lnTo>
                <a:lnTo>
                  <a:pt x="2390" y="9371"/>
                </a:lnTo>
                <a:lnTo>
                  <a:pt x="2373" y="9383"/>
                </a:lnTo>
                <a:lnTo>
                  <a:pt x="2357" y="9395"/>
                </a:lnTo>
                <a:lnTo>
                  <a:pt x="2334" y="9411"/>
                </a:lnTo>
                <a:lnTo>
                  <a:pt x="2310" y="9424"/>
                </a:lnTo>
                <a:lnTo>
                  <a:pt x="2286" y="9438"/>
                </a:lnTo>
                <a:lnTo>
                  <a:pt x="2261" y="9449"/>
                </a:lnTo>
                <a:lnTo>
                  <a:pt x="2237" y="9460"/>
                </a:lnTo>
                <a:lnTo>
                  <a:pt x="2212" y="9469"/>
                </a:lnTo>
                <a:lnTo>
                  <a:pt x="2187" y="9478"/>
                </a:lnTo>
                <a:lnTo>
                  <a:pt x="2162" y="9485"/>
                </a:lnTo>
                <a:lnTo>
                  <a:pt x="2137" y="9491"/>
                </a:lnTo>
                <a:lnTo>
                  <a:pt x="2112" y="9495"/>
                </a:lnTo>
                <a:lnTo>
                  <a:pt x="2088" y="9499"/>
                </a:lnTo>
                <a:lnTo>
                  <a:pt x="2062" y="9503"/>
                </a:lnTo>
                <a:lnTo>
                  <a:pt x="2037" y="9504"/>
                </a:lnTo>
                <a:lnTo>
                  <a:pt x="2013" y="9505"/>
                </a:lnTo>
                <a:lnTo>
                  <a:pt x="1988" y="9504"/>
                </a:lnTo>
                <a:lnTo>
                  <a:pt x="1964" y="9502"/>
                </a:lnTo>
                <a:lnTo>
                  <a:pt x="1941" y="9499"/>
                </a:lnTo>
                <a:lnTo>
                  <a:pt x="1917" y="9495"/>
                </a:lnTo>
                <a:lnTo>
                  <a:pt x="1894" y="9490"/>
                </a:lnTo>
                <a:lnTo>
                  <a:pt x="1872" y="9484"/>
                </a:lnTo>
                <a:lnTo>
                  <a:pt x="1851" y="9476"/>
                </a:lnTo>
                <a:lnTo>
                  <a:pt x="1829" y="9468"/>
                </a:lnTo>
                <a:lnTo>
                  <a:pt x="1808" y="9459"/>
                </a:lnTo>
                <a:lnTo>
                  <a:pt x="1787" y="9448"/>
                </a:lnTo>
                <a:lnTo>
                  <a:pt x="1768" y="9437"/>
                </a:lnTo>
                <a:lnTo>
                  <a:pt x="1749" y="9424"/>
                </a:lnTo>
                <a:lnTo>
                  <a:pt x="1731" y="9411"/>
                </a:lnTo>
                <a:lnTo>
                  <a:pt x="1714" y="9396"/>
                </a:lnTo>
                <a:lnTo>
                  <a:pt x="1697" y="9380"/>
                </a:lnTo>
                <a:lnTo>
                  <a:pt x="1681" y="9364"/>
                </a:lnTo>
                <a:lnTo>
                  <a:pt x="1667" y="9346"/>
                </a:lnTo>
                <a:lnTo>
                  <a:pt x="1653" y="9327"/>
                </a:lnTo>
                <a:lnTo>
                  <a:pt x="1641" y="9307"/>
                </a:lnTo>
                <a:lnTo>
                  <a:pt x="1629" y="9288"/>
                </a:lnTo>
                <a:lnTo>
                  <a:pt x="1619" y="9267"/>
                </a:lnTo>
                <a:lnTo>
                  <a:pt x="1611" y="9245"/>
                </a:lnTo>
                <a:lnTo>
                  <a:pt x="1603" y="9224"/>
                </a:lnTo>
                <a:lnTo>
                  <a:pt x="1597" y="9202"/>
                </a:lnTo>
                <a:lnTo>
                  <a:pt x="1593" y="9180"/>
                </a:lnTo>
                <a:lnTo>
                  <a:pt x="1589" y="9157"/>
                </a:lnTo>
                <a:lnTo>
                  <a:pt x="1587" y="9134"/>
                </a:lnTo>
                <a:lnTo>
                  <a:pt x="1585" y="9111"/>
                </a:lnTo>
                <a:lnTo>
                  <a:pt x="1585" y="9088"/>
                </a:lnTo>
                <a:lnTo>
                  <a:pt x="1588" y="9065"/>
                </a:lnTo>
                <a:lnTo>
                  <a:pt x="1590" y="9042"/>
                </a:lnTo>
                <a:lnTo>
                  <a:pt x="1593" y="9019"/>
                </a:lnTo>
                <a:lnTo>
                  <a:pt x="1598" y="8996"/>
                </a:lnTo>
                <a:lnTo>
                  <a:pt x="1604" y="8972"/>
                </a:lnTo>
                <a:lnTo>
                  <a:pt x="1612" y="8949"/>
                </a:lnTo>
                <a:lnTo>
                  <a:pt x="1620" y="8927"/>
                </a:lnTo>
                <a:lnTo>
                  <a:pt x="1629" y="8905"/>
                </a:lnTo>
                <a:lnTo>
                  <a:pt x="1640" y="8882"/>
                </a:lnTo>
                <a:lnTo>
                  <a:pt x="1651" y="8860"/>
                </a:lnTo>
                <a:lnTo>
                  <a:pt x="1664" y="8838"/>
                </a:lnTo>
                <a:lnTo>
                  <a:pt x="1677" y="8817"/>
                </a:lnTo>
                <a:lnTo>
                  <a:pt x="1692" y="8795"/>
                </a:lnTo>
                <a:lnTo>
                  <a:pt x="1708" y="8775"/>
                </a:lnTo>
                <a:lnTo>
                  <a:pt x="1725" y="8754"/>
                </a:lnTo>
                <a:lnTo>
                  <a:pt x="1743" y="8736"/>
                </a:lnTo>
                <a:lnTo>
                  <a:pt x="1762" y="8716"/>
                </a:lnTo>
                <a:lnTo>
                  <a:pt x="1782" y="8698"/>
                </a:lnTo>
                <a:lnTo>
                  <a:pt x="1803" y="8680"/>
                </a:lnTo>
                <a:lnTo>
                  <a:pt x="1824" y="8664"/>
                </a:lnTo>
                <a:lnTo>
                  <a:pt x="1847" y="8647"/>
                </a:lnTo>
                <a:close/>
                <a:moveTo>
                  <a:pt x="6742" y="1313"/>
                </a:moveTo>
                <a:lnTo>
                  <a:pt x="6753" y="1307"/>
                </a:lnTo>
                <a:lnTo>
                  <a:pt x="6764" y="1300"/>
                </a:lnTo>
                <a:lnTo>
                  <a:pt x="6775" y="1294"/>
                </a:lnTo>
                <a:lnTo>
                  <a:pt x="6786" y="1290"/>
                </a:lnTo>
                <a:lnTo>
                  <a:pt x="6797" y="1286"/>
                </a:lnTo>
                <a:lnTo>
                  <a:pt x="6808" y="1283"/>
                </a:lnTo>
                <a:lnTo>
                  <a:pt x="6820" y="1279"/>
                </a:lnTo>
                <a:lnTo>
                  <a:pt x="6831" y="1278"/>
                </a:lnTo>
                <a:lnTo>
                  <a:pt x="6843" y="1276"/>
                </a:lnTo>
                <a:lnTo>
                  <a:pt x="6854" y="1276"/>
                </a:lnTo>
                <a:lnTo>
                  <a:pt x="6866" y="1276"/>
                </a:lnTo>
                <a:lnTo>
                  <a:pt x="6876" y="1277"/>
                </a:lnTo>
                <a:lnTo>
                  <a:pt x="6887" y="1278"/>
                </a:lnTo>
                <a:lnTo>
                  <a:pt x="6897" y="1280"/>
                </a:lnTo>
                <a:lnTo>
                  <a:pt x="6908" y="1284"/>
                </a:lnTo>
                <a:lnTo>
                  <a:pt x="6918" y="1287"/>
                </a:lnTo>
                <a:lnTo>
                  <a:pt x="6918" y="792"/>
                </a:lnTo>
                <a:lnTo>
                  <a:pt x="6918" y="709"/>
                </a:lnTo>
                <a:lnTo>
                  <a:pt x="7524" y="511"/>
                </a:lnTo>
                <a:lnTo>
                  <a:pt x="7524" y="567"/>
                </a:lnTo>
                <a:lnTo>
                  <a:pt x="7524" y="598"/>
                </a:lnTo>
                <a:lnTo>
                  <a:pt x="7524" y="1252"/>
                </a:lnTo>
                <a:lnTo>
                  <a:pt x="7525" y="1264"/>
                </a:lnTo>
                <a:lnTo>
                  <a:pt x="7525" y="1275"/>
                </a:lnTo>
                <a:lnTo>
                  <a:pt x="7524" y="1287"/>
                </a:lnTo>
                <a:lnTo>
                  <a:pt x="7522" y="1298"/>
                </a:lnTo>
                <a:lnTo>
                  <a:pt x="7520" y="1311"/>
                </a:lnTo>
                <a:lnTo>
                  <a:pt x="7516" y="1322"/>
                </a:lnTo>
                <a:lnTo>
                  <a:pt x="7512" y="1334"/>
                </a:lnTo>
                <a:lnTo>
                  <a:pt x="7507" y="1345"/>
                </a:lnTo>
                <a:lnTo>
                  <a:pt x="7500" y="1357"/>
                </a:lnTo>
                <a:lnTo>
                  <a:pt x="7494" y="1367"/>
                </a:lnTo>
                <a:lnTo>
                  <a:pt x="7487" y="1377"/>
                </a:lnTo>
                <a:lnTo>
                  <a:pt x="7477" y="1388"/>
                </a:lnTo>
                <a:lnTo>
                  <a:pt x="7469" y="1397"/>
                </a:lnTo>
                <a:lnTo>
                  <a:pt x="7459" y="1407"/>
                </a:lnTo>
                <a:lnTo>
                  <a:pt x="7448" y="1416"/>
                </a:lnTo>
                <a:lnTo>
                  <a:pt x="7437" y="1424"/>
                </a:lnTo>
                <a:lnTo>
                  <a:pt x="7421" y="1434"/>
                </a:lnTo>
                <a:lnTo>
                  <a:pt x="7404" y="1443"/>
                </a:lnTo>
                <a:lnTo>
                  <a:pt x="7388" y="1449"/>
                </a:lnTo>
                <a:lnTo>
                  <a:pt x="7371" y="1455"/>
                </a:lnTo>
                <a:lnTo>
                  <a:pt x="7353" y="1459"/>
                </a:lnTo>
                <a:lnTo>
                  <a:pt x="7337" y="1461"/>
                </a:lnTo>
                <a:lnTo>
                  <a:pt x="7320" y="1461"/>
                </a:lnTo>
                <a:lnTo>
                  <a:pt x="7304" y="1461"/>
                </a:lnTo>
                <a:lnTo>
                  <a:pt x="7287" y="1458"/>
                </a:lnTo>
                <a:lnTo>
                  <a:pt x="7272" y="1455"/>
                </a:lnTo>
                <a:lnTo>
                  <a:pt x="7257" y="1449"/>
                </a:lnTo>
                <a:lnTo>
                  <a:pt x="7244" y="1442"/>
                </a:lnTo>
                <a:lnTo>
                  <a:pt x="7230" y="1434"/>
                </a:lnTo>
                <a:lnTo>
                  <a:pt x="7219" y="1424"/>
                </a:lnTo>
                <a:lnTo>
                  <a:pt x="7207" y="1414"/>
                </a:lnTo>
                <a:lnTo>
                  <a:pt x="7198" y="1401"/>
                </a:lnTo>
                <a:lnTo>
                  <a:pt x="7190" y="1388"/>
                </a:lnTo>
                <a:lnTo>
                  <a:pt x="7184" y="1373"/>
                </a:lnTo>
                <a:lnTo>
                  <a:pt x="7179" y="1359"/>
                </a:lnTo>
                <a:lnTo>
                  <a:pt x="7177" y="1344"/>
                </a:lnTo>
                <a:lnTo>
                  <a:pt x="7175" y="1328"/>
                </a:lnTo>
                <a:lnTo>
                  <a:pt x="7176" y="1313"/>
                </a:lnTo>
                <a:lnTo>
                  <a:pt x="7178" y="1297"/>
                </a:lnTo>
                <a:lnTo>
                  <a:pt x="7181" y="1281"/>
                </a:lnTo>
                <a:lnTo>
                  <a:pt x="7186" y="1266"/>
                </a:lnTo>
                <a:lnTo>
                  <a:pt x="7194" y="1250"/>
                </a:lnTo>
                <a:lnTo>
                  <a:pt x="7202" y="1236"/>
                </a:lnTo>
                <a:lnTo>
                  <a:pt x="7211" y="1221"/>
                </a:lnTo>
                <a:lnTo>
                  <a:pt x="7223" y="1207"/>
                </a:lnTo>
                <a:lnTo>
                  <a:pt x="7235" y="1194"/>
                </a:lnTo>
                <a:lnTo>
                  <a:pt x="7249" y="1182"/>
                </a:lnTo>
                <a:lnTo>
                  <a:pt x="7263" y="1171"/>
                </a:lnTo>
                <a:lnTo>
                  <a:pt x="7275" y="1164"/>
                </a:lnTo>
                <a:lnTo>
                  <a:pt x="7285" y="1157"/>
                </a:lnTo>
                <a:lnTo>
                  <a:pt x="7297" y="1152"/>
                </a:lnTo>
                <a:lnTo>
                  <a:pt x="7307" y="1148"/>
                </a:lnTo>
                <a:lnTo>
                  <a:pt x="7319" y="1144"/>
                </a:lnTo>
                <a:lnTo>
                  <a:pt x="7330" y="1141"/>
                </a:lnTo>
                <a:lnTo>
                  <a:pt x="7342" y="1137"/>
                </a:lnTo>
                <a:lnTo>
                  <a:pt x="7353" y="1135"/>
                </a:lnTo>
                <a:lnTo>
                  <a:pt x="7365" y="1134"/>
                </a:lnTo>
                <a:lnTo>
                  <a:pt x="7376" y="1134"/>
                </a:lnTo>
                <a:lnTo>
                  <a:pt x="7387" y="1134"/>
                </a:lnTo>
                <a:lnTo>
                  <a:pt x="7398" y="1134"/>
                </a:lnTo>
                <a:lnTo>
                  <a:pt x="7409" y="1136"/>
                </a:lnTo>
                <a:lnTo>
                  <a:pt x="7419" y="1139"/>
                </a:lnTo>
                <a:lnTo>
                  <a:pt x="7429" y="1142"/>
                </a:lnTo>
                <a:lnTo>
                  <a:pt x="7440" y="1145"/>
                </a:lnTo>
                <a:lnTo>
                  <a:pt x="7440" y="625"/>
                </a:lnTo>
                <a:lnTo>
                  <a:pt x="7003" y="765"/>
                </a:lnTo>
                <a:lnTo>
                  <a:pt x="7003" y="1394"/>
                </a:lnTo>
                <a:lnTo>
                  <a:pt x="7004" y="1406"/>
                </a:lnTo>
                <a:lnTo>
                  <a:pt x="7004" y="1417"/>
                </a:lnTo>
                <a:lnTo>
                  <a:pt x="7003" y="1429"/>
                </a:lnTo>
                <a:lnTo>
                  <a:pt x="7000" y="1441"/>
                </a:lnTo>
                <a:lnTo>
                  <a:pt x="6998" y="1453"/>
                </a:lnTo>
                <a:lnTo>
                  <a:pt x="6994" y="1464"/>
                </a:lnTo>
                <a:lnTo>
                  <a:pt x="6990" y="1476"/>
                </a:lnTo>
                <a:lnTo>
                  <a:pt x="6985" y="1487"/>
                </a:lnTo>
                <a:lnTo>
                  <a:pt x="6980" y="1499"/>
                </a:lnTo>
                <a:lnTo>
                  <a:pt x="6972" y="1509"/>
                </a:lnTo>
                <a:lnTo>
                  <a:pt x="6965" y="1519"/>
                </a:lnTo>
                <a:lnTo>
                  <a:pt x="6957" y="1530"/>
                </a:lnTo>
                <a:lnTo>
                  <a:pt x="6947" y="1540"/>
                </a:lnTo>
                <a:lnTo>
                  <a:pt x="6937" y="1550"/>
                </a:lnTo>
                <a:lnTo>
                  <a:pt x="6926" y="1558"/>
                </a:lnTo>
                <a:lnTo>
                  <a:pt x="6915" y="1566"/>
                </a:lnTo>
                <a:lnTo>
                  <a:pt x="6899" y="1577"/>
                </a:lnTo>
                <a:lnTo>
                  <a:pt x="6882" y="1585"/>
                </a:lnTo>
                <a:lnTo>
                  <a:pt x="6866" y="1591"/>
                </a:lnTo>
                <a:lnTo>
                  <a:pt x="6849" y="1597"/>
                </a:lnTo>
                <a:lnTo>
                  <a:pt x="6832" y="1601"/>
                </a:lnTo>
                <a:lnTo>
                  <a:pt x="6815" y="1603"/>
                </a:lnTo>
                <a:lnTo>
                  <a:pt x="6798" y="1604"/>
                </a:lnTo>
                <a:lnTo>
                  <a:pt x="6782" y="1603"/>
                </a:lnTo>
                <a:lnTo>
                  <a:pt x="6766" y="1601"/>
                </a:lnTo>
                <a:lnTo>
                  <a:pt x="6751" y="1597"/>
                </a:lnTo>
                <a:lnTo>
                  <a:pt x="6735" y="1591"/>
                </a:lnTo>
                <a:lnTo>
                  <a:pt x="6722" y="1585"/>
                </a:lnTo>
                <a:lnTo>
                  <a:pt x="6709" y="1577"/>
                </a:lnTo>
                <a:lnTo>
                  <a:pt x="6697" y="1567"/>
                </a:lnTo>
                <a:lnTo>
                  <a:pt x="6686" y="1556"/>
                </a:lnTo>
                <a:lnTo>
                  <a:pt x="6676" y="1543"/>
                </a:lnTo>
                <a:lnTo>
                  <a:pt x="6669" y="1530"/>
                </a:lnTo>
                <a:lnTo>
                  <a:pt x="6662" y="1516"/>
                </a:lnTo>
                <a:lnTo>
                  <a:pt x="6657" y="1501"/>
                </a:lnTo>
                <a:lnTo>
                  <a:pt x="6655" y="1486"/>
                </a:lnTo>
                <a:lnTo>
                  <a:pt x="6654" y="1470"/>
                </a:lnTo>
                <a:lnTo>
                  <a:pt x="6654" y="1455"/>
                </a:lnTo>
                <a:lnTo>
                  <a:pt x="6656" y="1439"/>
                </a:lnTo>
                <a:lnTo>
                  <a:pt x="6660" y="1423"/>
                </a:lnTo>
                <a:lnTo>
                  <a:pt x="6665" y="1408"/>
                </a:lnTo>
                <a:lnTo>
                  <a:pt x="6672" y="1392"/>
                </a:lnTo>
                <a:lnTo>
                  <a:pt x="6680" y="1377"/>
                </a:lnTo>
                <a:lnTo>
                  <a:pt x="6689" y="1363"/>
                </a:lnTo>
                <a:lnTo>
                  <a:pt x="6701" y="1349"/>
                </a:lnTo>
                <a:lnTo>
                  <a:pt x="6713" y="1337"/>
                </a:lnTo>
                <a:lnTo>
                  <a:pt x="6727" y="1324"/>
                </a:lnTo>
                <a:lnTo>
                  <a:pt x="6742" y="1313"/>
                </a:lnTo>
                <a:close/>
                <a:moveTo>
                  <a:pt x="14572" y="4710"/>
                </a:moveTo>
                <a:lnTo>
                  <a:pt x="14587" y="4699"/>
                </a:lnTo>
                <a:lnTo>
                  <a:pt x="14604" y="4691"/>
                </a:lnTo>
                <a:lnTo>
                  <a:pt x="14621" y="4682"/>
                </a:lnTo>
                <a:lnTo>
                  <a:pt x="14638" y="4675"/>
                </a:lnTo>
                <a:lnTo>
                  <a:pt x="14654" y="4669"/>
                </a:lnTo>
                <a:lnTo>
                  <a:pt x="14672" y="4664"/>
                </a:lnTo>
                <a:lnTo>
                  <a:pt x="14689" y="4659"/>
                </a:lnTo>
                <a:lnTo>
                  <a:pt x="14706" y="4657"/>
                </a:lnTo>
                <a:lnTo>
                  <a:pt x="14723" y="4655"/>
                </a:lnTo>
                <a:lnTo>
                  <a:pt x="14740" y="4654"/>
                </a:lnTo>
                <a:lnTo>
                  <a:pt x="14757" y="4654"/>
                </a:lnTo>
                <a:lnTo>
                  <a:pt x="14773" y="4655"/>
                </a:lnTo>
                <a:lnTo>
                  <a:pt x="14790" y="4658"/>
                </a:lnTo>
                <a:lnTo>
                  <a:pt x="14806" y="4662"/>
                </a:lnTo>
                <a:lnTo>
                  <a:pt x="14820" y="4666"/>
                </a:lnTo>
                <a:lnTo>
                  <a:pt x="14836" y="4671"/>
                </a:lnTo>
                <a:lnTo>
                  <a:pt x="14836" y="3927"/>
                </a:lnTo>
                <a:lnTo>
                  <a:pt x="14836" y="3802"/>
                </a:lnTo>
                <a:lnTo>
                  <a:pt x="15747" y="3504"/>
                </a:lnTo>
                <a:lnTo>
                  <a:pt x="15747" y="3588"/>
                </a:lnTo>
                <a:lnTo>
                  <a:pt x="15747" y="3636"/>
                </a:lnTo>
                <a:lnTo>
                  <a:pt x="15747" y="4618"/>
                </a:lnTo>
                <a:lnTo>
                  <a:pt x="15748" y="4635"/>
                </a:lnTo>
                <a:lnTo>
                  <a:pt x="15749" y="4653"/>
                </a:lnTo>
                <a:lnTo>
                  <a:pt x="15747" y="4671"/>
                </a:lnTo>
                <a:lnTo>
                  <a:pt x="15745" y="4688"/>
                </a:lnTo>
                <a:lnTo>
                  <a:pt x="15741" y="4705"/>
                </a:lnTo>
                <a:lnTo>
                  <a:pt x="15736" y="4723"/>
                </a:lnTo>
                <a:lnTo>
                  <a:pt x="15729" y="4741"/>
                </a:lnTo>
                <a:lnTo>
                  <a:pt x="15721" y="4758"/>
                </a:lnTo>
                <a:lnTo>
                  <a:pt x="15713" y="4774"/>
                </a:lnTo>
                <a:lnTo>
                  <a:pt x="15702" y="4791"/>
                </a:lnTo>
                <a:lnTo>
                  <a:pt x="15691" y="4808"/>
                </a:lnTo>
                <a:lnTo>
                  <a:pt x="15678" y="4822"/>
                </a:lnTo>
                <a:lnTo>
                  <a:pt x="15664" y="4838"/>
                </a:lnTo>
                <a:lnTo>
                  <a:pt x="15649" y="4851"/>
                </a:lnTo>
                <a:lnTo>
                  <a:pt x="15633" y="4865"/>
                </a:lnTo>
                <a:lnTo>
                  <a:pt x="15616" y="4878"/>
                </a:lnTo>
                <a:lnTo>
                  <a:pt x="15604" y="4885"/>
                </a:lnTo>
                <a:lnTo>
                  <a:pt x="15592" y="4892"/>
                </a:lnTo>
                <a:lnTo>
                  <a:pt x="15579" y="4898"/>
                </a:lnTo>
                <a:lnTo>
                  <a:pt x="15566" y="4905"/>
                </a:lnTo>
                <a:lnTo>
                  <a:pt x="15554" y="4910"/>
                </a:lnTo>
                <a:lnTo>
                  <a:pt x="15541" y="4915"/>
                </a:lnTo>
                <a:lnTo>
                  <a:pt x="15529" y="4919"/>
                </a:lnTo>
                <a:lnTo>
                  <a:pt x="15516" y="4923"/>
                </a:lnTo>
                <a:lnTo>
                  <a:pt x="15504" y="4927"/>
                </a:lnTo>
                <a:lnTo>
                  <a:pt x="15491" y="4929"/>
                </a:lnTo>
                <a:lnTo>
                  <a:pt x="15478" y="4931"/>
                </a:lnTo>
                <a:lnTo>
                  <a:pt x="15465" y="4932"/>
                </a:lnTo>
                <a:lnTo>
                  <a:pt x="15453" y="4933"/>
                </a:lnTo>
                <a:lnTo>
                  <a:pt x="15440" y="4933"/>
                </a:lnTo>
                <a:lnTo>
                  <a:pt x="15428" y="4933"/>
                </a:lnTo>
                <a:lnTo>
                  <a:pt x="15416" y="4932"/>
                </a:lnTo>
                <a:lnTo>
                  <a:pt x="15404" y="4931"/>
                </a:lnTo>
                <a:lnTo>
                  <a:pt x="15392" y="4929"/>
                </a:lnTo>
                <a:lnTo>
                  <a:pt x="15380" y="4926"/>
                </a:lnTo>
                <a:lnTo>
                  <a:pt x="15368" y="4922"/>
                </a:lnTo>
                <a:lnTo>
                  <a:pt x="15358" y="4919"/>
                </a:lnTo>
                <a:lnTo>
                  <a:pt x="15346" y="4915"/>
                </a:lnTo>
                <a:lnTo>
                  <a:pt x="15336" y="4910"/>
                </a:lnTo>
                <a:lnTo>
                  <a:pt x="15325" y="4905"/>
                </a:lnTo>
                <a:lnTo>
                  <a:pt x="15315" y="4898"/>
                </a:lnTo>
                <a:lnTo>
                  <a:pt x="15306" y="4892"/>
                </a:lnTo>
                <a:lnTo>
                  <a:pt x="15296" y="4885"/>
                </a:lnTo>
                <a:lnTo>
                  <a:pt x="15288" y="4878"/>
                </a:lnTo>
                <a:lnTo>
                  <a:pt x="15279" y="4870"/>
                </a:lnTo>
                <a:lnTo>
                  <a:pt x="15271" y="4861"/>
                </a:lnTo>
                <a:lnTo>
                  <a:pt x="15264" y="4853"/>
                </a:lnTo>
                <a:lnTo>
                  <a:pt x="15256" y="4843"/>
                </a:lnTo>
                <a:lnTo>
                  <a:pt x="15250" y="4833"/>
                </a:lnTo>
                <a:lnTo>
                  <a:pt x="15245" y="4822"/>
                </a:lnTo>
                <a:lnTo>
                  <a:pt x="15240" y="4812"/>
                </a:lnTo>
                <a:lnTo>
                  <a:pt x="15236" y="4801"/>
                </a:lnTo>
                <a:lnTo>
                  <a:pt x="15231" y="4790"/>
                </a:lnTo>
                <a:lnTo>
                  <a:pt x="15228" y="4778"/>
                </a:lnTo>
                <a:lnTo>
                  <a:pt x="15226" y="4768"/>
                </a:lnTo>
                <a:lnTo>
                  <a:pt x="15224" y="4756"/>
                </a:lnTo>
                <a:lnTo>
                  <a:pt x="15223" y="4745"/>
                </a:lnTo>
                <a:lnTo>
                  <a:pt x="15223" y="4732"/>
                </a:lnTo>
                <a:lnTo>
                  <a:pt x="15223" y="4721"/>
                </a:lnTo>
                <a:lnTo>
                  <a:pt x="15223" y="4710"/>
                </a:lnTo>
                <a:lnTo>
                  <a:pt x="15224" y="4698"/>
                </a:lnTo>
                <a:lnTo>
                  <a:pt x="15226" y="4686"/>
                </a:lnTo>
                <a:lnTo>
                  <a:pt x="15229" y="4674"/>
                </a:lnTo>
                <a:lnTo>
                  <a:pt x="15232" y="4663"/>
                </a:lnTo>
                <a:lnTo>
                  <a:pt x="15236" y="4650"/>
                </a:lnTo>
                <a:lnTo>
                  <a:pt x="15240" y="4639"/>
                </a:lnTo>
                <a:lnTo>
                  <a:pt x="15245" y="4627"/>
                </a:lnTo>
                <a:lnTo>
                  <a:pt x="15250" y="4616"/>
                </a:lnTo>
                <a:lnTo>
                  <a:pt x="15256" y="4604"/>
                </a:lnTo>
                <a:lnTo>
                  <a:pt x="15263" y="4594"/>
                </a:lnTo>
                <a:lnTo>
                  <a:pt x="15269" y="4582"/>
                </a:lnTo>
                <a:lnTo>
                  <a:pt x="15277" y="4572"/>
                </a:lnTo>
                <a:lnTo>
                  <a:pt x="15285" y="4561"/>
                </a:lnTo>
                <a:lnTo>
                  <a:pt x="15294" y="4551"/>
                </a:lnTo>
                <a:lnTo>
                  <a:pt x="15302" y="4542"/>
                </a:lnTo>
                <a:lnTo>
                  <a:pt x="15313" y="4531"/>
                </a:lnTo>
                <a:lnTo>
                  <a:pt x="15322" y="4522"/>
                </a:lnTo>
                <a:lnTo>
                  <a:pt x="15333" y="4513"/>
                </a:lnTo>
                <a:lnTo>
                  <a:pt x="15344" y="4504"/>
                </a:lnTo>
                <a:lnTo>
                  <a:pt x="15356" y="4497"/>
                </a:lnTo>
                <a:lnTo>
                  <a:pt x="15372" y="4486"/>
                </a:lnTo>
                <a:lnTo>
                  <a:pt x="15388" y="4477"/>
                </a:lnTo>
                <a:lnTo>
                  <a:pt x="15405" y="4468"/>
                </a:lnTo>
                <a:lnTo>
                  <a:pt x="15421" y="4461"/>
                </a:lnTo>
                <a:lnTo>
                  <a:pt x="15439" y="4455"/>
                </a:lnTo>
                <a:lnTo>
                  <a:pt x="15456" y="4450"/>
                </a:lnTo>
                <a:lnTo>
                  <a:pt x="15474" y="4447"/>
                </a:lnTo>
                <a:lnTo>
                  <a:pt x="15490" y="4443"/>
                </a:lnTo>
                <a:lnTo>
                  <a:pt x="15507" y="4441"/>
                </a:lnTo>
                <a:lnTo>
                  <a:pt x="15525" y="4440"/>
                </a:lnTo>
                <a:lnTo>
                  <a:pt x="15541" y="4440"/>
                </a:lnTo>
                <a:lnTo>
                  <a:pt x="15557" y="4442"/>
                </a:lnTo>
                <a:lnTo>
                  <a:pt x="15574" y="4444"/>
                </a:lnTo>
                <a:lnTo>
                  <a:pt x="15589" y="4448"/>
                </a:lnTo>
                <a:lnTo>
                  <a:pt x="15605" y="4452"/>
                </a:lnTo>
                <a:lnTo>
                  <a:pt x="15620" y="4457"/>
                </a:lnTo>
                <a:lnTo>
                  <a:pt x="15620" y="3676"/>
                </a:lnTo>
                <a:lnTo>
                  <a:pt x="14963" y="3886"/>
                </a:lnTo>
                <a:lnTo>
                  <a:pt x="14963" y="4832"/>
                </a:lnTo>
                <a:lnTo>
                  <a:pt x="14963" y="4832"/>
                </a:lnTo>
                <a:lnTo>
                  <a:pt x="14964" y="4849"/>
                </a:lnTo>
                <a:lnTo>
                  <a:pt x="14964" y="4866"/>
                </a:lnTo>
                <a:lnTo>
                  <a:pt x="14963" y="4884"/>
                </a:lnTo>
                <a:lnTo>
                  <a:pt x="14960" y="4902"/>
                </a:lnTo>
                <a:lnTo>
                  <a:pt x="14957" y="4919"/>
                </a:lnTo>
                <a:lnTo>
                  <a:pt x="14952" y="4937"/>
                </a:lnTo>
                <a:lnTo>
                  <a:pt x="14944" y="4955"/>
                </a:lnTo>
                <a:lnTo>
                  <a:pt x="14937" y="4971"/>
                </a:lnTo>
                <a:lnTo>
                  <a:pt x="14928" y="4988"/>
                </a:lnTo>
                <a:lnTo>
                  <a:pt x="14917" y="5005"/>
                </a:lnTo>
                <a:lnTo>
                  <a:pt x="14906" y="5021"/>
                </a:lnTo>
                <a:lnTo>
                  <a:pt x="14893" y="5036"/>
                </a:lnTo>
                <a:lnTo>
                  <a:pt x="14880" y="5051"/>
                </a:lnTo>
                <a:lnTo>
                  <a:pt x="14864" y="5065"/>
                </a:lnTo>
                <a:lnTo>
                  <a:pt x="14848" y="5079"/>
                </a:lnTo>
                <a:lnTo>
                  <a:pt x="14832" y="5091"/>
                </a:lnTo>
                <a:lnTo>
                  <a:pt x="14819" y="5099"/>
                </a:lnTo>
                <a:lnTo>
                  <a:pt x="14808" y="5106"/>
                </a:lnTo>
                <a:lnTo>
                  <a:pt x="14795" y="5112"/>
                </a:lnTo>
                <a:lnTo>
                  <a:pt x="14783" y="5119"/>
                </a:lnTo>
                <a:lnTo>
                  <a:pt x="14770" y="5124"/>
                </a:lnTo>
                <a:lnTo>
                  <a:pt x="14758" y="5129"/>
                </a:lnTo>
                <a:lnTo>
                  <a:pt x="14745" y="5133"/>
                </a:lnTo>
                <a:lnTo>
                  <a:pt x="14733" y="5136"/>
                </a:lnTo>
                <a:lnTo>
                  <a:pt x="14719" y="5139"/>
                </a:lnTo>
                <a:lnTo>
                  <a:pt x="14706" y="5143"/>
                </a:lnTo>
                <a:lnTo>
                  <a:pt x="14694" y="5145"/>
                </a:lnTo>
                <a:lnTo>
                  <a:pt x="14681" y="5146"/>
                </a:lnTo>
                <a:lnTo>
                  <a:pt x="14669" y="5147"/>
                </a:lnTo>
                <a:lnTo>
                  <a:pt x="14656" y="5147"/>
                </a:lnTo>
                <a:lnTo>
                  <a:pt x="14644" y="5147"/>
                </a:lnTo>
                <a:lnTo>
                  <a:pt x="14631" y="5146"/>
                </a:lnTo>
                <a:lnTo>
                  <a:pt x="14620" y="5144"/>
                </a:lnTo>
                <a:lnTo>
                  <a:pt x="14607" y="5142"/>
                </a:lnTo>
                <a:lnTo>
                  <a:pt x="14596" y="5139"/>
                </a:lnTo>
                <a:lnTo>
                  <a:pt x="14584" y="5136"/>
                </a:lnTo>
                <a:lnTo>
                  <a:pt x="14573" y="5132"/>
                </a:lnTo>
                <a:lnTo>
                  <a:pt x="14562" y="5128"/>
                </a:lnTo>
                <a:lnTo>
                  <a:pt x="14552" y="5124"/>
                </a:lnTo>
                <a:lnTo>
                  <a:pt x="14542" y="5119"/>
                </a:lnTo>
                <a:lnTo>
                  <a:pt x="14531" y="5112"/>
                </a:lnTo>
                <a:lnTo>
                  <a:pt x="14522" y="5106"/>
                </a:lnTo>
                <a:lnTo>
                  <a:pt x="14512" y="5099"/>
                </a:lnTo>
                <a:lnTo>
                  <a:pt x="14503" y="5091"/>
                </a:lnTo>
                <a:lnTo>
                  <a:pt x="14495" y="5083"/>
                </a:lnTo>
                <a:lnTo>
                  <a:pt x="14487" y="5075"/>
                </a:lnTo>
                <a:lnTo>
                  <a:pt x="14480" y="5066"/>
                </a:lnTo>
                <a:lnTo>
                  <a:pt x="14473" y="5056"/>
                </a:lnTo>
                <a:lnTo>
                  <a:pt x="14466" y="5047"/>
                </a:lnTo>
                <a:lnTo>
                  <a:pt x="14460" y="5036"/>
                </a:lnTo>
                <a:lnTo>
                  <a:pt x="14456" y="5026"/>
                </a:lnTo>
                <a:lnTo>
                  <a:pt x="14451" y="5014"/>
                </a:lnTo>
                <a:lnTo>
                  <a:pt x="14448" y="5004"/>
                </a:lnTo>
                <a:lnTo>
                  <a:pt x="14444" y="4992"/>
                </a:lnTo>
                <a:lnTo>
                  <a:pt x="14441" y="4981"/>
                </a:lnTo>
                <a:lnTo>
                  <a:pt x="14440" y="4969"/>
                </a:lnTo>
                <a:lnTo>
                  <a:pt x="14439" y="4958"/>
                </a:lnTo>
                <a:lnTo>
                  <a:pt x="14438" y="4946"/>
                </a:lnTo>
                <a:lnTo>
                  <a:pt x="14438" y="4935"/>
                </a:lnTo>
                <a:lnTo>
                  <a:pt x="14439" y="4923"/>
                </a:lnTo>
                <a:lnTo>
                  <a:pt x="14440" y="4911"/>
                </a:lnTo>
                <a:lnTo>
                  <a:pt x="14442" y="4899"/>
                </a:lnTo>
                <a:lnTo>
                  <a:pt x="14444" y="4888"/>
                </a:lnTo>
                <a:lnTo>
                  <a:pt x="14448" y="4875"/>
                </a:lnTo>
                <a:lnTo>
                  <a:pt x="14452" y="4864"/>
                </a:lnTo>
                <a:lnTo>
                  <a:pt x="14456" y="4853"/>
                </a:lnTo>
                <a:lnTo>
                  <a:pt x="14460" y="4841"/>
                </a:lnTo>
                <a:lnTo>
                  <a:pt x="14465" y="4830"/>
                </a:lnTo>
                <a:lnTo>
                  <a:pt x="14472" y="4818"/>
                </a:lnTo>
                <a:lnTo>
                  <a:pt x="14478" y="4808"/>
                </a:lnTo>
                <a:lnTo>
                  <a:pt x="14485" y="4796"/>
                </a:lnTo>
                <a:lnTo>
                  <a:pt x="14492" y="4786"/>
                </a:lnTo>
                <a:lnTo>
                  <a:pt x="14501" y="4775"/>
                </a:lnTo>
                <a:lnTo>
                  <a:pt x="14509" y="4765"/>
                </a:lnTo>
                <a:lnTo>
                  <a:pt x="14519" y="4754"/>
                </a:lnTo>
                <a:lnTo>
                  <a:pt x="14528" y="4745"/>
                </a:lnTo>
                <a:lnTo>
                  <a:pt x="14538" y="4736"/>
                </a:lnTo>
                <a:lnTo>
                  <a:pt x="14549" y="4727"/>
                </a:lnTo>
                <a:lnTo>
                  <a:pt x="14560" y="4718"/>
                </a:lnTo>
                <a:lnTo>
                  <a:pt x="14572" y="4710"/>
                </a:lnTo>
                <a:close/>
                <a:moveTo>
                  <a:pt x="3122" y="5548"/>
                </a:moveTo>
                <a:lnTo>
                  <a:pt x="3082" y="5548"/>
                </a:lnTo>
                <a:lnTo>
                  <a:pt x="3043" y="5549"/>
                </a:lnTo>
                <a:lnTo>
                  <a:pt x="3004" y="5551"/>
                </a:lnTo>
                <a:lnTo>
                  <a:pt x="2964" y="5553"/>
                </a:lnTo>
                <a:lnTo>
                  <a:pt x="2926" y="5555"/>
                </a:lnTo>
                <a:lnTo>
                  <a:pt x="2887" y="5558"/>
                </a:lnTo>
                <a:lnTo>
                  <a:pt x="2848" y="5562"/>
                </a:lnTo>
                <a:lnTo>
                  <a:pt x="2810" y="5567"/>
                </a:lnTo>
                <a:lnTo>
                  <a:pt x="2772" y="5573"/>
                </a:lnTo>
                <a:lnTo>
                  <a:pt x="2735" y="5578"/>
                </a:lnTo>
                <a:lnTo>
                  <a:pt x="2696" y="5584"/>
                </a:lnTo>
                <a:lnTo>
                  <a:pt x="2659" y="5591"/>
                </a:lnTo>
                <a:lnTo>
                  <a:pt x="2622" y="5599"/>
                </a:lnTo>
                <a:lnTo>
                  <a:pt x="2584" y="5607"/>
                </a:lnTo>
                <a:lnTo>
                  <a:pt x="2548" y="5616"/>
                </a:lnTo>
                <a:lnTo>
                  <a:pt x="2510" y="5626"/>
                </a:lnTo>
                <a:lnTo>
                  <a:pt x="2474" y="5635"/>
                </a:lnTo>
                <a:lnTo>
                  <a:pt x="2437" y="5646"/>
                </a:lnTo>
                <a:lnTo>
                  <a:pt x="2402" y="5657"/>
                </a:lnTo>
                <a:lnTo>
                  <a:pt x="2365" y="5670"/>
                </a:lnTo>
                <a:lnTo>
                  <a:pt x="2330" y="5682"/>
                </a:lnTo>
                <a:lnTo>
                  <a:pt x="2294" y="5695"/>
                </a:lnTo>
                <a:lnTo>
                  <a:pt x="2259" y="5708"/>
                </a:lnTo>
                <a:lnTo>
                  <a:pt x="2223" y="5723"/>
                </a:lnTo>
                <a:lnTo>
                  <a:pt x="2188" y="5737"/>
                </a:lnTo>
                <a:lnTo>
                  <a:pt x="2153" y="5753"/>
                </a:lnTo>
                <a:lnTo>
                  <a:pt x="2118" y="5770"/>
                </a:lnTo>
                <a:lnTo>
                  <a:pt x="2083" y="5786"/>
                </a:lnTo>
                <a:lnTo>
                  <a:pt x="2049" y="5803"/>
                </a:lnTo>
                <a:lnTo>
                  <a:pt x="2014" y="5821"/>
                </a:lnTo>
                <a:lnTo>
                  <a:pt x="1981" y="5840"/>
                </a:lnTo>
                <a:lnTo>
                  <a:pt x="1947" y="5860"/>
                </a:lnTo>
                <a:lnTo>
                  <a:pt x="1913" y="5879"/>
                </a:lnTo>
                <a:lnTo>
                  <a:pt x="1881" y="5899"/>
                </a:lnTo>
                <a:lnTo>
                  <a:pt x="1848" y="5920"/>
                </a:lnTo>
                <a:lnTo>
                  <a:pt x="1816" y="5942"/>
                </a:lnTo>
                <a:lnTo>
                  <a:pt x="1785" y="5964"/>
                </a:lnTo>
                <a:lnTo>
                  <a:pt x="1754" y="5986"/>
                </a:lnTo>
                <a:lnTo>
                  <a:pt x="1722" y="6009"/>
                </a:lnTo>
                <a:lnTo>
                  <a:pt x="1692" y="6032"/>
                </a:lnTo>
                <a:lnTo>
                  <a:pt x="1662" y="6056"/>
                </a:lnTo>
                <a:lnTo>
                  <a:pt x="1632" y="6080"/>
                </a:lnTo>
                <a:lnTo>
                  <a:pt x="1603" y="6105"/>
                </a:lnTo>
                <a:lnTo>
                  <a:pt x="1575" y="6130"/>
                </a:lnTo>
                <a:lnTo>
                  <a:pt x="1547" y="6156"/>
                </a:lnTo>
                <a:lnTo>
                  <a:pt x="1519" y="6182"/>
                </a:lnTo>
                <a:lnTo>
                  <a:pt x="1492" y="6208"/>
                </a:lnTo>
                <a:lnTo>
                  <a:pt x="1464" y="6235"/>
                </a:lnTo>
                <a:lnTo>
                  <a:pt x="1437" y="6263"/>
                </a:lnTo>
                <a:lnTo>
                  <a:pt x="1411" y="6292"/>
                </a:lnTo>
                <a:lnTo>
                  <a:pt x="1386" y="6320"/>
                </a:lnTo>
                <a:lnTo>
                  <a:pt x="1361" y="6349"/>
                </a:lnTo>
                <a:lnTo>
                  <a:pt x="1336" y="6379"/>
                </a:lnTo>
                <a:lnTo>
                  <a:pt x="1311" y="6409"/>
                </a:lnTo>
                <a:lnTo>
                  <a:pt x="1287" y="6440"/>
                </a:lnTo>
                <a:lnTo>
                  <a:pt x="1264" y="6471"/>
                </a:lnTo>
                <a:lnTo>
                  <a:pt x="1241" y="6502"/>
                </a:lnTo>
                <a:lnTo>
                  <a:pt x="1218" y="6535"/>
                </a:lnTo>
                <a:lnTo>
                  <a:pt x="1196" y="6568"/>
                </a:lnTo>
                <a:lnTo>
                  <a:pt x="1174" y="6600"/>
                </a:lnTo>
                <a:lnTo>
                  <a:pt x="1152" y="6635"/>
                </a:lnTo>
                <a:lnTo>
                  <a:pt x="1131" y="6668"/>
                </a:lnTo>
                <a:lnTo>
                  <a:pt x="1112" y="6704"/>
                </a:lnTo>
                <a:lnTo>
                  <a:pt x="1092" y="6738"/>
                </a:lnTo>
                <a:lnTo>
                  <a:pt x="1072" y="6774"/>
                </a:lnTo>
                <a:lnTo>
                  <a:pt x="1053" y="6809"/>
                </a:lnTo>
                <a:lnTo>
                  <a:pt x="1034" y="6846"/>
                </a:lnTo>
                <a:lnTo>
                  <a:pt x="1017" y="6881"/>
                </a:lnTo>
                <a:lnTo>
                  <a:pt x="1000" y="6917"/>
                </a:lnTo>
                <a:lnTo>
                  <a:pt x="983" y="6953"/>
                </a:lnTo>
                <a:lnTo>
                  <a:pt x="968" y="6989"/>
                </a:lnTo>
                <a:lnTo>
                  <a:pt x="952" y="7025"/>
                </a:lnTo>
                <a:lnTo>
                  <a:pt x="937" y="7062"/>
                </a:lnTo>
                <a:lnTo>
                  <a:pt x="924" y="7098"/>
                </a:lnTo>
                <a:lnTo>
                  <a:pt x="910" y="7135"/>
                </a:lnTo>
                <a:lnTo>
                  <a:pt x="898" y="7171"/>
                </a:lnTo>
                <a:lnTo>
                  <a:pt x="885" y="7209"/>
                </a:lnTo>
                <a:lnTo>
                  <a:pt x="874" y="7245"/>
                </a:lnTo>
                <a:lnTo>
                  <a:pt x="863" y="7283"/>
                </a:lnTo>
                <a:lnTo>
                  <a:pt x="853" y="7320"/>
                </a:lnTo>
                <a:lnTo>
                  <a:pt x="842" y="7358"/>
                </a:lnTo>
                <a:lnTo>
                  <a:pt x="834" y="7395"/>
                </a:lnTo>
                <a:lnTo>
                  <a:pt x="826" y="7433"/>
                </a:lnTo>
                <a:lnTo>
                  <a:pt x="817" y="7471"/>
                </a:lnTo>
                <a:lnTo>
                  <a:pt x="810" y="7508"/>
                </a:lnTo>
                <a:lnTo>
                  <a:pt x="804" y="7547"/>
                </a:lnTo>
                <a:lnTo>
                  <a:pt x="797" y="7585"/>
                </a:lnTo>
                <a:lnTo>
                  <a:pt x="792" y="7623"/>
                </a:lnTo>
                <a:lnTo>
                  <a:pt x="788" y="7662"/>
                </a:lnTo>
                <a:lnTo>
                  <a:pt x="784" y="7700"/>
                </a:lnTo>
                <a:lnTo>
                  <a:pt x="780" y="7739"/>
                </a:lnTo>
                <a:lnTo>
                  <a:pt x="778" y="7778"/>
                </a:lnTo>
                <a:lnTo>
                  <a:pt x="774" y="7816"/>
                </a:lnTo>
                <a:lnTo>
                  <a:pt x="773" y="7855"/>
                </a:lnTo>
                <a:lnTo>
                  <a:pt x="772" y="7894"/>
                </a:lnTo>
                <a:lnTo>
                  <a:pt x="772" y="7934"/>
                </a:lnTo>
                <a:lnTo>
                  <a:pt x="772" y="7973"/>
                </a:lnTo>
                <a:lnTo>
                  <a:pt x="773" y="8011"/>
                </a:lnTo>
                <a:lnTo>
                  <a:pt x="774" y="8051"/>
                </a:lnTo>
                <a:lnTo>
                  <a:pt x="778" y="8090"/>
                </a:lnTo>
                <a:lnTo>
                  <a:pt x="780" y="8128"/>
                </a:lnTo>
                <a:lnTo>
                  <a:pt x="784" y="8167"/>
                </a:lnTo>
                <a:lnTo>
                  <a:pt x="788" y="8205"/>
                </a:lnTo>
                <a:lnTo>
                  <a:pt x="792" y="8243"/>
                </a:lnTo>
                <a:lnTo>
                  <a:pt x="797" y="8282"/>
                </a:lnTo>
                <a:lnTo>
                  <a:pt x="804" y="8319"/>
                </a:lnTo>
                <a:lnTo>
                  <a:pt x="810" y="8358"/>
                </a:lnTo>
                <a:lnTo>
                  <a:pt x="817" y="8395"/>
                </a:lnTo>
                <a:lnTo>
                  <a:pt x="826" y="8433"/>
                </a:lnTo>
                <a:lnTo>
                  <a:pt x="834" y="8470"/>
                </a:lnTo>
                <a:lnTo>
                  <a:pt x="843" y="8508"/>
                </a:lnTo>
                <a:lnTo>
                  <a:pt x="853" y="8546"/>
                </a:lnTo>
                <a:lnTo>
                  <a:pt x="863" y="8583"/>
                </a:lnTo>
                <a:lnTo>
                  <a:pt x="874" y="8621"/>
                </a:lnTo>
                <a:lnTo>
                  <a:pt x="885" y="8657"/>
                </a:lnTo>
                <a:lnTo>
                  <a:pt x="898" y="8695"/>
                </a:lnTo>
                <a:lnTo>
                  <a:pt x="910" y="8731"/>
                </a:lnTo>
                <a:lnTo>
                  <a:pt x="924" y="8768"/>
                </a:lnTo>
                <a:lnTo>
                  <a:pt x="938" y="8805"/>
                </a:lnTo>
                <a:lnTo>
                  <a:pt x="953" y="8842"/>
                </a:lnTo>
                <a:lnTo>
                  <a:pt x="969" y="8879"/>
                </a:lnTo>
                <a:lnTo>
                  <a:pt x="984" y="8915"/>
                </a:lnTo>
                <a:lnTo>
                  <a:pt x="1001" y="8951"/>
                </a:lnTo>
                <a:lnTo>
                  <a:pt x="1018" y="8987"/>
                </a:lnTo>
                <a:lnTo>
                  <a:pt x="1036" y="9023"/>
                </a:lnTo>
                <a:lnTo>
                  <a:pt x="1054" y="9059"/>
                </a:lnTo>
                <a:lnTo>
                  <a:pt x="1073" y="9095"/>
                </a:lnTo>
                <a:lnTo>
                  <a:pt x="1093" y="9130"/>
                </a:lnTo>
                <a:lnTo>
                  <a:pt x="1114" y="9165"/>
                </a:lnTo>
                <a:lnTo>
                  <a:pt x="1135" y="9201"/>
                </a:lnTo>
                <a:lnTo>
                  <a:pt x="1155" y="9235"/>
                </a:lnTo>
                <a:lnTo>
                  <a:pt x="1177" y="9269"/>
                </a:lnTo>
                <a:lnTo>
                  <a:pt x="1199" y="9302"/>
                </a:lnTo>
                <a:lnTo>
                  <a:pt x="1222" y="9336"/>
                </a:lnTo>
                <a:lnTo>
                  <a:pt x="1244" y="9368"/>
                </a:lnTo>
                <a:lnTo>
                  <a:pt x="1268" y="9400"/>
                </a:lnTo>
                <a:lnTo>
                  <a:pt x="1292" y="9432"/>
                </a:lnTo>
                <a:lnTo>
                  <a:pt x="1316" y="9462"/>
                </a:lnTo>
                <a:lnTo>
                  <a:pt x="1340" y="9492"/>
                </a:lnTo>
                <a:lnTo>
                  <a:pt x="1365" y="9522"/>
                </a:lnTo>
                <a:lnTo>
                  <a:pt x="1391" y="9552"/>
                </a:lnTo>
                <a:lnTo>
                  <a:pt x="1416" y="9581"/>
                </a:lnTo>
                <a:lnTo>
                  <a:pt x="1444" y="9609"/>
                </a:lnTo>
                <a:lnTo>
                  <a:pt x="1470" y="9637"/>
                </a:lnTo>
                <a:lnTo>
                  <a:pt x="1497" y="9665"/>
                </a:lnTo>
                <a:lnTo>
                  <a:pt x="1525" y="9692"/>
                </a:lnTo>
                <a:lnTo>
                  <a:pt x="1552" y="9719"/>
                </a:lnTo>
                <a:lnTo>
                  <a:pt x="1581" y="9745"/>
                </a:lnTo>
                <a:lnTo>
                  <a:pt x="1609" y="9770"/>
                </a:lnTo>
                <a:lnTo>
                  <a:pt x="1639" y="9795"/>
                </a:lnTo>
                <a:lnTo>
                  <a:pt x="1669" y="9820"/>
                </a:lnTo>
                <a:lnTo>
                  <a:pt x="1699" y="9844"/>
                </a:lnTo>
                <a:lnTo>
                  <a:pt x="1729" y="9868"/>
                </a:lnTo>
                <a:lnTo>
                  <a:pt x="1761" y="9891"/>
                </a:lnTo>
                <a:lnTo>
                  <a:pt x="1792" y="9914"/>
                </a:lnTo>
                <a:lnTo>
                  <a:pt x="1824" y="9936"/>
                </a:lnTo>
                <a:lnTo>
                  <a:pt x="1857" y="9958"/>
                </a:lnTo>
                <a:lnTo>
                  <a:pt x="1889" y="9978"/>
                </a:lnTo>
                <a:lnTo>
                  <a:pt x="1923" y="9999"/>
                </a:lnTo>
                <a:lnTo>
                  <a:pt x="1956" y="10019"/>
                </a:lnTo>
                <a:lnTo>
                  <a:pt x="1990" y="10039"/>
                </a:lnTo>
                <a:lnTo>
                  <a:pt x="2024" y="10058"/>
                </a:lnTo>
                <a:lnTo>
                  <a:pt x="2058" y="10075"/>
                </a:lnTo>
                <a:lnTo>
                  <a:pt x="2093" y="10093"/>
                </a:lnTo>
                <a:lnTo>
                  <a:pt x="2127" y="10111"/>
                </a:lnTo>
                <a:lnTo>
                  <a:pt x="2162" y="10127"/>
                </a:lnTo>
                <a:lnTo>
                  <a:pt x="2196" y="10143"/>
                </a:lnTo>
                <a:lnTo>
                  <a:pt x="2232" y="10158"/>
                </a:lnTo>
                <a:lnTo>
                  <a:pt x="2266" y="10173"/>
                </a:lnTo>
                <a:lnTo>
                  <a:pt x="2301" y="10186"/>
                </a:lnTo>
                <a:lnTo>
                  <a:pt x="2337" y="10200"/>
                </a:lnTo>
                <a:lnTo>
                  <a:pt x="2372" y="10212"/>
                </a:lnTo>
                <a:lnTo>
                  <a:pt x="2408" y="10225"/>
                </a:lnTo>
                <a:lnTo>
                  <a:pt x="2443" y="10236"/>
                </a:lnTo>
                <a:lnTo>
                  <a:pt x="2480" y="10247"/>
                </a:lnTo>
                <a:lnTo>
                  <a:pt x="2516" y="10257"/>
                </a:lnTo>
                <a:lnTo>
                  <a:pt x="2552" y="10266"/>
                </a:lnTo>
                <a:lnTo>
                  <a:pt x="2589" y="10276"/>
                </a:lnTo>
                <a:lnTo>
                  <a:pt x="2625" y="10284"/>
                </a:lnTo>
                <a:lnTo>
                  <a:pt x="2663" y="10291"/>
                </a:lnTo>
                <a:lnTo>
                  <a:pt x="2699" y="10299"/>
                </a:lnTo>
                <a:lnTo>
                  <a:pt x="2737" y="10305"/>
                </a:lnTo>
                <a:lnTo>
                  <a:pt x="2773" y="10311"/>
                </a:lnTo>
                <a:lnTo>
                  <a:pt x="2811" y="10317"/>
                </a:lnTo>
                <a:lnTo>
                  <a:pt x="2848" y="10322"/>
                </a:lnTo>
                <a:lnTo>
                  <a:pt x="2886" y="10325"/>
                </a:lnTo>
                <a:lnTo>
                  <a:pt x="2925" y="10329"/>
                </a:lnTo>
                <a:lnTo>
                  <a:pt x="2962" y="10331"/>
                </a:lnTo>
                <a:lnTo>
                  <a:pt x="3001" y="10334"/>
                </a:lnTo>
                <a:lnTo>
                  <a:pt x="3038" y="10335"/>
                </a:lnTo>
                <a:lnTo>
                  <a:pt x="3077" y="10336"/>
                </a:lnTo>
                <a:lnTo>
                  <a:pt x="3117" y="10336"/>
                </a:lnTo>
                <a:lnTo>
                  <a:pt x="3155" y="10336"/>
                </a:lnTo>
                <a:lnTo>
                  <a:pt x="3194" y="10335"/>
                </a:lnTo>
                <a:lnTo>
                  <a:pt x="3232" y="10334"/>
                </a:lnTo>
                <a:lnTo>
                  <a:pt x="3272" y="10331"/>
                </a:lnTo>
                <a:lnTo>
                  <a:pt x="3311" y="10329"/>
                </a:lnTo>
                <a:lnTo>
                  <a:pt x="3348" y="10326"/>
                </a:lnTo>
                <a:lnTo>
                  <a:pt x="3387" y="10322"/>
                </a:lnTo>
                <a:lnTo>
                  <a:pt x="3426" y="10317"/>
                </a:lnTo>
                <a:lnTo>
                  <a:pt x="3463" y="10311"/>
                </a:lnTo>
                <a:lnTo>
                  <a:pt x="3501" y="10306"/>
                </a:lnTo>
                <a:lnTo>
                  <a:pt x="3539" y="10299"/>
                </a:lnTo>
                <a:lnTo>
                  <a:pt x="3577" y="10293"/>
                </a:lnTo>
                <a:lnTo>
                  <a:pt x="3615" y="10284"/>
                </a:lnTo>
                <a:lnTo>
                  <a:pt x="3651" y="10276"/>
                </a:lnTo>
                <a:lnTo>
                  <a:pt x="3689" y="10267"/>
                </a:lnTo>
                <a:lnTo>
                  <a:pt x="3726" y="10257"/>
                </a:lnTo>
                <a:lnTo>
                  <a:pt x="3763" y="10248"/>
                </a:lnTo>
                <a:lnTo>
                  <a:pt x="3799" y="10236"/>
                </a:lnTo>
                <a:lnTo>
                  <a:pt x="3837" y="10225"/>
                </a:lnTo>
                <a:lnTo>
                  <a:pt x="3873" y="10213"/>
                </a:lnTo>
                <a:lnTo>
                  <a:pt x="3910" y="10201"/>
                </a:lnTo>
                <a:lnTo>
                  <a:pt x="3945" y="10187"/>
                </a:lnTo>
                <a:lnTo>
                  <a:pt x="3982" y="10174"/>
                </a:lnTo>
                <a:lnTo>
                  <a:pt x="4018" y="10159"/>
                </a:lnTo>
                <a:lnTo>
                  <a:pt x="4054" y="10143"/>
                </a:lnTo>
                <a:lnTo>
                  <a:pt x="4089" y="10128"/>
                </a:lnTo>
                <a:lnTo>
                  <a:pt x="4126" y="10112"/>
                </a:lnTo>
                <a:lnTo>
                  <a:pt x="4161" y="10095"/>
                </a:lnTo>
                <a:lnTo>
                  <a:pt x="4197" y="10078"/>
                </a:lnTo>
                <a:lnTo>
                  <a:pt x="4232" y="10059"/>
                </a:lnTo>
                <a:lnTo>
                  <a:pt x="4267" y="10040"/>
                </a:lnTo>
                <a:lnTo>
                  <a:pt x="4302" y="10021"/>
                </a:lnTo>
                <a:lnTo>
                  <a:pt x="4337" y="10001"/>
                </a:lnTo>
                <a:lnTo>
                  <a:pt x="4371" y="9981"/>
                </a:lnTo>
                <a:lnTo>
                  <a:pt x="4405" y="9961"/>
                </a:lnTo>
                <a:lnTo>
                  <a:pt x="4438" y="9939"/>
                </a:lnTo>
                <a:lnTo>
                  <a:pt x="4470" y="9917"/>
                </a:lnTo>
                <a:lnTo>
                  <a:pt x="4503" y="9895"/>
                </a:lnTo>
                <a:lnTo>
                  <a:pt x="4535" y="9873"/>
                </a:lnTo>
                <a:lnTo>
                  <a:pt x="4565" y="9850"/>
                </a:lnTo>
                <a:lnTo>
                  <a:pt x="4597" y="9826"/>
                </a:lnTo>
                <a:lnTo>
                  <a:pt x="4627" y="9803"/>
                </a:lnTo>
                <a:lnTo>
                  <a:pt x="4656" y="9778"/>
                </a:lnTo>
                <a:lnTo>
                  <a:pt x="4685" y="9754"/>
                </a:lnTo>
                <a:lnTo>
                  <a:pt x="4715" y="9729"/>
                </a:lnTo>
                <a:lnTo>
                  <a:pt x="4743" y="9703"/>
                </a:lnTo>
                <a:lnTo>
                  <a:pt x="4770" y="9677"/>
                </a:lnTo>
                <a:lnTo>
                  <a:pt x="4797" y="9651"/>
                </a:lnTo>
                <a:lnTo>
                  <a:pt x="4824" y="9624"/>
                </a:lnTo>
                <a:lnTo>
                  <a:pt x="4850" y="9596"/>
                </a:lnTo>
                <a:lnTo>
                  <a:pt x="4876" y="9568"/>
                </a:lnTo>
                <a:lnTo>
                  <a:pt x="4901" y="9540"/>
                </a:lnTo>
                <a:lnTo>
                  <a:pt x="4925" y="9512"/>
                </a:lnTo>
                <a:lnTo>
                  <a:pt x="4949" y="9483"/>
                </a:lnTo>
                <a:lnTo>
                  <a:pt x="4973" y="9454"/>
                </a:lnTo>
                <a:lnTo>
                  <a:pt x="4996" y="9423"/>
                </a:lnTo>
                <a:lnTo>
                  <a:pt x="5019" y="9393"/>
                </a:lnTo>
                <a:lnTo>
                  <a:pt x="5041" y="9362"/>
                </a:lnTo>
                <a:lnTo>
                  <a:pt x="5063" y="9330"/>
                </a:lnTo>
                <a:lnTo>
                  <a:pt x="5084" y="9299"/>
                </a:lnTo>
                <a:lnTo>
                  <a:pt x="5105" y="9267"/>
                </a:lnTo>
                <a:lnTo>
                  <a:pt x="5125" y="9234"/>
                </a:lnTo>
                <a:lnTo>
                  <a:pt x="5145" y="9201"/>
                </a:lnTo>
                <a:lnTo>
                  <a:pt x="5163" y="9168"/>
                </a:lnTo>
                <a:lnTo>
                  <a:pt x="5182" y="9134"/>
                </a:lnTo>
                <a:lnTo>
                  <a:pt x="5200" y="9100"/>
                </a:lnTo>
                <a:lnTo>
                  <a:pt x="5218" y="9065"/>
                </a:lnTo>
                <a:lnTo>
                  <a:pt x="5234" y="9031"/>
                </a:lnTo>
                <a:lnTo>
                  <a:pt x="5251" y="8996"/>
                </a:lnTo>
                <a:lnTo>
                  <a:pt x="5267" y="8961"/>
                </a:lnTo>
                <a:lnTo>
                  <a:pt x="5281" y="8925"/>
                </a:lnTo>
                <a:lnTo>
                  <a:pt x="5296" y="8890"/>
                </a:lnTo>
                <a:lnTo>
                  <a:pt x="5310" y="8855"/>
                </a:lnTo>
                <a:lnTo>
                  <a:pt x="5323" y="8818"/>
                </a:lnTo>
                <a:lnTo>
                  <a:pt x="5336" y="8781"/>
                </a:lnTo>
                <a:lnTo>
                  <a:pt x="5348" y="8745"/>
                </a:lnTo>
                <a:lnTo>
                  <a:pt x="5360" y="8708"/>
                </a:lnTo>
                <a:lnTo>
                  <a:pt x="5370" y="8671"/>
                </a:lnTo>
                <a:lnTo>
                  <a:pt x="5381" y="8633"/>
                </a:lnTo>
                <a:lnTo>
                  <a:pt x="5390" y="8596"/>
                </a:lnTo>
                <a:lnTo>
                  <a:pt x="5399" y="8558"/>
                </a:lnTo>
                <a:lnTo>
                  <a:pt x="5408" y="8520"/>
                </a:lnTo>
                <a:lnTo>
                  <a:pt x="5416" y="8481"/>
                </a:lnTo>
                <a:lnTo>
                  <a:pt x="5423" y="8442"/>
                </a:lnTo>
                <a:lnTo>
                  <a:pt x="5431" y="8403"/>
                </a:lnTo>
                <a:lnTo>
                  <a:pt x="5436" y="8364"/>
                </a:lnTo>
                <a:lnTo>
                  <a:pt x="5442" y="8324"/>
                </a:lnTo>
                <a:lnTo>
                  <a:pt x="5447" y="8285"/>
                </a:lnTo>
                <a:lnTo>
                  <a:pt x="5452" y="8244"/>
                </a:lnTo>
                <a:lnTo>
                  <a:pt x="5456" y="8203"/>
                </a:lnTo>
                <a:lnTo>
                  <a:pt x="5459" y="8163"/>
                </a:lnTo>
                <a:lnTo>
                  <a:pt x="5461" y="8122"/>
                </a:lnTo>
                <a:lnTo>
                  <a:pt x="5463" y="8081"/>
                </a:lnTo>
                <a:lnTo>
                  <a:pt x="5465" y="8040"/>
                </a:lnTo>
                <a:lnTo>
                  <a:pt x="5465" y="7998"/>
                </a:lnTo>
                <a:lnTo>
                  <a:pt x="5466" y="7956"/>
                </a:lnTo>
                <a:lnTo>
                  <a:pt x="5465" y="7892"/>
                </a:lnTo>
                <a:lnTo>
                  <a:pt x="5463" y="7829"/>
                </a:lnTo>
                <a:lnTo>
                  <a:pt x="5460" y="7766"/>
                </a:lnTo>
                <a:lnTo>
                  <a:pt x="5456" y="7705"/>
                </a:lnTo>
                <a:lnTo>
                  <a:pt x="5449" y="7643"/>
                </a:lnTo>
                <a:lnTo>
                  <a:pt x="5442" y="7582"/>
                </a:lnTo>
                <a:lnTo>
                  <a:pt x="5434" y="7523"/>
                </a:lnTo>
                <a:lnTo>
                  <a:pt x="5423" y="7463"/>
                </a:lnTo>
                <a:lnTo>
                  <a:pt x="5412" y="7405"/>
                </a:lnTo>
                <a:lnTo>
                  <a:pt x="5399" y="7347"/>
                </a:lnTo>
                <a:lnTo>
                  <a:pt x="5386" y="7289"/>
                </a:lnTo>
                <a:lnTo>
                  <a:pt x="5370" y="7233"/>
                </a:lnTo>
                <a:lnTo>
                  <a:pt x="5353" y="7176"/>
                </a:lnTo>
                <a:lnTo>
                  <a:pt x="5336" y="7121"/>
                </a:lnTo>
                <a:lnTo>
                  <a:pt x="5317" y="7067"/>
                </a:lnTo>
                <a:lnTo>
                  <a:pt x="5296" y="7013"/>
                </a:lnTo>
                <a:lnTo>
                  <a:pt x="5274" y="6959"/>
                </a:lnTo>
                <a:lnTo>
                  <a:pt x="5251" y="6906"/>
                </a:lnTo>
                <a:lnTo>
                  <a:pt x="5227" y="6854"/>
                </a:lnTo>
                <a:lnTo>
                  <a:pt x="5201" y="6803"/>
                </a:lnTo>
                <a:lnTo>
                  <a:pt x="5174" y="6752"/>
                </a:lnTo>
                <a:lnTo>
                  <a:pt x="5146" y="6702"/>
                </a:lnTo>
                <a:lnTo>
                  <a:pt x="5115" y="6653"/>
                </a:lnTo>
                <a:lnTo>
                  <a:pt x="5084" y="6604"/>
                </a:lnTo>
                <a:lnTo>
                  <a:pt x="5052" y="6556"/>
                </a:lnTo>
                <a:lnTo>
                  <a:pt x="5018" y="6509"/>
                </a:lnTo>
                <a:lnTo>
                  <a:pt x="4983" y="6462"/>
                </a:lnTo>
                <a:lnTo>
                  <a:pt x="4947" y="6416"/>
                </a:lnTo>
                <a:lnTo>
                  <a:pt x="4910" y="6370"/>
                </a:lnTo>
                <a:lnTo>
                  <a:pt x="4870" y="6325"/>
                </a:lnTo>
                <a:lnTo>
                  <a:pt x="4830" y="6281"/>
                </a:lnTo>
                <a:lnTo>
                  <a:pt x="4789" y="6237"/>
                </a:lnTo>
                <a:lnTo>
                  <a:pt x="4746" y="6196"/>
                </a:lnTo>
                <a:lnTo>
                  <a:pt x="4702" y="6154"/>
                </a:lnTo>
                <a:lnTo>
                  <a:pt x="4658" y="6114"/>
                </a:lnTo>
                <a:lnTo>
                  <a:pt x="4614" y="6076"/>
                </a:lnTo>
                <a:lnTo>
                  <a:pt x="4570" y="6039"/>
                </a:lnTo>
                <a:lnTo>
                  <a:pt x="4524" y="6004"/>
                </a:lnTo>
                <a:lnTo>
                  <a:pt x="4478" y="5969"/>
                </a:lnTo>
                <a:lnTo>
                  <a:pt x="4431" y="5936"/>
                </a:lnTo>
                <a:lnTo>
                  <a:pt x="4383" y="5904"/>
                </a:lnTo>
                <a:lnTo>
                  <a:pt x="4335" y="5874"/>
                </a:lnTo>
                <a:lnTo>
                  <a:pt x="4287" y="5845"/>
                </a:lnTo>
                <a:lnTo>
                  <a:pt x="4237" y="5817"/>
                </a:lnTo>
                <a:lnTo>
                  <a:pt x="4188" y="5791"/>
                </a:lnTo>
                <a:lnTo>
                  <a:pt x="4136" y="5766"/>
                </a:lnTo>
                <a:lnTo>
                  <a:pt x="4085" y="5743"/>
                </a:lnTo>
                <a:lnTo>
                  <a:pt x="4034" y="5720"/>
                </a:lnTo>
                <a:lnTo>
                  <a:pt x="3981" y="5699"/>
                </a:lnTo>
                <a:lnTo>
                  <a:pt x="3929" y="5680"/>
                </a:lnTo>
                <a:lnTo>
                  <a:pt x="3874" y="5661"/>
                </a:lnTo>
                <a:lnTo>
                  <a:pt x="3820" y="5645"/>
                </a:lnTo>
                <a:lnTo>
                  <a:pt x="3766" y="5629"/>
                </a:lnTo>
                <a:lnTo>
                  <a:pt x="3711" y="5614"/>
                </a:lnTo>
                <a:lnTo>
                  <a:pt x="3654" y="5602"/>
                </a:lnTo>
                <a:lnTo>
                  <a:pt x="3598" y="5590"/>
                </a:lnTo>
                <a:lnTo>
                  <a:pt x="3540" y="5581"/>
                </a:lnTo>
                <a:lnTo>
                  <a:pt x="3482" y="5572"/>
                </a:lnTo>
                <a:lnTo>
                  <a:pt x="3424" y="5564"/>
                </a:lnTo>
                <a:lnTo>
                  <a:pt x="3365" y="5558"/>
                </a:lnTo>
                <a:lnTo>
                  <a:pt x="3305" y="5554"/>
                </a:lnTo>
                <a:lnTo>
                  <a:pt x="3244" y="5550"/>
                </a:lnTo>
                <a:lnTo>
                  <a:pt x="3183" y="5549"/>
                </a:lnTo>
                <a:lnTo>
                  <a:pt x="3122" y="5548"/>
                </a:lnTo>
                <a:close/>
                <a:moveTo>
                  <a:pt x="15157" y="3116"/>
                </a:moveTo>
                <a:lnTo>
                  <a:pt x="15128" y="3116"/>
                </a:lnTo>
                <a:lnTo>
                  <a:pt x="15099" y="3117"/>
                </a:lnTo>
                <a:lnTo>
                  <a:pt x="15071" y="3119"/>
                </a:lnTo>
                <a:lnTo>
                  <a:pt x="15041" y="3121"/>
                </a:lnTo>
                <a:lnTo>
                  <a:pt x="15013" y="3124"/>
                </a:lnTo>
                <a:lnTo>
                  <a:pt x="14986" y="3129"/>
                </a:lnTo>
                <a:lnTo>
                  <a:pt x="14958" y="3133"/>
                </a:lnTo>
                <a:lnTo>
                  <a:pt x="14931" y="3138"/>
                </a:lnTo>
                <a:lnTo>
                  <a:pt x="14903" y="3143"/>
                </a:lnTo>
                <a:lnTo>
                  <a:pt x="14877" y="3150"/>
                </a:lnTo>
                <a:lnTo>
                  <a:pt x="14849" y="3157"/>
                </a:lnTo>
                <a:lnTo>
                  <a:pt x="14823" y="3165"/>
                </a:lnTo>
                <a:lnTo>
                  <a:pt x="14797" y="3173"/>
                </a:lnTo>
                <a:lnTo>
                  <a:pt x="14771" y="3183"/>
                </a:lnTo>
                <a:lnTo>
                  <a:pt x="14745" y="3192"/>
                </a:lnTo>
                <a:lnTo>
                  <a:pt x="14720" y="3204"/>
                </a:lnTo>
                <a:lnTo>
                  <a:pt x="14695" y="3214"/>
                </a:lnTo>
                <a:lnTo>
                  <a:pt x="14670" y="3227"/>
                </a:lnTo>
                <a:lnTo>
                  <a:pt x="14645" y="3239"/>
                </a:lnTo>
                <a:lnTo>
                  <a:pt x="14621" y="3253"/>
                </a:lnTo>
                <a:lnTo>
                  <a:pt x="14597" y="3266"/>
                </a:lnTo>
                <a:lnTo>
                  <a:pt x="14573" y="3281"/>
                </a:lnTo>
                <a:lnTo>
                  <a:pt x="14549" y="3297"/>
                </a:lnTo>
                <a:lnTo>
                  <a:pt x="14526" y="3312"/>
                </a:lnTo>
                <a:lnTo>
                  <a:pt x="14503" y="3329"/>
                </a:lnTo>
                <a:lnTo>
                  <a:pt x="14480" y="3347"/>
                </a:lnTo>
                <a:lnTo>
                  <a:pt x="14457" y="3364"/>
                </a:lnTo>
                <a:lnTo>
                  <a:pt x="14435" y="3383"/>
                </a:lnTo>
                <a:lnTo>
                  <a:pt x="14413" y="3403"/>
                </a:lnTo>
                <a:lnTo>
                  <a:pt x="14391" y="3423"/>
                </a:lnTo>
                <a:lnTo>
                  <a:pt x="14369" y="3444"/>
                </a:lnTo>
                <a:lnTo>
                  <a:pt x="14348" y="3465"/>
                </a:lnTo>
                <a:lnTo>
                  <a:pt x="14328" y="3488"/>
                </a:lnTo>
                <a:lnTo>
                  <a:pt x="14308" y="3509"/>
                </a:lnTo>
                <a:lnTo>
                  <a:pt x="14288" y="3531"/>
                </a:lnTo>
                <a:lnTo>
                  <a:pt x="14269" y="3554"/>
                </a:lnTo>
                <a:lnTo>
                  <a:pt x="14250" y="3577"/>
                </a:lnTo>
                <a:lnTo>
                  <a:pt x="14234" y="3601"/>
                </a:lnTo>
                <a:lnTo>
                  <a:pt x="14217" y="3624"/>
                </a:lnTo>
                <a:lnTo>
                  <a:pt x="14200" y="3648"/>
                </a:lnTo>
                <a:lnTo>
                  <a:pt x="14185" y="3673"/>
                </a:lnTo>
                <a:lnTo>
                  <a:pt x="14170" y="3697"/>
                </a:lnTo>
                <a:lnTo>
                  <a:pt x="14155" y="3722"/>
                </a:lnTo>
                <a:lnTo>
                  <a:pt x="14142" y="3747"/>
                </a:lnTo>
                <a:lnTo>
                  <a:pt x="14129" y="3772"/>
                </a:lnTo>
                <a:lnTo>
                  <a:pt x="14117" y="3799"/>
                </a:lnTo>
                <a:lnTo>
                  <a:pt x="14105" y="3825"/>
                </a:lnTo>
                <a:lnTo>
                  <a:pt x="14095" y="3851"/>
                </a:lnTo>
                <a:lnTo>
                  <a:pt x="14084" y="3877"/>
                </a:lnTo>
                <a:lnTo>
                  <a:pt x="14075" y="3904"/>
                </a:lnTo>
                <a:lnTo>
                  <a:pt x="14066" y="3931"/>
                </a:lnTo>
                <a:lnTo>
                  <a:pt x="14057" y="3958"/>
                </a:lnTo>
                <a:lnTo>
                  <a:pt x="14050" y="3986"/>
                </a:lnTo>
                <a:lnTo>
                  <a:pt x="14043" y="4013"/>
                </a:lnTo>
                <a:lnTo>
                  <a:pt x="14036" y="4043"/>
                </a:lnTo>
                <a:lnTo>
                  <a:pt x="14031" y="4071"/>
                </a:lnTo>
                <a:lnTo>
                  <a:pt x="14026" y="4099"/>
                </a:lnTo>
                <a:lnTo>
                  <a:pt x="14022" y="4128"/>
                </a:lnTo>
                <a:lnTo>
                  <a:pt x="14019" y="4159"/>
                </a:lnTo>
                <a:lnTo>
                  <a:pt x="14015" y="4188"/>
                </a:lnTo>
                <a:lnTo>
                  <a:pt x="14013" y="4218"/>
                </a:lnTo>
                <a:lnTo>
                  <a:pt x="14011" y="4248"/>
                </a:lnTo>
                <a:lnTo>
                  <a:pt x="14010" y="4279"/>
                </a:lnTo>
                <a:lnTo>
                  <a:pt x="14010" y="4310"/>
                </a:lnTo>
                <a:lnTo>
                  <a:pt x="14010" y="4350"/>
                </a:lnTo>
                <a:lnTo>
                  <a:pt x="14012" y="4388"/>
                </a:lnTo>
                <a:lnTo>
                  <a:pt x="14015" y="4428"/>
                </a:lnTo>
                <a:lnTo>
                  <a:pt x="14020" y="4466"/>
                </a:lnTo>
                <a:lnTo>
                  <a:pt x="14025" y="4505"/>
                </a:lnTo>
                <a:lnTo>
                  <a:pt x="14031" y="4543"/>
                </a:lnTo>
                <a:lnTo>
                  <a:pt x="14039" y="4580"/>
                </a:lnTo>
                <a:lnTo>
                  <a:pt x="14049" y="4618"/>
                </a:lnTo>
                <a:lnTo>
                  <a:pt x="14058" y="4654"/>
                </a:lnTo>
                <a:lnTo>
                  <a:pt x="14070" y="4692"/>
                </a:lnTo>
                <a:lnTo>
                  <a:pt x="14082" y="4727"/>
                </a:lnTo>
                <a:lnTo>
                  <a:pt x="14097" y="4764"/>
                </a:lnTo>
                <a:lnTo>
                  <a:pt x="14112" y="4799"/>
                </a:lnTo>
                <a:lnTo>
                  <a:pt x="14128" y="4835"/>
                </a:lnTo>
                <a:lnTo>
                  <a:pt x="14146" y="4870"/>
                </a:lnTo>
                <a:lnTo>
                  <a:pt x="14165" y="4905"/>
                </a:lnTo>
                <a:lnTo>
                  <a:pt x="14184" y="4938"/>
                </a:lnTo>
                <a:lnTo>
                  <a:pt x="14204" y="4971"/>
                </a:lnTo>
                <a:lnTo>
                  <a:pt x="14226" y="5004"/>
                </a:lnTo>
                <a:lnTo>
                  <a:pt x="14248" y="5035"/>
                </a:lnTo>
                <a:lnTo>
                  <a:pt x="14271" y="5065"/>
                </a:lnTo>
                <a:lnTo>
                  <a:pt x="14295" y="5094"/>
                </a:lnTo>
                <a:lnTo>
                  <a:pt x="14320" y="5122"/>
                </a:lnTo>
                <a:lnTo>
                  <a:pt x="14345" y="5149"/>
                </a:lnTo>
                <a:lnTo>
                  <a:pt x="14371" y="5175"/>
                </a:lnTo>
                <a:lnTo>
                  <a:pt x="14400" y="5201"/>
                </a:lnTo>
                <a:lnTo>
                  <a:pt x="14428" y="5225"/>
                </a:lnTo>
                <a:lnTo>
                  <a:pt x="14456" y="5248"/>
                </a:lnTo>
                <a:lnTo>
                  <a:pt x="14486" y="5270"/>
                </a:lnTo>
                <a:lnTo>
                  <a:pt x="14518" y="5292"/>
                </a:lnTo>
                <a:lnTo>
                  <a:pt x="14549" y="5312"/>
                </a:lnTo>
                <a:lnTo>
                  <a:pt x="14581" y="5331"/>
                </a:lnTo>
                <a:lnTo>
                  <a:pt x="14614" y="5349"/>
                </a:lnTo>
                <a:lnTo>
                  <a:pt x="14647" y="5366"/>
                </a:lnTo>
                <a:lnTo>
                  <a:pt x="14681" y="5382"/>
                </a:lnTo>
                <a:lnTo>
                  <a:pt x="14716" y="5396"/>
                </a:lnTo>
                <a:lnTo>
                  <a:pt x="14750" y="5410"/>
                </a:lnTo>
                <a:lnTo>
                  <a:pt x="14785" y="5422"/>
                </a:lnTo>
                <a:lnTo>
                  <a:pt x="14820" y="5434"/>
                </a:lnTo>
                <a:lnTo>
                  <a:pt x="14857" y="5443"/>
                </a:lnTo>
                <a:lnTo>
                  <a:pt x="14892" y="5453"/>
                </a:lnTo>
                <a:lnTo>
                  <a:pt x="14929" y="5460"/>
                </a:lnTo>
                <a:lnTo>
                  <a:pt x="14966" y="5466"/>
                </a:lnTo>
                <a:lnTo>
                  <a:pt x="15004" y="5471"/>
                </a:lnTo>
                <a:lnTo>
                  <a:pt x="15041" y="5476"/>
                </a:lnTo>
                <a:lnTo>
                  <a:pt x="15080" y="5479"/>
                </a:lnTo>
                <a:lnTo>
                  <a:pt x="15119" y="5481"/>
                </a:lnTo>
                <a:lnTo>
                  <a:pt x="15157" y="5481"/>
                </a:lnTo>
                <a:lnTo>
                  <a:pt x="15197" y="5481"/>
                </a:lnTo>
                <a:lnTo>
                  <a:pt x="15236" y="5479"/>
                </a:lnTo>
                <a:lnTo>
                  <a:pt x="15273" y="5476"/>
                </a:lnTo>
                <a:lnTo>
                  <a:pt x="15311" y="5471"/>
                </a:lnTo>
                <a:lnTo>
                  <a:pt x="15348" y="5466"/>
                </a:lnTo>
                <a:lnTo>
                  <a:pt x="15386" y="5460"/>
                </a:lnTo>
                <a:lnTo>
                  <a:pt x="15422" y="5453"/>
                </a:lnTo>
                <a:lnTo>
                  <a:pt x="15458" y="5443"/>
                </a:lnTo>
                <a:lnTo>
                  <a:pt x="15494" y="5434"/>
                </a:lnTo>
                <a:lnTo>
                  <a:pt x="15530" y="5422"/>
                </a:lnTo>
                <a:lnTo>
                  <a:pt x="15564" y="5410"/>
                </a:lnTo>
                <a:lnTo>
                  <a:pt x="15600" y="5396"/>
                </a:lnTo>
                <a:lnTo>
                  <a:pt x="15633" y="5382"/>
                </a:lnTo>
                <a:lnTo>
                  <a:pt x="15668" y="5366"/>
                </a:lnTo>
                <a:lnTo>
                  <a:pt x="15701" y="5349"/>
                </a:lnTo>
                <a:lnTo>
                  <a:pt x="15735" y="5331"/>
                </a:lnTo>
                <a:lnTo>
                  <a:pt x="15767" y="5312"/>
                </a:lnTo>
                <a:lnTo>
                  <a:pt x="15798" y="5292"/>
                </a:lnTo>
                <a:lnTo>
                  <a:pt x="15828" y="5270"/>
                </a:lnTo>
                <a:lnTo>
                  <a:pt x="15859" y="5248"/>
                </a:lnTo>
                <a:lnTo>
                  <a:pt x="15888" y="5225"/>
                </a:lnTo>
                <a:lnTo>
                  <a:pt x="15916" y="5201"/>
                </a:lnTo>
                <a:lnTo>
                  <a:pt x="15943" y="5175"/>
                </a:lnTo>
                <a:lnTo>
                  <a:pt x="15969" y="5149"/>
                </a:lnTo>
                <a:lnTo>
                  <a:pt x="15995" y="5122"/>
                </a:lnTo>
                <a:lnTo>
                  <a:pt x="16021" y="5094"/>
                </a:lnTo>
                <a:lnTo>
                  <a:pt x="16045" y="5065"/>
                </a:lnTo>
                <a:lnTo>
                  <a:pt x="16067" y="5035"/>
                </a:lnTo>
                <a:lnTo>
                  <a:pt x="16089" y="5004"/>
                </a:lnTo>
                <a:lnTo>
                  <a:pt x="16111" y="4971"/>
                </a:lnTo>
                <a:lnTo>
                  <a:pt x="16131" y="4938"/>
                </a:lnTo>
                <a:lnTo>
                  <a:pt x="16151" y="4905"/>
                </a:lnTo>
                <a:lnTo>
                  <a:pt x="16170" y="4870"/>
                </a:lnTo>
                <a:lnTo>
                  <a:pt x="16188" y="4835"/>
                </a:lnTo>
                <a:lnTo>
                  <a:pt x="16203" y="4799"/>
                </a:lnTo>
                <a:lnTo>
                  <a:pt x="16219" y="4764"/>
                </a:lnTo>
                <a:lnTo>
                  <a:pt x="16232" y="4727"/>
                </a:lnTo>
                <a:lnTo>
                  <a:pt x="16245" y="4692"/>
                </a:lnTo>
                <a:lnTo>
                  <a:pt x="16256" y="4654"/>
                </a:lnTo>
                <a:lnTo>
                  <a:pt x="16267" y="4618"/>
                </a:lnTo>
                <a:lnTo>
                  <a:pt x="16275" y="4580"/>
                </a:lnTo>
                <a:lnTo>
                  <a:pt x="16284" y="4543"/>
                </a:lnTo>
                <a:lnTo>
                  <a:pt x="16290" y="4505"/>
                </a:lnTo>
                <a:lnTo>
                  <a:pt x="16296" y="4466"/>
                </a:lnTo>
                <a:lnTo>
                  <a:pt x="16300" y="4428"/>
                </a:lnTo>
                <a:lnTo>
                  <a:pt x="16303" y="4388"/>
                </a:lnTo>
                <a:lnTo>
                  <a:pt x="16304" y="4350"/>
                </a:lnTo>
                <a:lnTo>
                  <a:pt x="16305" y="4310"/>
                </a:lnTo>
                <a:lnTo>
                  <a:pt x="16305" y="4279"/>
                </a:lnTo>
                <a:lnTo>
                  <a:pt x="16304" y="4248"/>
                </a:lnTo>
                <a:lnTo>
                  <a:pt x="16302" y="4218"/>
                </a:lnTo>
                <a:lnTo>
                  <a:pt x="16300" y="4188"/>
                </a:lnTo>
                <a:lnTo>
                  <a:pt x="16297" y="4159"/>
                </a:lnTo>
                <a:lnTo>
                  <a:pt x="16293" y="4128"/>
                </a:lnTo>
                <a:lnTo>
                  <a:pt x="16289" y="4099"/>
                </a:lnTo>
                <a:lnTo>
                  <a:pt x="16284" y="4071"/>
                </a:lnTo>
                <a:lnTo>
                  <a:pt x="16278" y="4043"/>
                </a:lnTo>
                <a:lnTo>
                  <a:pt x="16272" y="4013"/>
                </a:lnTo>
                <a:lnTo>
                  <a:pt x="16265" y="3986"/>
                </a:lnTo>
                <a:lnTo>
                  <a:pt x="16257" y="3958"/>
                </a:lnTo>
                <a:lnTo>
                  <a:pt x="16249" y="3931"/>
                </a:lnTo>
                <a:lnTo>
                  <a:pt x="16240" y="3904"/>
                </a:lnTo>
                <a:lnTo>
                  <a:pt x="16230" y="3877"/>
                </a:lnTo>
                <a:lnTo>
                  <a:pt x="16220" y="3851"/>
                </a:lnTo>
                <a:lnTo>
                  <a:pt x="16209" y="3825"/>
                </a:lnTo>
                <a:lnTo>
                  <a:pt x="16198" y="3799"/>
                </a:lnTo>
                <a:lnTo>
                  <a:pt x="16185" y="3772"/>
                </a:lnTo>
                <a:lnTo>
                  <a:pt x="16172" y="3747"/>
                </a:lnTo>
                <a:lnTo>
                  <a:pt x="16158" y="3722"/>
                </a:lnTo>
                <a:lnTo>
                  <a:pt x="16145" y="3697"/>
                </a:lnTo>
                <a:lnTo>
                  <a:pt x="16129" y="3673"/>
                </a:lnTo>
                <a:lnTo>
                  <a:pt x="16113" y="3648"/>
                </a:lnTo>
                <a:lnTo>
                  <a:pt x="16098" y="3624"/>
                </a:lnTo>
                <a:lnTo>
                  <a:pt x="16081" y="3601"/>
                </a:lnTo>
                <a:lnTo>
                  <a:pt x="16063" y="3577"/>
                </a:lnTo>
                <a:lnTo>
                  <a:pt x="16045" y="3554"/>
                </a:lnTo>
                <a:lnTo>
                  <a:pt x="16026" y="3531"/>
                </a:lnTo>
                <a:lnTo>
                  <a:pt x="16006" y="3509"/>
                </a:lnTo>
                <a:lnTo>
                  <a:pt x="15986" y="3488"/>
                </a:lnTo>
                <a:lnTo>
                  <a:pt x="15965" y="3465"/>
                </a:lnTo>
                <a:lnTo>
                  <a:pt x="15944" y="3444"/>
                </a:lnTo>
                <a:lnTo>
                  <a:pt x="15922" y="3423"/>
                </a:lnTo>
                <a:lnTo>
                  <a:pt x="15900" y="3403"/>
                </a:lnTo>
                <a:lnTo>
                  <a:pt x="15879" y="3383"/>
                </a:lnTo>
                <a:lnTo>
                  <a:pt x="15856" y="3364"/>
                </a:lnTo>
                <a:lnTo>
                  <a:pt x="15834" y="3347"/>
                </a:lnTo>
                <a:lnTo>
                  <a:pt x="15811" y="3329"/>
                </a:lnTo>
                <a:lnTo>
                  <a:pt x="15788" y="3312"/>
                </a:lnTo>
                <a:lnTo>
                  <a:pt x="15764" y="3297"/>
                </a:lnTo>
                <a:lnTo>
                  <a:pt x="15741" y="3281"/>
                </a:lnTo>
                <a:lnTo>
                  <a:pt x="15717" y="3266"/>
                </a:lnTo>
                <a:lnTo>
                  <a:pt x="15693" y="3253"/>
                </a:lnTo>
                <a:lnTo>
                  <a:pt x="15669" y="3239"/>
                </a:lnTo>
                <a:lnTo>
                  <a:pt x="15644" y="3227"/>
                </a:lnTo>
                <a:lnTo>
                  <a:pt x="15619" y="3214"/>
                </a:lnTo>
                <a:lnTo>
                  <a:pt x="15594" y="3204"/>
                </a:lnTo>
                <a:lnTo>
                  <a:pt x="15569" y="3192"/>
                </a:lnTo>
                <a:lnTo>
                  <a:pt x="15542" y="3183"/>
                </a:lnTo>
                <a:lnTo>
                  <a:pt x="15516" y="3173"/>
                </a:lnTo>
                <a:lnTo>
                  <a:pt x="15490" y="3165"/>
                </a:lnTo>
                <a:lnTo>
                  <a:pt x="15464" y="3157"/>
                </a:lnTo>
                <a:lnTo>
                  <a:pt x="15438" y="3150"/>
                </a:lnTo>
                <a:lnTo>
                  <a:pt x="15411" y="3143"/>
                </a:lnTo>
                <a:lnTo>
                  <a:pt x="15384" y="3138"/>
                </a:lnTo>
                <a:lnTo>
                  <a:pt x="15357" y="3133"/>
                </a:lnTo>
                <a:lnTo>
                  <a:pt x="15329" y="3129"/>
                </a:lnTo>
                <a:lnTo>
                  <a:pt x="15301" y="3124"/>
                </a:lnTo>
                <a:lnTo>
                  <a:pt x="15273" y="3121"/>
                </a:lnTo>
                <a:lnTo>
                  <a:pt x="15244" y="3119"/>
                </a:lnTo>
                <a:lnTo>
                  <a:pt x="15216" y="3117"/>
                </a:lnTo>
                <a:lnTo>
                  <a:pt x="15187" y="3116"/>
                </a:lnTo>
                <a:lnTo>
                  <a:pt x="15157" y="3116"/>
                </a:lnTo>
                <a:close/>
                <a:moveTo>
                  <a:pt x="8164" y="730"/>
                </a:moveTo>
                <a:lnTo>
                  <a:pt x="8378" y="701"/>
                </a:lnTo>
                <a:lnTo>
                  <a:pt x="8592" y="678"/>
                </a:lnTo>
                <a:lnTo>
                  <a:pt x="8806" y="663"/>
                </a:lnTo>
                <a:lnTo>
                  <a:pt x="9020" y="653"/>
                </a:lnTo>
                <a:lnTo>
                  <a:pt x="9234" y="651"/>
                </a:lnTo>
                <a:lnTo>
                  <a:pt x="9447" y="655"/>
                </a:lnTo>
                <a:lnTo>
                  <a:pt x="9659" y="667"/>
                </a:lnTo>
                <a:lnTo>
                  <a:pt x="9871" y="685"/>
                </a:lnTo>
                <a:lnTo>
                  <a:pt x="10082" y="710"/>
                </a:lnTo>
                <a:lnTo>
                  <a:pt x="10291" y="740"/>
                </a:lnTo>
                <a:lnTo>
                  <a:pt x="10499" y="777"/>
                </a:lnTo>
                <a:lnTo>
                  <a:pt x="10706" y="821"/>
                </a:lnTo>
                <a:lnTo>
                  <a:pt x="10911" y="872"/>
                </a:lnTo>
                <a:lnTo>
                  <a:pt x="11114" y="929"/>
                </a:lnTo>
                <a:lnTo>
                  <a:pt x="11315" y="992"/>
                </a:lnTo>
                <a:lnTo>
                  <a:pt x="11515" y="1061"/>
                </a:lnTo>
                <a:lnTo>
                  <a:pt x="11712" y="1136"/>
                </a:lnTo>
                <a:lnTo>
                  <a:pt x="11907" y="1219"/>
                </a:lnTo>
                <a:lnTo>
                  <a:pt x="12099" y="1307"/>
                </a:lnTo>
                <a:lnTo>
                  <a:pt x="12289" y="1400"/>
                </a:lnTo>
                <a:lnTo>
                  <a:pt x="12476" y="1501"/>
                </a:lnTo>
                <a:lnTo>
                  <a:pt x="12660" y="1607"/>
                </a:lnTo>
                <a:lnTo>
                  <a:pt x="12840" y="1719"/>
                </a:lnTo>
                <a:lnTo>
                  <a:pt x="13018" y="1837"/>
                </a:lnTo>
                <a:lnTo>
                  <a:pt x="13192" y="1961"/>
                </a:lnTo>
                <a:lnTo>
                  <a:pt x="13362" y="2090"/>
                </a:lnTo>
                <a:lnTo>
                  <a:pt x="13529" y="2226"/>
                </a:lnTo>
                <a:lnTo>
                  <a:pt x="13692" y="2367"/>
                </a:lnTo>
                <a:lnTo>
                  <a:pt x="13851" y="2514"/>
                </a:lnTo>
                <a:lnTo>
                  <a:pt x="14004" y="2666"/>
                </a:lnTo>
                <a:lnTo>
                  <a:pt x="14154" y="2824"/>
                </a:lnTo>
                <a:lnTo>
                  <a:pt x="14300" y="2988"/>
                </a:lnTo>
                <a:lnTo>
                  <a:pt x="14324" y="2971"/>
                </a:lnTo>
                <a:lnTo>
                  <a:pt x="14348" y="2956"/>
                </a:lnTo>
                <a:lnTo>
                  <a:pt x="14372" y="2941"/>
                </a:lnTo>
                <a:lnTo>
                  <a:pt x="14397" y="2926"/>
                </a:lnTo>
                <a:lnTo>
                  <a:pt x="14421" y="2913"/>
                </a:lnTo>
                <a:lnTo>
                  <a:pt x="14447" y="2899"/>
                </a:lnTo>
                <a:lnTo>
                  <a:pt x="14472" y="2886"/>
                </a:lnTo>
                <a:lnTo>
                  <a:pt x="14498" y="2874"/>
                </a:lnTo>
                <a:lnTo>
                  <a:pt x="14523" y="2862"/>
                </a:lnTo>
                <a:lnTo>
                  <a:pt x="14549" y="2851"/>
                </a:lnTo>
                <a:lnTo>
                  <a:pt x="14575" y="2841"/>
                </a:lnTo>
                <a:lnTo>
                  <a:pt x="14601" y="2831"/>
                </a:lnTo>
                <a:lnTo>
                  <a:pt x="14627" y="2821"/>
                </a:lnTo>
                <a:lnTo>
                  <a:pt x="14653" y="2812"/>
                </a:lnTo>
                <a:lnTo>
                  <a:pt x="14680" y="2804"/>
                </a:lnTo>
                <a:lnTo>
                  <a:pt x="14706" y="2796"/>
                </a:lnTo>
                <a:lnTo>
                  <a:pt x="14734" y="2788"/>
                </a:lnTo>
                <a:lnTo>
                  <a:pt x="14761" y="2781"/>
                </a:lnTo>
                <a:lnTo>
                  <a:pt x="14788" y="2775"/>
                </a:lnTo>
                <a:lnTo>
                  <a:pt x="14816" y="2769"/>
                </a:lnTo>
                <a:lnTo>
                  <a:pt x="14871" y="2758"/>
                </a:lnTo>
                <a:lnTo>
                  <a:pt x="14927" y="2750"/>
                </a:lnTo>
                <a:lnTo>
                  <a:pt x="14984" y="2742"/>
                </a:lnTo>
                <a:lnTo>
                  <a:pt x="15041" y="2738"/>
                </a:lnTo>
                <a:lnTo>
                  <a:pt x="15099" y="2735"/>
                </a:lnTo>
                <a:lnTo>
                  <a:pt x="15157" y="2734"/>
                </a:lnTo>
                <a:lnTo>
                  <a:pt x="15200" y="2735"/>
                </a:lnTo>
                <a:lnTo>
                  <a:pt x="15242" y="2736"/>
                </a:lnTo>
                <a:lnTo>
                  <a:pt x="15284" y="2739"/>
                </a:lnTo>
                <a:lnTo>
                  <a:pt x="15325" y="2742"/>
                </a:lnTo>
                <a:lnTo>
                  <a:pt x="15366" y="2747"/>
                </a:lnTo>
                <a:lnTo>
                  <a:pt x="15406" y="2752"/>
                </a:lnTo>
                <a:lnTo>
                  <a:pt x="15445" y="2758"/>
                </a:lnTo>
                <a:lnTo>
                  <a:pt x="15485" y="2765"/>
                </a:lnTo>
                <a:lnTo>
                  <a:pt x="15524" y="2774"/>
                </a:lnTo>
                <a:lnTo>
                  <a:pt x="15562" y="2783"/>
                </a:lnTo>
                <a:lnTo>
                  <a:pt x="15600" y="2794"/>
                </a:lnTo>
                <a:lnTo>
                  <a:pt x="15637" y="2804"/>
                </a:lnTo>
                <a:lnTo>
                  <a:pt x="15674" y="2817"/>
                </a:lnTo>
                <a:lnTo>
                  <a:pt x="15711" y="2829"/>
                </a:lnTo>
                <a:lnTo>
                  <a:pt x="15747" y="2844"/>
                </a:lnTo>
                <a:lnTo>
                  <a:pt x="15783" y="2858"/>
                </a:lnTo>
                <a:lnTo>
                  <a:pt x="15818" y="2875"/>
                </a:lnTo>
                <a:lnTo>
                  <a:pt x="15852" y="2892"/>
                </a:lnTo>
                <a:lnTo>
                  <a:pt x="15887" y="2909"/>
                </a:lnTo>
                <a:lnTo>
                  <a:pt x="15921" y="2928"/>
                </a:lnTo>
                <a:lnTo>
                  <a:pt x="15954" y="2948"/>
                </a:lnTo>
                <a:lnTo>
                  <a:pt x="15987" y="2969"/>
                </a:lnTo>
                <a:lnTo>
                  <a:pt x="16019" y="2991"/>
                </a:lnTo>
                <a:lnTo>
                  <a:pt x="16052" y="3014"/>
                </a:lnTo>
                <a:lnTo>
                  <a:pt x="16083" y="3038"/>
                </a:lnTo>
                <a:lnTo>
                  <a:pt x="16114" y="3063"/>
                </a:lnTo>
                <a:lnTo>
                  <a:pt x="16145" y="3088"/>
                </a:lnTo>
                <a:lnTo>
                  <a:pt x="16175" y="3115"/>
                </a:lnTo>
                <a:lnTo>
                  <a:pt x="16205" y="3142"/>
                </a:lnTo>
                <a:lnTo>
                  <a:pt x="16234" y="3171"/>
                </a:lnTo>
                <a:lnTo>
                  <a:pt x="16263" y="3201"/>
                </a:lnTo>
                <a:lnTo>
                  <a:pt x="16292" y="3231"/>
                </a:lnTo>
                <a:lnTo>
                  <a:pt x="16317" y="3259"/>
                </a:lnTo>
                <a:lnTo>
                  <a:pt x="16341" y="3288"/>
                </a:lnTo>
                <a:lnTo>
                  <a:pt x="16364" y="3317"/>
                </a:lnTo>
                <a:lnTo>
                  <a:pt x="16387" y="3347"/>
                </a:lnTo>
                <a:lnTo>
                  <a:pt x="16409" y="3376"/>
                </a:lnTo>
                <a:lnTo>
                  <a:pt x="16431" y="3406"/>
                </a:lnTo>
                <a:lnTo>
                  <a:pt x="16451" y="3436"/>
                </a:lnTo>
                <a:lnTo>
                  <a:pt x="16470" y="3468"/>
                </a:lnTo>
                <a:lnTo>
                  <a:pt x="16489" y="3498"/>
                </a:lnTo>
                <a:lnTo>
                  <a:pt x="16507" y="3529"/>
                </a:lnTo>
                <a:lnTo>
                  <a:pt x="16524" y="3562"/>
                </a:lnTo>
                <a:lnTo>
                  <a:pt x="16540" y="3593"/>
                </a:lnTo>
                <a:lnTo>
                  <a:pt x="16556" y="3625"/>
                </a:lnTo>
                <a:lnTo>
                  <a:pt x="16571" y="3658"/>
                </a:lnTo>
                <a:lnTo>
                  <a:pt x="16584" y="3691"/>
                </a:lnTo>
                <a:lnTo>
                  <a:pt x="16598" y="3724"/>
                </a:lnTo>
                <a:lnTo>
                  <a:pt x="16610" y="3759"/>
                </a:lnTo>
                <a:lnTo>
                  <a:pt x="16622" y="3793"/>
                </a:lnTo>
                <a:lnTo>
                  <a:pt x="16632" y="3828"/>
                </a:lnTo>
                <a:lnTo>
                  <a:pt x="16643" y="3863"/>
                </a:lnTo>
                <a:lnTo>
                  <a:pt x="16652" y="3899"/>
                </a:lnTo>
                <a:lnTo>
                  <a:pt x="16660" y="3934"/>
                </a:lnTo>
                <a:lnTo>
                  <a:pt x="16668" y="3971"/>
                </a:lnTo>
                <a:lnTo>
                  <a:pt x="16675" y="4007"/>
                </a:lnTo>
                <a:lnTo>
                  <a:pt x="16681" y="4044"/>
                </a:lnTo>
                <a:lnTo>
                  <a:pt x="16686" y="4080"/>
                </a:lnTo>
                <a:lnTo>
                  <a:pt x="16691" y="4117"/>
                </a:lnTo>
                <a:lnTo>
                  <a:pt x="16694" y="4154"/>
                </a:lnTo>
                <a:lnTo>
                  <a:pt x="16697" y="4192"/>
                </a:lnTo>
                <a:lnTo>
                  <a:pt x="16699" y="4228"/>
                </a:lnTo>
                <a:lnTo>
                  <a:pt x="16700" y="4266"/>
                </a:lnTo>
                <a:lnTo>
                  <a:pt x="16700" y="4304"/>
                </a:lnTo>
                <a:lnTo>
                  <a:pt x="16699" y="4341"/>
                </a:lnTo>
                <a:lnTo>
                  <a:pt x="16698" y="4379"/>
                </a:lnTo>
                <a:lnTo>
                  <a:pt x="16696" y="4415"/>
                </a:lnTo>
                <a:lnTo>
                  <a:pt x="16693" y="4453"/>
                </a:lnTo>
                <a:lnTo>
                  <a:pt x="16689" y="4490"/>
                </a:lnTo>
                <a:lnTo>
                  <a:pt x="16684" y="4527"/>
                </a:lnTo>
                <a:lnTo>
                  <a:pt x="16679" y="4563"/>
                </a:lnTo>
                <a:lnTo>
                  <a:pt x="16673" y="4601"/>
                </a:lnTo>
                <a:lnTo>
                  <a:pt x="16666" y="4636"/>
                </a:lnTo>
                <a:lnTo>
                  <a:pt x="16657" y="4673"/>
                </a:lnTo>
                <a:lnTo>
                  <a:pt x="16649" y="4708"/>
                </a:lnTo>
                <a:lnTo>
                  <a:pt x="16638" y="4744"/>
                </a:lnTo>
                <a:lnTo>
                  <a:pt x="16628" y="4779"/>
                </a:lnTo>
                <a:lnTo>
                  <a:pt x="16617" y="4815"/>
                </a:lnTo>
                <a:lnTo>
                  <a:pt x="16605" y="4849"/>
                </a:lnTo>
                <a:lnTo>
                  <a:pt x="16591" y="4883"/>
                </a:lnTo>
                <a:lnTo>
                  <a:pt x="16577" y="4918"/>
                </a:lnTo>
                <a:lnTo>
                  <a:pt x="16561" y="4954"/>
                </a:lnTo>
                <a:lnTo>
                  <a:pt x="16544" y="4989"/>
                </a:lnTo>
                <a:lnTo>
                  <a:pt x="16527" y="5024"/>
                </a:lnTo>
                <a:lnTo>
                  <a:pt x="16509" y="5058"/>
                </a:lnTo>
                <a:lnTo>
                  <a:pt x="16489" y="5093"/>
                </a:lnTo>
                <a:lnTo>
                  <a:pt x="16469" y="5126"/>
                </a:lnTo>
                <a:lnTo>
                  <a:pt x="16448" y="5159"/>
                </a:lnTo>
                <a:lnTo>
                  <a:pt x="16427" y="5192"/>
                </a:lnTo>
                <a:lnTo>
                  <a:pt x="16404" y="5224"/>
                </a:lnTo>
                <a:lnTo>
                  <a:pt x="16381" y="5255"/>
                </a:lnTo>
                <a:lnTo>
                  <a:pt x="16357" y="5287"/>
                </a:lnTo>
                <a:lnTo>
                  <a:pt x="16332" y="5317"/>
                </a:lnTo>
                <a:lnTo>
                  <a:pt x="16305" y="5347"/>
                </a:lnTo>
                <a:lnTo>
                  <a:pt x="16279" y="5376"/>
                </a:lnTo>
                <a:lnTo>
                  <a:pt x="16251" y="5405"/>
                </a:lnTo>
                <a:lnTo>
                  <a:pt x="16224" y="5433"/>
                </a:lnTo>
                <a:lnTo>
                  <a:pt x="16195" y="5460"/>
                </a:lnTo>
                <a:lnTo>
                  <a:pt x="16166" y="5487"/>
                </a:lnTo>
                <a:lnTo>
                  <a:pt x="16136" y="5512"/>
                </a:lnTo>
                <a:lnTo>
                  <a:pt x="16105" y="5537"/>
                </a:lnTo>
                <a:lnTo>
                  <a:pt x="16075" y="5561"/>
                </a:lnTo>
                <a:lnTo>
                  <a:pt x="16042" y="5585"/>
                </a:lnTo>
                <a:lnTo>
                  <a:pt x="16010" y="5607"/>
                </a:lnTo>
                <a:lnTo>
                  <a:pt x="15978" y="5629"/>
                </a:lnTo>
                <a:lnTo>
                  <a:pt x="15944" y="5649"/>
                </a:lnTo>
                <a:lnTo>
                  <a:pt x="15910" y="5669"/>
                </a:lnTo>
                <a:lnTo>
                  <a:pt x="15875" y="5687"/>
                </a:lnTo>
                <a:lnTo>
                  <a:pt x="15841" y="5705"/>
                </a:lnTo>
                <a:lnTo>
                  <a:pt x="15806" y="5722"/>
                </a:lnTo>
                <a:lnTo>
                  <a:pt x="15769" y="5737"/>
                </a:lnTo>
                <a:lnTo>
                  <a:pt x="15732" y="5752"/>
                </a:lnTo>
                <a:lnTo>
                  <a:pt x="15752" y="5832"/>
                </a:lnTo>
                <a:lnTo>
                  <a:pt x="15771" y="5914"/>
                </a:lnTo>
                <a:lnTo>
                  <a:pt x="15789" y="5995"/>
                </a:lnTo>
                <a:lnTo>
                  <a:pt x="15806" y="6078"/>
                </a:lnTo>
                <a:lnTo>
                  <a:pt x="15821" y="6159"/>
                </a:lnTo>
                <a:lnTo>
                  <a:pt x="15836" y="6241"/>
                </a:lnTo>
                <a:lnTo>
                  <a:pt x="15850" y="6324"/>
                </a:lnTo>
                <a:lnTo>
                  <a:pt x="15863" y="6406"/>
                </a:lnTo>
                <a:lnTo>
                  <a:pt x="15874" y="6489"/>
                </a:lnTo>
                <a:lnTo>
                  <a:pt x="15885" y="6572"/>
                </a:lnTo>
                <a:lnTo>
                  <a:pt x="15894" y="6655"/>
                </a:lnTo>
                <a:lnTo>
                  <a:pt x="15903" y="6738"/>
                </a:lnTo>
                <a:lnTo>
                  <a:pt x="15911" y="6822"/>
                </a:lnTo>
                <a:lnTo>
                  <a:pt x="15917" y="6905"/>
                </a:lnTo>
                <a:lnTo>
                  <a:pt x="15922" y="6989"/>
                </a:lnTo>
                <a:lnTo>
                  <a:pt x="15927" y="7072"/>
                </a:lnTo>
                <a:lnTo>
                  <a:pt x="15930" y="7156"/>
                </a:lnTo>
                <a:lnTo>
                  <a:pt x="15933" y="7239"/>
                </a:lnTo>
                <a:lnTo>
                  <a:pt x="15934" y="7323"/>
                </a:lnTo>
                <a:lnTo>
                  <a:pt x="15934" y="7406"/>
                </a:lnTo>
                <a:lnTo>
                  <a:pt x="15933" y="7491"/>
                </a:lnTo>
                <a:lnTo>
                  <a:pt x="15931" y="7574"/>
                </a:lnTo>
                <a:lnTo>
                  <a:pt x="15929" y="7658"/>
                </a:lnTo>
                <a:lnTo>
                  <a:pt x="15924" y="7741"/>
                </a:lnTo>
                <a:lnTo>
                  <a:pt x="15919" y="7826"/>
                </a:lnTo>
                <a:lnTo>
                  <a:pt x="15913" y="7909"/>
                </a:lnTo>
                <a:lnTo>
                  <a:pt x="15907" y="7993"/>
                </a:lnTo>
                <a:lnTo>
                  <a:pt x="15898" y="8077"/>
                </a:lnTo>
                <a:lnTo>
                  <a:pt x="15889" y="8161"/>
                </a:lnTo>
                <a:lnTo>
                  <a:pt x="15879" y="8244"/>
                </a:lnTo>
                <a:lnTo>
                  <a:pt x="15867" y="8329"/>
                </a:lnTo>
                <a:lnTo>
                  <a:pt x="15855" y="8412"/>
                </a:lnTo>
                <a:lnTo>
                  <a:pt x="15855" y="8414"/>
                </a:lnTo>
                <a:lnTo>
                  <a:pt x="15845" y="8412"/>
                </a:lnTo>
                <a:lnTo>
                  <a:pt x="15835" y="8411"/>
                </a:lnTo>
                <a:lnTo>
                  <a:pt x="15846" y="8329"/>
                </a:lnTo>
                <a:lnTo>
                  <a:pt x="15857" y="8245"/>
                </a:lnTo>
                <a:lnTo>
                  <a:pt x="15865" y="8163"/>
                </a:lnTo>
                <a:lnTo>
                  <a:pt x="15873" y="8079"/>
                </a:lnTo>
                <a:lnTo>
                  <a:pt x="15880" y="7996"/>
                </a:lnTo>
                <a:lnTo>
                  <a:pt x="15886" y="7913"/>
                </a:lnTo>
                <a:lnTo>
                  <a:pt x="15891" y="7830"/>
                </a:lnTo>
                <a:lnTo>
                  <a:pt x="15894" y="7746"/>
                </a:lnTo>
                <a:lnTo>
                  <a:pt x="15897" y="7664"/>
                </a:lnTo>
                <a:lnTo>
                  <a:pt x="15899" y="7580"/>
                </a:lnTo>
                <a:lnTo>
                  <a:pt x="15899" y="7497"/>
                </a:lnTo>
                <a:lnTo>
                  <a:pt x="15899" y="7414"/>
                </a:lnTo>
                <a:lnTo>
                  <a:pt x="15898" y="7331"/>
                </a:lnTo>
                <a:lnTo>
                  <a:pt x="15895" y="7248"/>
                </a:lnTo>
                <a:lnTo>
                  <a:pt x="15892" y="7165"/>
                </a:lnTo>
                <a:lnTo>
                  <a:pt x="15887" y="7083"/>
                </a:lnTo>
                <a:lnTo>
                  <a:pt x="15882" y="6999"/>
                </a:lnTo>
                <a:lnTo>
                  <a:pt x="15875" y="6917"/>
                </a:lnTo>
                <a:lnTo>
                  <a:pt x="15867" y="6834"/>
                </a:lnTo>
                <a:lnTo>
                  <a:pt x="15859" y="6752"/>
                </a:lnTo>
                <a:lnTo>
                  <a:pt x="15849" y="6669"/>
                </a:lnTo>
                <a:lnTo>
                  <a:pt x="15838" y="6587"/>
                </a:lnTo>
                <a:lnTo>
                  <a:pt x="15826" y="6504"/>
                </a:lnTo>
                <a:lnTo>
                  <a:pt x="15814" y="6423"/>
                </a:lnTo>
                <a:lnTo>
                  <a:pt x="15799" y="6341"/>
                </a:lnTo>
                <a:lnTo>
                  <a:pt x="15785" y="6259"/>
                </a:lnTo>
                <a:lnTo>
                  <a:pt x="15769" y="6178"/>
                </a:lnTo>
                <a:lnTo>
                  <a:pt x="15752" y="6096"/>
                </a:lnTo>
                <a:lnTo>
                  <a:pt x="15733" y="6015"/>
                </a:lnTo>
                <a:lnTo>
                  <a:pt x="15715" y="5934"/>
                </a:lnTo>
                <a:lnTo>
                  <a:pt x="15695" y="5853"/>
                </a:lnTo>
                <a:lnTo>
                  <a:pt x="15674" y="5773"/>
                </a:lnTo>
                <a:lnTo>
                  <a:pt x="15641" y="5783"/>
                </a:lnTo>
                <a:lnTo>
                  <a:pt x="15606" y="5793"/>
                </a:lnTo>
                <a:lnTo>
                  <a:pt x="15572" y="5802"/>
                </a:lnTo>
                <a:lnTo>
                  <a:pt x="15537" y="5810"/>
                </a:lnTo>
                <a:lnTo>
                  <a:pt x="15502" y="5818"/>
                </a:lnTo>
                <a:lnTo>
                  <a:pt x="15466" y="5825"/>
                </a:lnTo>
                <a:lnTo>
                  <a:pt x="15430" y="5830"/>
                </a:lnTo>
                <a:lnTo>
                  <a:pt x="15394" y="5836"/>
                </a:lnTo>
                <a:lnTo>
                  <a:pt x="15358" y="5841"/>
                </a:lnTo>
                <a:lnTo>
                  <a:pt x="15321" y="5844"/>
                </a:lnTo>
                <a:lnTo>
                  <a:pt x="15285" y="5847"/>
                </a:lnTo>
                <a:lnTo>
                  <a:pt x="15247" y="5849"/>
                </a:lnTo>
                <a:lnTo>
                  <a:pt x="15211" y="5851"/>
                </a:lnTo>
                <a:lnTo>
                  <a:pt x="15173" y="5851"/>
                </a:lnTo>
                <a:lnTo>
                  <a:pt x="15136" y="5851"/>
                </a:lnTo>
                <a:lnTo>
                  <a:pt x="15100" y="5850"/>
                </a:lnTo>
                <a:lnTo>
                  <a:pt x="15062" y="5849"/>
                </a:lnTo>
                <a:lnTo>
                  <a:pt x="15026" y="5847"/>
                </a:lnTo>
                <a:lnTo>
                  <a:pt x="14989" y="5844"/>
                </a:lnTo>
                <a:lnTo>
                  <a:pt x="14953" y="5840"/>
                </a:lnTo>
                <a:lnTo>
                  <a:pt x="14916" y="5834"/>
                </a:lnTo>
                <a:lnTo>
                  <a:pt x="14880" y="5829"/>
                </a:lnTo>
                <a:lnTo>
                  <a:pt x="14844" y="5823"/>
                </a:lnTo>
                <a:lnTo>
                  <a:pt x="14809" y="5817"/>
                </a:lnTo>
                <a:lnTo>
                  <a:pt x="14773" y="5809"/>
                </a:lnTo>
                <a:lnTo>
                  <a:pt x="14739" y="5801"/>
                </a:lnTo>
                <a:lnTo>
                  <a:pt x="14704" y="5792"/>
                </a:lnTo>
                <a:lnTo>
                  <a:pt x="14670" y="5782"/>
                </a:lnTo>
                <a:lnTo>
                  <a:pt x="14637" y="5771"/>
                </a:lnTo>
                <a:lnTo>
                  <a:pt x="14603" y="5760"/>
                </a:lnTo>
                <a:lnTo>
                  <a:pt x="14571" y="5748"/>
                </a:lnTo>
                <a:lnTo>
                  <a:pt x="14539" y="5735"/>
                </a:lnTo>
                <a:lnTo>
                  <a:pt x="14505" y="5721"/>
                </a:lnTo>
                <a:lnTo>
                  <a:pt x="14471" y="5704"/>
                </a:lnTo>
                <a:lnTo>
                  <a:pt x="14437" y="5687"/>
                </a:lnTo>
                <a:lnTo>
                  <a:pt x="14404" y="5670"/>
                </a:lnTo>
                <a:lnTo>
                  <a:pt x="14371" y="5651"/>
                </a:lnTo>
                <a:lnTo>
                  <a:pt x="14339" y="5631"/>
                </a:lnTo>
                <a:lnTo>
                  <a:pt x="14307" y="5610"/>
                </a:lnTo>
                <a:lnTo>
                  <a:pt x="14275" y="5588"/>
                </a:lnTo>
                <a:lnTo>
                  <a:pt x="14245" y="5566"/>
                </a:lnTo>
                <a:lnTo>
                  <a:pt x="14215" y="5543"/>
                </a:lnTo>
                <a:lnTo>
                  <a:pt x="14185" y="5519"/>
                </a:lnTo>
                <a:lnTo>
                  <a:pt x="14156" y="5494"/>
                </a:lnTo>
                <a:lnTo>
                  <a:pt x="14127" y="5469"/>
                </a:lnTo>
                <a:lnTo>
                  <a:pt x="14100" y="5443"/>
                </a:lnTo>
                <a:lnTo>
                  <a:pt x="14073" y="5416"/>
                </a:lnTo>
                <a:lnTo>
                  <a:pt x="14046" y="5389"/>
                </a:lnTo>
                <a:lnTo>
                  <a:pt x="14020" y="5361"/>
                </a:lnTo>
                <a:lnTo>
                  <a:pt x="13995" y="5333"/>
                </a:lnTo>
                <a:lnTo>
                  <a:pt x="13970" y="5303"/>
                </a:lnTo>
                <a:lnTo>
                  <a:pt x="13947" y="5273"/>
                </a:lnTo>
                <a:lnTo>
                  <a:pt x="13923" y="5243"/>
                </a:lnTo>
                <a:lnTo>
                  <a:pt x="13901" y="5213"/>
                </a:lnTo>
                <a:lnTo>
                  <a:pt x="13879" y="5181"/>
                </a:lnTo>
                <a:lnTo>
                  <a:pt x="13858" y="5150"/>
                </a:lnTo>
                <a:lnTo>
                  <a:pt x="13838" y="5118"/>
                </a:lnTo>
                <a:lnTo>
                  <a:pt x="13818" y="5085"/>
                </a:lnTo>
                <a:lnTo>
                  <a:pt x="13800" y="5053"/>
                </a:lnTo>
                <a:lnTo>
                  <a:pt x="13783" y="5019"/>
                </a:lnTo>
                <a:lnTo>
                  <a:pt x="13766" y="4986"/>
                </a:lnTo>
                <a:lnTo>
                  <a:pt x="13750" y="4952"/>
                </a:lnTo>
                <a:lnTo>
                  <a:pt x="13735" y="4918"/>
                </a:lnTo>
                <a:lnTo>
                  <a:pt x="13721" y="4884"/>
                </a:lnTo>
                <a:lnTo>
                  <a:pt x="13708" y="4849"/>
                </a:lnTo>
                <a:lnTo>
                  <a:pt x="13696" y="4815"/>
                </a:lnTo>
                <a:lnTo>
                  <a:pt x="13685" y="4780"/>
                </a:lnTo>
                <a:lnTo>
                  <a:pt x="13674" y="4745"/>
                </a:lnTo>
                <a:lnTo>
                  <a:pt x="13664" y="4710"/>
                </a:lnTo>
                <a:lnTo>
                  <a:pt x="13655" y="4674"/>
                </a:lnTo>
                <a:lnTo>
                  <a:pt x="13647" y="4639"/>
                </a:lnTo>
                <a:lnTo>
                  <a:pt x="13640" y="4602"/>
                </a:lnTo>
                <a:lnTo>
                  <a:pt x="13633" y="4566"/>
                </a:lnTo>
                <a:lnTo>
                  <a:pt x="13628" y="4528"/>
                </a:lnTo>
                <a:lnTo>
                  <a:pt x="13624" y="4491"/>
                </a:lnTo>
                <a:lnTo>
                  <a:pt x="13620" y="4454"/>
                </a:lnTo>
                <a:lnTo>
                  <a:pt x="13617" y="4417"/>
                </a:lnTo>
                <a:lnTo>
                  <a:pt x="13615" y="4380"/>
                </a:lnTo>
                <a:lnTo>
                  <a:pt x="13614" y="4342"/>
                </a:lnTo>
                <a:lnTo>
                  <a:pt x="13613" y="4306"/>
                </a:lnTo>
                <a:lnTo>
                  <a:pt x="13613" y="4268"/>
                </a:lnTo>
                <a:lnTo>
                  <a:pt x="13614" y="4231"/>
                </a:lnTo>
                <a:lnTo>
                  <a:pt x="13616" y="4193"/>
                </a:lnTo>
                <a:lnTo>
                  <a:pt x="13619" y="4156"/>
                </a:lnTo>
                <a:lnTo>
                  <a:pt x="13622" y="4119"/>
                </a:lnTo>
                <a:lnTo>
                  <a:pt x="13626" y="4082"/>
                </a:lnTo>
                <a:lnTo>
                  <a:pt x="13631" y="4045"/>
                </a:lnTo>
                <a:lnTo>
                  <a:pt x="13638" y="4008"/>
                </a:lnTo>
                <a:lnTo>
                  <a:pt x="13645" y="3973"/>
                </a:lnTo>
                <a:lnTo>
                  <a:pt x="13652" y="3936"/>
                </a:lnTo>
                <a:lnTo>
                  <a:pt x="13661" y="3901"/>
                </a:lnTo>
                <a:lnTo>
                  <a:pt x="13670" y="3865"/>
                </a:lnTo>
                <a:lnTo>
                  <a:pt x="13679" y="3830"/>
                </a:lnTo>
                <a:lnTo>
                  <a:pt x="13691" y="3794"/>
                </a:lnTo>
                <a:lnTo>
                  <a:pt x="13702" y="3760"/>
                </a:lnTo>
                <a:lnTo>
                  <a:pt x="13715" y="3727"/>
                </a:lnTo>
                <a:lnTo>
                  <a:pt x="13728" y="3693"/>
                </a:lnTo>
                <a:lnTo>
                  <a:pt x="13742" y="3661"/>
                </a:lnTo>
                <a:lnTo>
                  <a:pt x="13757" y="3627"/>
                </a:lnTo>
                <a:lnTo>
                  <a:pt x="13772" y="3596"/>
                </a:lnTo>
                <a:lnTo>
                  <a:pt x="13789" y="3564"/>
                </a:lnTo>
                <a:lnTo>
                  <a:pt x="13806" y="3532"/>
                </a:lnTo>
                <a:lnTo>
                  <a:pt x="13823" y="3501"/>
                </a:lnTo>
                <a:lnTo>
                  <a:pt x="13842" y="3470"/>
                </a:lnTo>
                <a:lnTo>
                  <a:pt x="13862" y="3440"/>
                </a:lnTo>
                <a:lnTo>
                  <a:pt x="13882" y="3409"/>
                </a:lnTo>
                <a:lnTo>
                  <a:pt x="13904" y="3379"/>
                </a:lnTo>
                <a:lnTo>
                  <a:pt x="13926" y="3350"/>
                </a:lnTo>
                <a:lnTo>
                  <a:pt x="13949" y="3320"/>
                </a:lnTo>
                <a:lnTo>
                  <a:pt x="13972" y="3291"/>
                </a:lnTo>
                <a:lnTo>
                  <a:pt x="13996" y="3262"/>
                </a:lnTo>
                <a:lnTo>
                  <a:pt x="14021" y="3234"/>
                </a:lnTo>
                <a:lnTo>
                  <a:pt x="14043" y="3211"/>
                </a:lnTo>
                <a:lnTo>
                  <a:pt x="14063" y="3188"/>
                </a:lnTo>
                <a:lnTo>
                  <a:pt x="14086" y="3166"/>
                </a:lnTo>
                <a:lnTo>
                  <a:pt x="14108" y="3144"/>
                </a:lnTo>
                <a:lnTo>
                  <a:pt x="14131" y="3122"/>
                </a:lnTo>
                <a:lnTo>
                  <a:pt x="14154" y="3101"/>
                </a:lnTo>
                <a:lnTo>
                  <a:pt x="14178" y="3081"/>
                </a:lnTo>
                <a:lnTo>
                  <a:pt x="14202" y="3061"/>
                </a:lnTo>
                <a:lnTo>
                  <a:pt x="14058" y="2905"/>
                </a:lnTo>
                <a:lnTo>
                  <a:pt x="13909" y="2755"/>
                </a:lnTo>
                <a:lnTo>
                  <a:pt x="13757" y="2610"/>
                </a:lnTo>
                <a:lnTo>
                  <a:pt x="13600" y="2471"/>
                </a:lnTo>
                <a:lnTo>
                  <a:pt x="13440" y="2338"/>
                </a:lnTo>
                <a:lnTo>
                  <a:pt x="13275" y="2209"/>
                </a:lnTo>
                <a:lnTo>
                  <a:pt x="13108" y="2086"/>
                </a:lnTo>
                <a:lnTo>
                  <a:pt x="12937" y="1969"/>
                </a:lnTo>
                <a:lnTo>
                  <a:pt x="12764" y="1858"/>
                </a:lnTo>
                <a:lnTo>
                  <a:pt x="12587" y="1752"/>
                </a:lnTo>
                <a:lnTo>
                  <a:pt x="12407" y="1652"/>
                </a:lnTo>
                <a:lnTo>
                  <a:pt x="12223" y="1558"/>
                </a:lnTo>
                <a:lnTo>
                  <a:pt x="12039" y="1469"/>
                </a:lnTo>
                <a:lnTo>
                  <a:pt x="11851" y="1387"/>
                </a:lnTo>
                <a:lnTo>
                  <a:pt x="11661" y="1311"/>
                </a:lnTo>
                <a:lnTo>
                  <a:pt x="11468" y="1240"/>
                </a:lnTo>
                <a:lnTo>
                  <a:pt x="11274" y="1175"/>
                </a:lnTo>
                <a:lnTo>
                  <a:pt x="11077" y="1117"/>
                </a:lnTo>
                <a:lnTo>
                  <a:pt x="10879" y="1064"/>
                </a:lnTo>
                <a:lnTo>
                  <a:pt x="10680" y="1019"/>
                </a:lnTo>
                <a:lnTo>
                  <a:pt x="10478" y="978"/>
                </a:lnTo>
                <a:lnTo>
                  <a:pt x="10276" y="944"/>
                </a:lnTo>
                <a:lnTo>
                  <a:pt x="10072" y="916"/>
                </a:lnTo>
                <a:lnTo>
                  <a:pt x="9868" y="894"/>
                </a:lnTo>
                <a:lnTo>
                  <a:pt x="9662" y="880"/>
                </a:lnTo>
                <a:lnTo>
                  <a:pt x="9456" y="871"/>
                </a:lnTo>
                <a:lnTo>
                  <a:pt x="9250" y="868"/>
                </a:lnTo>
                <a:lnTo>
                  <a:pt x="9042" y="872"/>
                </a:lnTo>
                <a:lnTo>
                  <a:pt x="8834" y="884"/>
                </a:lnTo>
                <a:lnTo>
                  <a:pt x="8628" y="901"/>
                </a:lnTo>
                <a:lnTo>
                  <a:pt x="8420" y="925"/>
                </a:lnTo>
                <a:lnTo>
                  <a:pt x="8212" y="955"/>
                </a:lnTo>
                <a:lnTo>
                  <a:pt x="8215" y="986"/>
                </a:lnTo>
                <a:lnTo>
                  <a:pt x="8217" y="1016"/>
                </a:lnTo>
                <a:lnTo>
                  <a:pt x="8218" y="1048"/>
                </a:lnTo>
                <a:lnTo>
                  <a:pt x="8220" y="1078"/>
                </a:lnTo>
                <a:lnTo>
                  <a:pt x="8220" y="1108"/>
                </a:lnTo>
                <a:lnTo>
                  <a:pt x="8218" y="1139"/>
                </a:lnTo>
                <a:lnTo>
                  <a:pt x="8216" y="1169"/>
                </a:lnTo>
                <a:lnTo>
                  <a:pt x="8214" y="1199"/>
                </a:lnTo>
                <a:lnTo>
                  <a:pt x="8211" y="1228"/>
                </a:lnTo>
                <a:lnTo>
                  <a:pt x="8207" y="1257"/>
                </a:lnTo>
                <a:lnTo>
                  <a:pt x="8202" y="1287"/>
                </a:lnTo>
                <a:lnTo>
                  <a:pt x="8197" y="1316"/>
                </a:lnTo>
                <a:lnTo>
                  <a:pt x="8190" y="1344"/>
                </a:lnTo>
                <a:lnTo>
                  <a:pt x="8183" y="1373"/>
                </a:lnTo>
                <a:lnTo>
                  <a:pt x="8175" y="1401"/>
                </a:lnTo>
                <a:lnTo>
                  <a:pt x="8166" y="1429"/>
                </a:lnTo>
                <a:lnTo>
                  <a:pt x="8157" y="1457"/>
                </a:lnTo>
                <a:lnTo>
                  <a:pt x="8146" y="1484"/>
                </a:lnTo>
                <a:lnTo>
                  <a:pt x="8135" y="1511"/>
                </a:lnTo>
                <a:lnTo>
                  <a:pt x="8124" y="1538"/>
                </a:lnTo>
                <a:lnTo>
                  <a:pt x="8111" y="1565"/>
                </a:lnTo>
                <a:lnTo>
                  <a:pt x="8097" y="1591"/>
                </a:lnTo>
                <a:lnTo>
                  <a:pt x="8083" y="1618"/>
                </a:lnTo>
                <a:lnTo>
                  <a:pt x="8068" y="1644"/>
                </a:lnTo>
                <a:lnTo>
                  <a:pt x="8053" y="1669"/>
                </a:lnTo>
                <a:lnTo>
                  <a:pt x="8036" y="1694"/>
                </a:lnTo>
                <a:lnTo>
                  <a:pt x="8018" y="1719"/>
                </a:lnTo>
                <a:lnTo>
                  <a:pt x="8000" y="1744"/>
                </a:lnTo>
                <a:lnTo>
                  <a:pt x="7982" y="1768"/>
                </a:lnTo>
                <a:lnTo>
                  <a:pt x="7962" y="1792"/>
                </a:lnTo>
                <a:lnTo>
                  <a:pt x="7941" y="1816"/>
                </a:lnTo>
                <a:lnTo>
                  <a:pt x="7920" y="1839"/>
                </a:lnTo>
                <a:lnTo>
                  <a:pt x="7900" y="1860"/>
                </a:lnTo>
                <a:lnTo>
                  <a:pt x="7881" y="1879"/>
                </a:lnTo>
                <a:lnTo>
                  <a:pt x="7860" y="1898"/>
                </a:lnTo>
                <a:lnTo>
                  <a:pt x="7841" y="1916"/>
                </a:lnTo>
                <a:lnTo>
                  <a:pt x="7820" y="1934"/>
                </a:lnTo>
                <a:lnTo>
                  <a:pt x="7799" y="1950"/>
                </a:lnTo>
                <a:lnTo>
                  <a:pt x="7777" y="1967"/>
                </a:lnTo>
                <a:lnTo>
                  <a:pt x="7756" y="1983"/>
                </a:lnTo>
                <a:lnTo>
                  <a:pt x="7734" y="1997"/>
                </a:lnTo>
                <a:lnTo>
                  <a:pt x="7711" y="2012"/>
                </a:lnTo>
                <a:lnTo>
                  <a:pt x="7689" y="2026"/>
                </a:lnTo>
                <a:lnTo>
                  <a:pt x="7666" y="2038"/>
                </a:lnTo>
                <a:lnTo>
                  <a:pt x="7643" y="2051"/>
                </a:lnTo>
                <a:lnTo>
                  <a:pt x="7619" y="2062"/>
                </a:lnTo>
                <a:lnTo>
                  <a:pt x="7596" y="2072"/>
                </a:lnTo>
                <a:lnTo>
                  <a:pt x="7572" y="2083"/>
                </a:lnTo>
                <a:lnTo>
                  <a:pt x="7547" y="2092"/>
                </a:lnTo>
                <a:lnTo>
                  <a:pt x="7523" y="2102"/>
                </a:lnTo>
                <a:lnTo>
                  <a:pt x="7498" y="2110"/>
                </a:lnTo>
                <a:lnTo>
                  <a:pt x="7473" y="2117"/>
                </a:lnTo>
                <a:lnTo>
                  <a:pt x="7447" y="2125"/>
                </a:lnTo>
                <a:lnTo>
                  <a:pt x="7422" y="2131"/>
                </a:lnTo>
                <a:lnTo>
                  <a:pt x="7396" y="2137"/>
                </a:lnTo>
                <a:lnTo>
                  <a:pt x="7370" y="2141"/>
                </a:lnTo>
                <a:lnTo>
                  <a:pt x="7343" y="2147"/>
                </a:lnTo>
                <a:lnTo>
                  <a:pt x="7317" y="2151"/>
                </a:lnTo>
                <a:lnTo>
                  <a:pt x="7290" y="2154"/>
                </a:lnTo>
                <a:lnTo>
                  <a:pt x="7261" y="2156"/>
                </a:lnTo>
                <a:lnTo>
                  <a:pt x="7234" y="2158"/>
                </a:lnTo>
                <a:lnTo>
                  <a:pt x="7206" y="2160"/>
                </a:lnTo>
                <a:lnTo>
                  <a:pt x="7178" y="2161"/>
                </a:lnTo>
                <a:lnTo>
                  <a:pt x="7150" y="2161"/>
                </a:lnTo>
                <a:lnTo>
                  <a:pt x="7116" y="2161"/>
                </a:lnTo>
                <a:lnTo>
                  <a:pt x="7083" y="2159"/>
                </a:lnTo>
                <a:lnTo>
                  <a:pt x="7049" y="2157"/>
                </a:lnTo>
                <a:lnTo>
                  <a:pt x="7017" y="2154"/>
                </a:lnTo>
                <a:lnTo>
                  <a:pt x="6985" y="2151"/>
                </a:lnTo>
                <a:lnTo>
                  <a:pt x="6953" y="2146"/>
                </a:lnTo>
                <a:lnTo>
                  <a:pt x="6922" y="2140"/>
                </a:lnTo>
                <a:lnTo>
                  <a:pt x="6892" y="2134"/>
                </a:lnTo>
                <a:lnTo>
                  <a:pt x="6862" y="2127"/>
                </a:lnTo>
                <a:lnTo>
                  <a:pt x="6831" y="2119"/>
                </a:lnTo>
                <a:lnTo>
                  <a:pt x="6802" y="2110"/>
                </a:lnTo>
                <a:lnTo>
                  <a:pt x="6773" y="2101"/>
                </a:lnTo>
                <a:lnTo>
                  <a:pt x="6745" y="2090"/>
                </a:lnTo>
                <a:lnTo>
                  <a:pt x="6717" y="2079"/>
                </a:lnTo>
                <a:lnTo>
                  <a:pt x="6688" y="2066"/>
                </a:lnTo>
                <a:lnTo>
                  <a:pt x="6661" y="2054"/>
                </a:lnTo>
                <a:lnTo>
                  <a:pt x="6634" y="2039"/>
                </a:lnTo>
                <a:lnTo>
                  <a:pt x="6608" y="2024"/>
                </a:lnTo>
                <a:lnTo>
                  <a:pt x="6582" y="2009"/>
                </a:lnTo>
                <a:lnTo>
                  <a:pt x="6557" y="1992"/>
                </a:lnTo>
                <a:lnTo>
                  <a:pt x="6532" y="1975"/>
                </a:lnTo>
                <a:lnTo>
                  <a:pt x="6507" y="1957"/>
                </a:lnTo>
                <a:lnTo>
                  <a:pt x="6483" y="1938"/>
                </a:lnTo>
                <a:lnTo>
                  <a:pt x="6460" y="1918"/>
                </a:lnTo>
                <a:lnTo>
                  <a:pt x="6436" y="1897"/>
                </a:lnTo>
                <a:lnTo>
                  <a:pt x="6413" y="1875"/>
                </a:lnTo>
                <a:lnTo>
                  <a:pt x="6391" y="1853"/>
                </a:lnTo>
                <a:lnTo>
                  <a:pt x="6369" y="1830"/>
                </a:lnTo>
                <a:lnTo>
                  <a:pt x="6347" y="1806"/>
                </a:lnTo>
                <a:lnTo>
                  <a:pt x="6326" y="1781"/>
                </a:lnTo>
                <a:lnTo>
                  <a:pt x="6306" y="1755"/>
                </a:lnTo>
                <a:lnTo>
                  <a:pt x="6285" y="1728"/>
                </a:lnTo>
                <a:lnTo>
                  <a:pt x="6267" y="1702"/>
                </a:lnTo>
                <a:lnTo>
                  <a:pt x="6249" y="1675"/>
                </a:lnTo>
                <a:lnTo>
                  <a:pt x="6232" y="1648"/>
                </a:lnTo>
                <a:lnTo>
                  <a:pt x="6216" y="1620"/>
                </a:lnTo>
                <a:lnTo>
                  <a:pt x="6091" y="1686"/>
                </a:lnTo>
                <a:lnTo>
                  <a:pt x="5968" y="1756"/>
                </a:lnTo>
                <a:lnTo>
                  <a:pt x="5847" y="1828"/>
                </a:lnTo>
                <a:lnTo>
                  <a:pt x="5728" y="1902"/>
                </a:lnTo>
                <a:lnTo>
                  <a:pt x="5610" y="1979"/>
                </a:lnTo>
                <a:lnTo>
                  <a:pt x="5494" y="2058"/>
                </a:lnTo>
                <a:lnTo>
                  <a:pt x="5381" y="2139"/>
                </a:lnTo>
                <a:lnTo>
                  <a:pt x="5268" y="2223"/>
                </a:lnTo>
                <a:lnTo>
                  <a:pt x="5157" y="2309"/>
                </a:lnTo>
                <a:lnTo>
                  <a:pt x="5050" y="2397"/>
                </a:lnTo>
                <a:lnTo>
                  <a:pt x="4943" y="2488"/>
                </a:lnTo>
                <a:lnTo>
                  <a:pt x="4839" y="2580"/>
                </a:lnTo>
                <a:lnTo>
                  <a:pt x="4735" y="2675"/>
                </a:lnTo>
                <a:lnTo>
                  <a:pt x="4635" y="2772"/>
                </a:lnTo>
                <a:lnTo>
                  <a:pt x="4537" y="2870"/>
                </a:lnTo>
                <a:lnTo>
                  <a:pt x="4441" y="2971"/>
                </a:lnTo>
                <a:lnTo>
                  <a:pt x="4347" y="3073"/>
                </a:lnTo>
                <a:lnTo>
                  <a:pt x="4255" y="3179"/>
                </a:lnTo>
                <a:lnTo>
                  <a:pt x="4166" y="3285"/>
                </a:lnTo>
                <a:lnTo>
                  <a:pt x="4078" y="3394"/>
                </a:lnTo>
                <a:lnTo>
                  <a:pt x="3993" y="3503"/>
                </a:lnTo>
                <a:lnTo>
                  <a:pt x="3911" y="3616"/>
                </a:lnTo>
                <a:lnTo>
                  <a:pt x="3831" y="3730"/>
                </a:lnTo>
                <a:lnTo>
                  <a:pt x="3752" y="3845"/>
                </a:lnTo>
                <a:lnTo>
                  <a:pt x="3676" y="3962"/>
                </a:lnTo>
                <a:lnTo>
                  <a:pt x="3603" y="4081"/>
                </a:lnTo>
                <a:lnTo>
                  <a:pt x="3533" y="4202"/>
                </a:lnTo>
                <a:lnTo>
                  <a:pt x="3464" y="4324"/>
                </a:lnTo>
                <a:lnTo>
                  <a:pt x="3399" y="4449"/>
                </a:lnTo>
                <a:lnTo>
                  <a:pt x="3336" y="4574"/>
                </a:lnTo>
                <a:lnTo>
                  <a:pt x="3275" y="4700"/>
                </a:lnTo>
                <a:lnTo>
                  <a:pt x="3218" y="4829"/>
                </a:lnTo>
                <a:lnTo>
                  <a:pt x="3296" y="4833"/>
                </a:lnTo>
                <a:lnTo>
                  <a:pt x="3372" y="4838"/>
                </a:lnTo>
                <a:lnTo>
                  <a:pt x="3449" y="4846"/>
                </a:lnTo>
                <a:lnTo>
                  <a:pt x="3525" y="4855"/>
                </a:lnTo>
                <a:lnTo>
                  <a:pt x="3599" y="4866"/>
                </a:lnTo>
                <a:lnTo>
                  <a:pt x="3673" y="4879"/>
                </a:lnTo>
                <a:lnTo>
                  <a:pt x="3746" y="4892"/>
                </a:lnTo>
                <a:lnTo>
                  <a:pt x="3818" y="4909"/>
                </a:lnTo>
                <a:lnTo>
                  <a:pt x="3890" y="4927"/>
                </a:lnTo>
                <a:lnTo>
                  <a:pt x="3960" y="4945"/>
                </a:lnTo>
                <a:lnTo>
                  <a:pt x="4030" y="4966"/>
                </a:lnTo>
                <a:lnTo>
                  <a:pt x="4099" y="4989"/>
                </a:lnTo>
                <a:lnTo>
                  <a:pt x="4168" y="5014"/>
                </a:lnTo>
                <a:lnTo>
                  <a:pt x="4234" y="5040"/>
                </a:lnTo>
                <a:lnTo>
                  <a:pt x="4301" y="5067"/>
                </a:lnTo>
                <a:lnTo>
                  <a:pt x="4367" y="5098"/>
                </a:lnTo>
                <a:lnTo>
                  <a:pt x="4433" y="5129"/>
                </a:lnTo>
                <a:lnTo>
                  <a:pt x="4499" y="5162"/>
                </a:lnTo>
                <a:lnTo>
                  <a:pt x="4562" y="5198"/>
                </a:lnTo>
                <a:lnTo>
                  <a:pt x="4626" y="5234"/>
                </a:lnTo>
                <a:lnTo>
                  <a:pt x="4689" y="5273"/>
                </a:lnTo>
                <a:lnTo>
                  <a:pt x="4750" y="5314"/>
                </a:lnTo>
                <a:lnTo>
                  <a:pt x="4811" y="5355"/>
                </a:lnTo>
                <a:lnTo>
                  <a:pt x="4871" y="5399"/>
                </a:lnTo>
                <a:lnTo>
                  <a:pt x="4931" y="5444"/>
                </a:lnTo>
                <a:lnTo>
                  <a:pt x="4989" y="5492"/>
                </a:lnTo>
                <a:lnTo>
                  <a:pt x="5047" y="5541"/>
                </a:lnTo>
                <a:lnTo>
                  <a:pt x="5103" y="5591"/>
                </a:lnTo>
                <a:lnTo>
                  <a:pt x="5159" y="5645"/>
                </a:lnTo>
                <a:lnTo>
                  <a:pt x="5215" y="5699"/>
                </a:lnTo>
                <a:lnTo>
                  <a:pt x="5269" y="5754"/>
                </a:lnTo>
                <a:lnTo>
                  <a:pt x="5322" y="5813"/>
                </a:lnTo>
                <a:lnTo>
                  <a:pt x="5372" y="5869"/>
                </a:lnTo>
                <a:lnTo>
                  <a:pt x="5421" y="5925"/>
                </a:lnTo>
                <a:lnTo>
                  <a:pt x="5467" y="5984"/>
                </a:lnTo>
                <a:lnTo>
                  <a:pt x="5513" y="6042"/>
                </a:lnTo>
                <a:lnTo>
                  <a:pt x="5556" y="6101"/>
                </a:lnTo>
                <a:lnTo>
                  <a:pt x="5599" y="6160"/>
                </a:lnTo>
                <a:lnTo>
                  <a:pt x="5638" y="6221"/>
                </a:lnTo>
                <a:lnTo>
                  <a:pt x="5677" y="6282"/>
                </a:lnTo>
                <a:lnTo>
                  <a:pt x="5715" y="6344"/>
                </a:lnTo>
                <a:lnTo>
                  <a:pt x="5750" y="6405"/>
                </a:lnTo>
                <a:lnTo>
                  <a:pt x="5784" y="6468"/>
                </a:lnTo>
                <a:lnTo>
                  <a:pt x="5817" y="6532"/>
                </a:lnTo>
                <a:lnTo>
                  <a:pt x="5848" y="6596"/>
                </a:lnTo>
                <a:lnTo>
                  <a:pt x="5877" y="6661"/>
                </a:lnTo>
                <a:lnTo>
                  <a:pt x="5904" y="6727"/>
                </a:lnTo>
                <a:lnTo>
                  <a:pt x="5931" y="6792"/>
                </a:lnTo>
                <a:lnTo>
                  <a:pt x="5956" y="6860"/>
                </a:lnTo>
                <a:lnTo>
                  <a:pt x="5979" y="6928"/>
                </a:lnTo>
                <a:lnTo>
                  <a:pt x="6001" y="6998"/>
                </a:lnTo>
                <a:lnTo>
                  <a:pt x="6020" y="7068"/>
                </a:lnTo>
                <a:lnTo>
                  <a:pt x="6039" y="7138"/>
                </a:lnTo>
                <a:lnTo>
                  <a:pt x="6056" y="7210"/>
                </a:lnTo>
                <a:lnTo>
                  <a:pt x="6070" y="7282"/>
                </a:lnTo>
                <a:lnTo>
                  <a:pt x="6084" y="7354"/>
                </a:lnTo>
                <a:lnTo>
                  <a:pt x="6097" y="7427"/>
                </a:lnTo>
                <a:lnTo>
                  <a:pt x="6107" y="7500"/>
                </a:lnTo>
                <a:lnTo>
                  <a:pt x="6115" y="7573"/>
                </a:lnTo>
                <a:lnTo>
                  <a:pt x="6123" y="7647"/>
                </a:lnTo>
                <a:lnTo>
                  <a:pt x="6128" y="7721"/>
                </a:lnTo>
                <a:lnTo>
                  <a:pt x="6132" y="7795"/>
                </a:lnTo>
                <a:lnTo>
                  <a:pt x="6134" y="7869"/>
                </a:lnTo>
                <a:lnTo>
                  <a:pt x="6134" y="7943"/>
                </a:lnTo>
                <a:lnTo>
                  <a:pt x="6133" y="8018"/>
                </a:lnTo>
                <a:lnTo>
                  <a:pt x="6131" y="8093"/>
                </a:lnTo>
                <a:lnTo>
                  <a:pt x="6126" y="8167"/>
                </a:lnTo>
                <a:lnTo>
                  <a:pt x="6121" y="8241"/>
                </a:lnTo>
                <a:lnTo>
                  <a:pt x="6112" y="8314"/>
                </a:lnTo>
                <a:lnTo>
                  <a:pt x="6103" y="8388"/>
                </a:lnTo>
                <a:lnTo>
                  <a:pt x="6092" y="8461"/>
                </a:lnTo>
                <a:lnTo>
                  <a:pt x="6080" y="8534"/>
                </a:lnTo>
                <a:lnTo>
                  <a:pt x="6065" y="8606"/>
                </a:lnTo>
                <a:lnTo>
                  <a:pt x="6050" y="8678"/>
                </a:lnTo>
                <a:lnTo>
                  <a:pt x="6032" y="8749"/>
                </a:lnTo>
                <a:lnTo>
                  <a:pt x="6013" y="8820"/>
                </a:lnTo>
                <a:lnTo>
                  <a:pt x="5992" y="8890"/>
                </a:lnTo>
                <a:lnTo>
                  <a:pt x="5969" y="8959"/>
                </a:lnTo>
                <a:lnTo>
                  <a:pt x="5945" y="9028"/>
                </a:lnTo>
                <a:lnTo>
                  <a:pt x="5919" y="9096"/>
                </a:lnTo>
                <a:lnTo>
                  <a:pt x="5894" y="9155"/>
                </a:lnTo>
                <a:lnTo>
                  <a:pt x="5868" y="9215"/>
                </a:lnTo>
                <a:lnTo>
                  <a:pt x="5841" y="9275"/>
                </a:lnTo>
                <a:lnTo>
                  <a:pt x="5812" y="9334"/>
                </a:lnTo>
                <a:lnTo>
                  <a:pt x="5781" y="9393"/>
                </a:lnTo>
                <a:lnTo>
                  <a:pt x="5750" y="9451"/>
                </a:lnTo>
                <a:lnTo>
                  <a:pt x="5717" y="9509"/>
                </a:lnTo>
                <a:lnTo>
                  <a:pt x="5682" y="9566"/>
                </a:lnTo>
                <a:lnTo>
                  <a:pt x="5647" y="9623"/>
                </a:lnTo>
                <a:lnTo>
                  <a:pt x="5609" y="9679"/>
                </a:lnTo>
                <a:lnTo>
                  <a:pt x="5572" y="9735"/>
                </a:lnTo>
                <a:lnTo>
                  <a:pt x="5532" y="9790"/>
                </a:lnTo>
                <a:lnTo>
                  <a:pt x="5491" y="9844"/>
                </a:lnTo>
                <a:lnTo>
                  <a:pt x="5449" y="9897"/>
                </a:lnTo>
                <a:lnTo>
                  <a:pt x="5407" y="9950"/>
                </a:lnTo>
                <a:lnTo>
                  <a:pt x="5363" y="10001"/>
                </a:lnTo>
                <a:lnTo>
                  <a:pt x="5318" y="10053"/>
                </a:lnTo>
                <a:lnTo>
                  <a:pt x="5272" y="10103"/>
                </a:lnTo>
                <a:lnTo>
                  <a:pt x="5224" y="10151"/>
                </a:lnTo>
                <a:lnTo>
                  <a:pt x="5176" y="10199"/>
                </a:lnTo>
                <a:lnTo>
                  <a:pt x="5127" y="10246"/>
                </a:lnTo>
                <a:lnTo>
                  <a:pt x="5077" y="10291"/>
                </a:lnTo>
                <a:lnTo>
                  <a:pt x="5027" y="10335"/>
                </a:lnTo>
                <a:lnTo>
                  <a:pt x="4975" y="10379"/>
                </a:lnTo>
                <a:lnTo>
                  <a:pt x="4922" y="10421"/>
                </a:lnTo>
                <a:lnTo>
                  <a:pt x="4868" y="10462"/>
                </a:lnTo>
                <a:lnTo>
                  <a:pt x="4814" y="10501"/>
                </a:lnTo>
                <a:lnTo>
                  <a:pt x="4760" y="10539"/>
                </a:lnTo>
                <a:lnTo>
                  <a:pt x="4703" y="10575"/>
                </a:lnTo>
                <a:lnTo>
                  <a:pt x="4647" y="10610"/>
                </a:lnTo>
                <a:lnTo>
                  <a:pt x="4589" y="10644"/>
                </a:lnTo>
                <a:lnTo>
                  <a:pt x="4532" y="10676"/>
                </a:lnTo>
                <a:lnTo>
                  <a:pt x="4481" y="10703"/>
                </a:lnTo>
                <a:lnTo>
                  <a:pt x="4430" y="10728"/>
                </a:lnTo>
                <a:lnTo>
                  <a:pt x="4379" y="10752"/>
                </a:lnTo>
                <a:lnTo>
                  <a:pt x="4325" y="10776"/>
                </a:lnTo>
                <a:lnTo>
                  <a:pt x="4273" y="10798"/>
                </a:lnTo>
                <a:lnTo>
                  <a:pt x="4219" y="10818"/>
                </a:lnTo>
                <a:lnTo>
                  <a:pt x="4166" y="10838"/>
                </a:lnTo>
                <a:lnTo>
                  <a:pt x="4110" y="10858"/>
                </a:lnTo>
                <a:lnTo>
                  <a:pt x="4055" y="10876"/>
                </a:lnTo>
                <a:lnTo>
                  <a:pt x="4000" y="10893"/>
                </a:lnTo>
                <a:lnTo>
                  <a:pt x="3943" y="10908"/>
                </a:lnTo>
                <a:lnTo>
                  <a:pt x="3887" y="10923"/>
                </a:lnTo>
                <a:lnTo>
                  <a:pt x="3830" y="10937"/>
                </a:lnTo>
                <a:lnTo>
                  <a:pt x="3771" y="10950"/>
                </a:lnTo>
                <a:lnTo>
                  <a:pt x="3713" y="10961"/>
                </a:lnTo>
                <a:lnTo>
                  <a:pt x="3653" y="10972"/>
                </a:lnTo>
                <a:lnTo>
                  <a:pt x="3711" y="11062"/>
                </a:lnTo>
                <a:lnTo>
                  <a:pt x="3769" y="11151"/>
                </a:lnTo>
                <a:lnTo>
                  <a:pt x="3830" y="11240"/>
                </a:lnTo>
                <a:lnTo>
                  <a:pt x="3890" y="11327"/>
                </a:lnTo>
                <a:lnTo>
                  <a:pt x="3953" y="11413"/>
                </a:lnTo>
                <a:lnTo>
                  <a:pt x="4016" y="11499"/>
                </a:lnTo>
                <a:lnTo>
                  <a:pt x="4082" y="11582"/>
                </a:lnTo>
                <a:lnTo>
                  <a:pt x="4149" y="11665"/>
                </a:lnTo>
                <a:lnTo>
                  <a:pt x="4216" y="11747"/>
                </a:lnTo>
                <a:lnTo>
                  <a:pt x="4285" y="11828"/>
                </a:lnTo>
                <a:lnTo>
                  <a:pt x="4356" y="11907"/>
                </a:lnTo>
                <a:lnTo>
                  <a:pt x="4427" y="11985"/>
                </a:lnTo>
                <a:lnTo>
                  <a:pt x="4500" y="12062"/>
                </a:lnTo>
                <a:lnTo>
                  <a:pt x="4573" y="12138"/>
                </a:lnTo>
                <a:lnTo>
                  <a:pt x="4648" y="12213"/>
                </a:lnTo>
                <a:lnTo>
                  <a:pt x="4724" y="12286"/>
                </a:lnTo>
                <a:lnTo>
                  <a:pt x="4801" y="12359"/>
                </a:lnTo>
                <a:lnTo>
                  <a:pt x="4880" y="12430"/>
                </a:lnTo>
                <a:lnTo>
                  <a:pt x="4960" y="12499"/>
                </a:lnTo>
                <a:lnTo>
                  <a:pt x="5040" y="12567"/>
                </a:lnTo>
                <a:lnTo>
                  <a:pt x="5122" y="12634"/>
                </a:lnTo>
                <a:lnTo>
                  <a:pt x="5205" y="12700"/>
                </a:lnTo>
                <a:lnTo>
                  <a:pt x="5289" y="12765"/>
                </a:lnTo>
                <a:lnTo>
                  <a:pt x="5373" y="12827"/>
                </a:lnTo>
                <a:lnTo>
                  <a:pt x="5460" y="12890"/>
                </a:lnTo>
                <a:lnTo>
                  <a:pt x="5546" y="12950"/>
                </a:lnTo>
                <a:lnTo>
                  <a:pt x="5634" y="13009"/>
                </a:lnTo>
                <a:lnTo>
                  <a:pt x="5724" y="13067"/>
                </a:lnTo>
                <a:lnTo>
                  <a:pt x="5814" y="13123"/>
                </a:lnTo>
                <a:lnTo>
                  <a:pt x="5904" y="13178"/>
                </a:lnTo>
                <a:lnTo>
                  <a:pt x="5996" y="13231"/>
                </a:lnTo>
                <a:lnTo>
                  <a:pt x="6089" y="13283"/>
                </a:lnTo>
                <a:lnTo>
                  <a:pt x="6162" y="13323"/>
                </a:lnTo>
                <a:lnTo>
                  <a:pt x="6235" y="13362"/>
                </a:lnTo>
                <a:lnTo>
                  <a:pt x="6308" y="13399"/>
                </a:lnTo>
                <a:lnTo>
                  <a:pt x="6383" y="13436"/>
                </a:lnTo>
                <a:lnTo>
                  <a:pt x="6458" y="13471"/>
                </a:lnTo>
                <a:lnTo>
                  <a:pt x="6533" y="13507"/>
                </a:lnTo>
                <a:lnTo>
                  <a:pt x="6608" y="13540"/>
                </a:lnTo>
                <a:lnTo>
                  <a:pt x="6684" y="13573"/>
                </a:lnTo>
                <a:lnTo>
                  <a:pt x="6760" y="13605"/>
                </a:lnTo>
                <a:lnTo>
                  <a:pt x="6837" y="13636"/>
                </a:lnTo>
                <a:lnTo>
                  <a:pt x="6914" y="13666"/>
                </a:lnTo>
                <a:lnTo>
                  <a:pt x="6992" y="13696"/>
                </a:lnTo>
                <a:lnTo>
                  <a:pt x="7069" y="13724"/>
                </a:lnTo>
                <a:lnTo>
                  <a:pt x="7148" y="13751"/>
                </a:lnTo>
                <a:lnTo>
                  <a:pt x="7227" y="13777"/>
                </a:lnTo>
                <a:lnTo>
                  <a:pt x="7306" y="13802"/>
                </a:lnTo>
                <a:lnTo>
                  <a:pt x="7386" y="13826"/>
                </a:lnTo>
                <a:lnTo>
                  <a:pt x="7465" y="13850"/>
                </a:lnTo>
                <a:lnTo>
                  <a:pt x="7545" y="13872"/>
                </a:lnTo>
                <a:lnTo>
                  <a:pt x="7626" y="13894"/>
                </a:lnTo>
                <a:lnTo>
                  <a:pt x="7706" y="13914"/>
                </a:lnTo>
                <a:lnTo>
                  <a:pt x="7787" y="13933"/>
                </a:lnTo>
                <a:lnTo>
                  <a:pt x="7869" y="13951"/>
                </a:lnTo>
                <a:lnTo>
                  <a:pt x="7950" y="13969"/>
                </a:lnTo>
                <a:lnTo>
                  <a:pt x="8033" y="13985"/>
                </a:lnTo>
                <a:lnTo>
                  <a:pt x="8115" y="14000"/>
                </a:lnTo>
                <a:lnTo>
                  <a:pt x="8198" y="14015"/>
                </a:lnTo>
                <a:lnTo>
                  <a:pt x="8280" y="14027"/>
                </a:lnTo>
                <a:lnTo>
                  <a:pt x="8363" y="14040"/>
                </a:lnTo>
                <a:lnTo>
                  <a:pt x="8446" y="14050"/>
                </a:lnTo>
                <a:lnTo>
                  <a:pt x="8530" y="14061"/>
                </a:lnTo>
                <a:lnTo>
                  <a:pt x="8614" y="14070"/>
                </a:lnTo>
                <a:lnTo>
                  <a:pt x="8616" y="14070"/>
                </a:lnTo>
                <a:lnTo>
                  <a:pt x="8615" y="14080"/>
                </a:lnTo>
                <a:lnTo>
                  <a:pt x="8614" y="14090"/>
                </a:lnTo>
                <a:lnTo>
                  <a:pt x="8419" y="14070"/>
                </a:lnTo>
                <a:lnTo>
                  <a:pt x="8225" y="14044"/>
                </a:lnTo>
                <a:lnTo>
                  <a:pt x="8032" y="14014"/>
                </a:lnTo>
                <a:lnTo>
                  <a:pt x="7841" y="13977"/>
                </a:lnTo>
                <a:lnTo>
                  <a:pt x="7651" y="13935"/>
                </a:lnTo>
                <a:lnTo>
                  <a:pt x="7463" y="13888"/>
                </a:lnTo>
                <a:lnTo>
                  <a:pt x="7277" y="13835"/>
                </a:lnTo>
                <a:lnTo>
                  <a:pt x="7093" y="13778"/>
                </a:lnTo>
                <a:lnTo>
                  <a:pt x="6911" y="13714"/>
                </a:lnTo>
                <a:lnTo>
                  <a:pt x="6731" y="13646"/>
                </a:lnTo>
                <a:lnTo>
                  <a:pt x="6554" y="13573"/>
                </a:lnTo>
                <a:lnTo>
                  <a:pt x="6378" y="13496"/>
                </a:lnTo>
                <a:lnTo>
                  <a:pt x="6205" y="13413"/>
                </a:lnTo>
                <a:lnTo>
                  <a:pt x="6035" y="13325"/>
                </a:lnTo>
                <a:lnTo>
                  <a:pt x="5867" y="13233"/>
                </a:lnTo>
                <a:lnTo>
                  <a:pt x="5702" y="13136"/>
                </a:lnTo>
                <a:lnTo>
                  <a:pt x="5540" y="13034"/>
                </a:lnTo>
                <a:lnTo>
                  <a:pt x="5381" y="12927"/>
                </a:lnTo>
                <a:lnTo>
                  <a:pt x="5224" y="12817"/>
                </a:lnTo>
                <a:lnTo>
                  <a:pt x="5072" y="12701"/>
                </a:lnTo>
                <a:lnTo>
                  <a:pt x="4921" y="12581"/>
                </a:lnTo>
                <a:lnTo>
                  <a:pt x="4775" y="12458"/>
                </a:lnTo>
                <a:lnTo>
                  <a:pt x="4632" y="12330"/>
                </a:lnTo>
                <a:lnTo>
                  <a:pt x="4492" y="12197"/>
                </a:lnTo>
                <a:lnTo>
                  <a:pt x="4357" y="12060"/>
                </a:lnTo>
                <a:lnTo>
                  <a:pt x="4224" y="11919"/>
                </a:lnTo>
                <a:lnTo>
                  <a:pt x="4096" y="11774"/>
                </a:lnTo>
                <a:lnTo>
                  <a:pt x="3971" y="11625"/>
                </a:lnTo>
                <a:lnTo>
                  <a:pt x="3850" y="11473"/>
                </a:lnTo>
                <a:lnTo>
                  <a:pt x="3735" y="11316"/>
                </a:lnTo>
                <a:lnTo>
                  <a:pt x="3623" y="11156"/>
                </a:lnTo>
                <a:lnTo>
                  <a:pt x="3514" y="10992"/>
                </a:lnTo>
                <a:lnTo>
                  <a:pt x="3461" y="10998"/>
                </a:lnTo>
                <a:lnTo>
                  <a:pt x="3408" y="11003"/>
                </a:lnTo>
                <a:lnTo>
                  <a:pt x="3355" y="11008"/>
                </a:lnTo>
                <a:lnTo>
                  <a:pt x="3300" y="11012"/>
                </a:lnTo>
                <a:lnTo>
                  <a:pt x="3246" y="11015"/>
                </a:lnTo>
                <a:lnTo>
                  <a:pt x="3193" y="11018"/>
                </a:lnTo>
                <a:lnTo>
                  <a:pt x="3139" y="11019"/>
                </a:lnTo>
                <a:lnTo>
                  <a:pt x="3084" y="11020"/>
                </a:lnTo>
                <a:lnTo>
                  <a:pt x="3030" y="11019"/>
                </a:lnTo>
                <a:lnTo>
                  <a:pt x="2977" y="11018"/>
                </a:lnTo>
                <a:lnTo>
                  <a:pt x="2923" y="11017"/>
                </a:lnTo>
                <a:lnTo>
                  <a:pt x="2868" y="11014"/>
                </a:lnTo>
                <a:lnTo>
                  <a:pt x="2814" y="11010"/>
                </a:lnTo>
                <a:lnTo>
                  <a:pt x="2761" y="11006"/>
                </a:lnTo>
                <a:lnTo>
                  <a:pt x="2706" y="11001"/>
                </a:lnTo>
                <a:lnTo>
                  <a:pt x="2653" y="10995"/>
                </a:lnTo>
                <a:lnTo>
                  <a:pt x="2600" y="10989"/>
                </a:lnTo>
                <a:lnTo>
                  <a:pt x="2547" y="10981"/>
                </a:lnTo>
                <a:lnTo>
                  <a:pt x="2495" y="10973"/>
                </a:lnTo>
                <a:lnTo>
                  <a:pt x="2441" y="10964"/>
                </a:lnTo>
                <a:lnTo>
                  <a:pt x="2389" y="10953"/>
                </a:lnTo>
                <a:lnTo>
                  <a:pt x="2337" y="10943"/>
                </a:lnTo>
                <a:lnTo>
                  <a:pt x="2286" y="10931"/>
                </a:lnTo>
                <a:lnTo>
                  <a:pt x="2235" y="10919"/>
                </a:lnTo>
                <a:lnTo>
                  <a:pt x="2184" y="10905"/>
                </a:lnTo>
                <a:lnTo>
                  <a:pt x="2133" y="10892"/>
                </a:lnTo>
                <a:lnTo>
                  <a:pt x="2083" y="10876"/>
                </a:lnTo>
                <a:lnTo>
                  <a:pt x="2033" y="10860"/>
                </a:lnTo>
                <a:lnTo>
                  <a:pt x="1984" y="10844"/>
                </a:lnTo>
                <a:lnTo>
                  <a:pt x="1936" y="10826"/>
                </a:lnTo>
                <a:lnTo>
                  <a:pt x="1888" y="10808"/>
                </a:lnTo>
                <a:lnTo>
                  <a:pt x="1840" y="10788"/>
                </a:lnTo>
                <a:lnTo>
                  <a:pt x="1771" y="10759"/>
                </a:lnTo>
                <a:lnTo>
                  <a:pt x="1704" y="10728"/>
                </a:lnTo>
                <a:lnTo>
                  <a:pt x="1638" y="10694"/>
                </a:lnTo>
                <a:lnTo>
                  <a:pt x="1572" y="10659"/>
                </a:lnTo>
                <a:lnTo>
                  <a:pt x="1507" y="10622"/>
                </a:lnTo>
                <a:lnTo>
                  <a:pt x="1442" y="10583"/>
                </a:lnTo>
                <a:lnTo>
                  <a:pt x="1380" y="10543"/>
                </a:lnTo>
                <a:lnTo>
                  <a:pt x="1318" y="10500"/>
                </a:lnTo>
                <a:lnTo>
                  <a:pt x="1257" y="10456"/>
                </a:lnTo>
                <a:lnTo>
                  <a:pt x="1197" y="10410"/>
                </a:lnTo>
                <a:lnTo>
                  <a:pt x="1138" y="10362"/>
                </a:lnTo>
                <a:lnTo>
                  <a:pt x="1080" y="10312"/>
                </a:lnTo>
                <a:lnTo>
                  <a:pt x="1023" y="10261"/>
                </a:lnTo>
                <a:lnTo>
                  <a:pt x="967" y="10208"/>
                </a:lnTo>
                <a:lnTo>
                  <a:pt x="911" y="10154"/>
                </a:lnTo>
                <a:lnTo>
                  <a:pt x="857" y="10096"/>
                </a:lnTo>
                <a:lnTo>
                  <a:pt x="805" y="10039"/>
                </a:lnTo>
                <a:lnTo>
                  <a:pt x="755" y="9981"/>
                </a:lnTo>
                <a:lnTo>
                  <a:pt x="706" y="9922"/>
                </a:lnTo>
                <a:lnTo>
                  <a:pt x="658" y="9863"/>
                </a:lnTo>
                <a:lnTo>
                  <a:pt x="612" y="9803"/>
                </a:lnTo>
                <a:lnTo>
                  <a:pt x="568" y="9743"/>
                </a:lnTo>
                <a:lnTo>
                  <a:pt x="525" y="9681"/>
                </a:lnTo>
                <a:lnTo>
                  <a:pt x="484" y="9619"/>
                </a:lnTo>
                <a:lnTo>
                  <a:pt x="445" y="9557"/>
                </a:lnTo>
                <a:lnTo>
                  <a:pt x="407" y="9493"/>
                </a:lnTo>
                <a:lnTo>
                  <a:pt x="372" y="9430"/>
                </a:lnTo>
                <a:lnTo>
                  <a:pt x="337" y="9365"/>
                </a:lnTo>
                <a:lnTo>
                  <a:pt x="304" y="9299"/>
                </a:lnTo>
                <a:lnTo>
                  <a:pt x="273" y="9233"/>
                </a:lnTo>
                <a:lnTo>
                  <a:pt x="243" y="9168"/>
                </a:lnTo>
                <a:lnTo>
                  <a:pt x="216" y="9100"/>
                </a:lnTo>
                <a:lnTo>
                  <a:pt x="190" y="9032"/>
                </a:lnTo>
                <a:lnTo>
                  <a:pt x="166" y="8964"/>
                </a:lnTo>
                <a:lnTo>
                  <a:pt x="143" y="8895"/>
                </a:lnTo>
                <a:lnTo>
                  <a:pt x="122" y="8825"/>
                </a:lnTo>
                <a:lnTo>
                  <a:pt x="102" y="8755"/>
                </a:lnTo>
                <a:lnTo>
                  <a:pt x="85" y="8684"/>
                </a:lnTo>
                <a:lnTo>
                  <a:pt x="69" y="8612"/>
                </a:lnTo>
                <a:lnTo>
                  <a:pt x="54" y="8540"/>
                </a:lnTo>
                <a:lnTo>
                  <a:pt x="42" y="8467"/>
                </a:lnTo>
                <a:lnTo>
                  <a:pt x="30" y="8393"/>
                </a:lnTo>
                <a:lnTo>
                  <a:pt x="21" y="8319"/>
                </a:lnTo>
                <a:lnTo>
                  <a:pt x="14" y="8245"/>
                </a:lnTo>
                <a:lnTo>
                  <a:pt x="7" y="8169"/>
                </a:lnTo>
                <a:lnTo>
                  <a:pt x="3" y="8093"/>
                </a:lnTo>
                <a:lnTo>
                  <a:pt x="1" y="8017"/>
                </a:lnTo>
                <a:lnTo>
                  <a:pt x="0" y="7938"/>
                </a:lnTo>
                <a:lnTo>
                  <a:pt x="1" y="7863"/>
                </a:lnTo>
                <a:lnTo>
                  <a:pt x="3" y="7788"/>
                </a:lnTo>
                <a:lnTo>
                  <a:pt x="7" y="7713"/>
                </a:lnTo>
                <a:lnTo>
                  <a:pt x="13" y="7640"/>
                </a:lnTo>
                <a:lnTo>
                  <a:pt x="20" y="7566"/>
                </a:lnTo>
                <a:lnTo>
                  <a:pt x="28" y="7494"/>
                </a:lnTo>
                <a:lnTo>
                  <a:pt x="39" y="7421"/>
                </a:lnTo>
                <a:lnTo>
                  <a:pt x="50" y="7350"/>
                </a:lnTo>
                <a:lnTo>
                  <a:pt x="64" y="7279"/>
                </a:lnTo>
                <a:lnTo>
                  <a:pt x="78" y="7209"/>
                </a:lnTo>
                <a:lnTo>
                  <a:pt x="95" y="7139"/>
                </a:lnTo>
                <a:lnTo>
                  <a:pt x="114" y="7070"/>
                </a:lnTo>
                <a:lnTo>
                  <a:pt x="133" y="7001"/>
                </a:lnTo>
                <a:lnTo>
                  <a:pt x="154" y="6933"/>
                </a:lnTo>
                <a:lnTo>
                  <a:pt x="177" y="6867"/>
                </a:lnTo>
                <a:lnTo>
                  <a:pt x="201" y="6800"/>
                </a:lnTo>
                <a:lnTo>
                  <a:pt x="228" y="6733"/>
                </a:lnTo>
                <a:lnTo>
                  <a:pt x="256" y="6668"/>
                </a:lnTo>
                <a:lnTo>
                  <a:pt x="285" y="6604"/>
                </a:lnTo>
                <a:lnTo>
                  <a:pt x="315" y="6539"/>
                </a:lnTo>
                <a:lnTo>
                  <a:pt x="349" y="6475"/>
                </a:lnTo>
                <a:lnTo>
                  <a:pt x="382" y="6413"/>
                </a:lnTo>
                <a:lnTo>
                  <a:pt x="418" y="6350"/>
                </a:lnTo>
                <a:lnTo>
                  <a:pt x="455" y="6288"/>
                </a:lnTo>
                <a:lnTo>
                  <a:pt x="494" y="6228"/>
                </a:lnTo>
                <a:lnTo>
                  <a:pt x="534" y="6167"/>
                </a:lnTo>
                <a:lnTo>
                  <a:pt x="576" y="6108"/>
                </a:lnTo>
                <a:lnTo>
                  <a:pt x="620" y="6048"/>
                </a:lnTo>
                <a:lnTo>
                  <a:pt x="666" y="5990"/>
                </a:lnTo>
                <a:lnTo>
                  <a:pt x="713" y="5932"/>
                </a:lnTo>
                <a:lnTo>
                  <a:pt x="761" y="5874"/>
                </a:lnTo>
                <a:lnTo>
                  <a:pt x="811" y="5818"/>
                </a:lnTo>
                <a:lnTo>
                  <a:pt x="865" y="5758"/>
                </a:lnTo>
                <a:lnTo>
                  <a:pt x="921" y="5702"/>
                </a:lnTo>
                <a:lnTo>
                  <a:pt x="977" y="5647"/>
                </a:lnTo>
                <a:lnTo>
                  <a:pt x="1034" y="5592"/>
                </a:lnTo>
                <a:lnTo>
                  <a:pt x="1092" y="5541"/>
                </a:lnTo>
                <a:lnTo>
                  <a:pt x="1150" y="5491"/>
                </a:lnTo>
                <a:lnTo>
                  <a:pt x="1210" y="5443"/>
                </a:lnTo>
                <a:lnTo>
                  <a:pt x="1270" y="5396"/>
                </a:lnTo>
                <a:lnTo>
                  <a:pt x="1332" y="5352"/>
                </a:lnTo>
                <a:lnTo>
                  <a:pt x="1393" y="5310"/>
                </a:lnTo>
                <a:lnTo>
                  <a:pt x="1456" y="5269"/>
                </a:lnTo>
                <a:lnTo>
                  <a:pt x="1520" y="5229"/>
                </a:lnTo>
                <a:lnTo>
                  <a:pt x="1584" y="5193"/>
                </a:lnTo>
                <a:lnTo>
                  <a:pt x="1650" y="5157"/>
                </a:lnTo>
                <a:lnTo>
                  <a:pt x="1716" y="5123"/>
                </a:lnTo>
                <a:lnTo>
                  <a:pt x="1784" y="5091"/>
                </a:lnTo>
                <a:lnTo>
                  <a:pt x="1852" y="5061"/>
                </a:lnTo>
                <a:lnTo>
                  <a:pt x="1921" y="5033"/>
                </a:lnTo>
                <a:lnTo>
                  <a:pt x="1989" y="5007"/>
                </a:lnTo>
                <a:lnTo>
                  <a:pt x="2060" y="4982"/>
                </a:lnTo>
                <a:lnTo>
                  <a:pt x="2131" y="4959"/>
                </a:lnTo>
                <a:lnTo>
                  <a:pt x="2203" y="4938"/>
                </a:lnTo>
                <a:lnTo>
                  <a:pt x="2276" y="4919"/>
                </a:lnTo>
                <a:lnTo>
                  <a:pt x="2351" y="4902"/>
                </a:lnTo>
                <a:lnTo>
                  <a:pt x="2425" y="4886"/>
                </a:lnTo>
                <a:lnTo>
                  <a:pt x="2500" y="4872"/>
                </a:lnTo>
                <a:lnTo>
                  <a:pt x="2576" y="4860"/>
                </a:lnTo>
                <a:lnTo>
                  <a:pt x="2653" y="4850"/>
                </a:lnTo>
                <a:lnTo>
                  <a:pt x="2731" y="4842"/>
                </a:lnTo>
                <a:lnTo>
                  <a:pt x="2810" y="4835"/>
                </a:lnTo>
                <a:lnTo>
                  <a:pt x="2889" y="4830"/>
                </a:lnTo>
                <a:lnTo>
                  <a:pt x="2969" y="4827"/>
                </a:lnTo>
                <a:lnTo>
                  <a:pt x="3028" y="4689"/>
                </a:lnTo>
                <a:lnTo>
                  <a:pt x="3090" y="4553"/>
                </a:lnTo>
                <a:lnTo>
                  <a:pt x="3153" y="4418"/>
                </a:lnTo>
                <a:lnTo>
                  <a:pt x="3220" y="4285"/>
                </a:lnTo>
                <a:lnTo>
                  <a:pt x="3290" y="4153"/>
                </a:lnTo>
                <a:lnTo>
                  <a:pt x="3363" y="4024"/>
                </a:lnTo>
                <a:lnTo>
                  <a:pt x="3438" y="3897"/>
                </a:lnTo>
                <a:lnTo>
                  <a:pt x="3516" y="3770"/>
                </a:lnTo>
                <a:lnTo>
                  <a:pt x="3598" y="3646"/>
                </a:lnTo>
                <a:lnTo>
                  <a:pt x="3681" y="3524"/>
                </a:lnTo>
                <a:lnTo>
                  <a:pt x="3768" y="3404"/>
                </a:lnTo>
                <a:lnTo>
                  <a:pt x="3857" y="3285"/>
                </a:lnTo>
                <a:lnTo>
                  <a:pt x="3947" y="3169"/>
                </a:lnTo>
                <a:lnTo>
                  <a:pt x="4041" y="3054"/>
                </a:lnTo>
                <a:lnTo>
                  <a:pt x="4138" y="2942"/>
                </a:lnTo>
                <a:lnTo>
                  <a:pt x="4237" y="2832"/>
                </a:lnTo>
                <a:lnTo>
                  <a:pt x="4339" y="2725"/>
                </a:lnTo>
                <a:lnTo>
                  <a:pt x="4442" y="2618"/>
                </a:lnTo>
                <a:lnTo>
                  <a:pt x="4548" y="2515"/>
                </a:lnTo>
                <a:lnTo>
                  <a:pt x="4656" y="2414"/>
                </a:lnTo>
                <a:lnTo>
                  <a:pt x="4767" y="2316"/>
                </a:lnTo>
                <a:lnTo>
                  <a:pt x="4880" y="2219"/>
                </a:lnTo>
                <a:lnTo>
                  <a:pt x="4994" y="2125"/>
                </a:lnTo>
                <a:lnTo>
                  <a:pt x="5111" y="2034"/>
                </a:lnTo>
                <a:lnTo>
                  <a:pt x="5231" y="1944"/>
                </a:lnTo>
                <a:lnTo>
                  <a:pt x="5352" y="1858"/>
                </a:lnTo>
                <a:lnTo>
                  <a:pt x="5476" y="1774"/>
                </a:lnTo>
                <a:lnTo>
                  <a:pt x="5601" y="1693"/>
                </a:lnTo>
                <a:lnTo>
                  <a:pt x="5728" y="1614"/>
                </a:lnTo>
                <a:lnTo>
                  <a:pt x="5856" y="1538"/>
                </a:lnTo>
                <a:lnTo>
                  <a:pt x="5988" y="1465"/>
                </a:lnTo>
                <a:lnTo>
                  <a:pt x="6121" y="1395"/>
                </a:lnTo>
                <a:lnTo>
                  <a:pt x="6109" y="1352"/>
                </a:lnTo>
                <a:lnTo>
                  <a:pt x="6100" y="1309"/>
                </a:lnTo>
                <a:lnTo>
                  <a:pt x="6092" y="1264"/>
                </a:lnTo>
                <a:lnTo>
                  <a:pt x="6086" y="1219"/>
                </a:lnTo>
                <a:lnTo>
                  <a:pt x="6082" y="1174"/>
                </a:lnTo>
                <a:lnTo>
                  <a:pt x="6079" y="1128"/>
                </a:lnTo>
                <a:lnTo>
                  <a:pt x="6079" y="1083"/>
                </a:lnTo>
                <a:lnTo>
                  <a:pt x="6080" y="1037"/>
                </a:lnTo>
                <a:lnTo>
                  <a:pt x="6082" y="992"/>
                </a:lnTo>
                <a:lnTo>
                  <a:pt x="6086" y="948"/>
                </a:lnTo>
                <a:lnTo>
                  <a:pt x="6092" y="903"/>
                </a:lnTo>
                <a:lnTo>
                  <a:pt x="6101" y="858"/>
                </a:lnTo>
                <a:lnTo>
                  <a:pt x="6110" y="814"/>
                </a:lnTo>
                <a:lnTo>
                  <a:pt x="6122" y="771"/>
                </a:lnTo>
                <a:lnTo>
                  <a:pt x="6135" y="729"/>
                </a:lnTo>
                <a:lnTo>
                  <a:pt x="6150" y="688"/>
                </a:lnTo>
                <a:lnTo>
                  <a:pt x="6158" y="665"/>
                </a:lnTo>
                <a:lnTo>
                  <a:pt x="6169" y="642"/>
                </a:lnTo>
                <a:lnTo>
                  <a:pt x="6178" y="620"/>
                </a:lnTo>
                <a:lnTo>
                  <a:pt x="6189" y="597"/>
                </a:lnTo>
                <a:lnTo>
                  <a:pt x="6201" y="575"/>
                </a:lnTo>
                <a:lnTo>
                  <a:pt x="6212" y="553"/>
                </a:lnTo>
                <a:lnTo>
                  <a:pt x="6225" y="531"/>
                </a:lnTo>
                <a:lnTo>
                  <a:pt x="6237" y="510"/>
                </a:lnTo>
                <a:lnTo>
                  <a:pt x="6251" y="488"/>
                </a:lnTo>
                <a:lnTo>
                  <a:pt x="6266" y="468"/>
                </a:lnTo>
                <a:lnTo>
                  <a:pt x="6280" y="447"/>
                </a:lnTo>
                <a:lnTo>
                  <a:pt x="6295" y="427"/>
                </a:lnTo>
                <a:lnTo>
                  <a:pt x="6312" y="406"/>
                </a:lnTo>
                <a:lnTo>
                  <a:pt x="6327" y="386"/>
                </a:lnTo>
                <a:lnTo>
                  <a:pt x="6344" y="366"/>
                </a:lnTo>
                <a:lnTo>
                  <a:pt x="6362" y="346"/>
                </a:lnTo>
                <a:lnTo>
                  <a:pt x="6381" y="325"/>
                </a:lnTo>
                <a:lnTo>
                  <a:pt x="6401" y="304"/>
                </a:lnTo>
                <a:lnTo>
                  <a:pt x="6422" y="284"/>
                </a:lnTo>
                <a:lnTo>
                  <a:pt x="6443" y="265"/>
                </a:lnTo>
                <a:lnTo>
                  <a:pt x="6464" y="246"/>
                </a:lnTo>
                <a:lnTo>
                  <a:pt x="6485" y="227"/>
                </a:lnTo>
                <a:lnTo>
                  <a:pt x="6507" y="211"/>
                </a:lnTo>
                <a:lnTo>
                  <a:pt x="6529" y="194"/>
                </a:lnTo>
                <a:lnTo>
                  <a:pt x="6552" y="178"/>
                </a:lnTo>
                <a:lnTo>
                  <a:pt x="6574" y="163"/>
                </a:lnTo>
                <a:lnTo>
                  <a:pt x="6597" y="148"/>
                </a:lnTo>
                <a:lnTo>
                  <a:pt x="6621" y="135"/>
                </a:lnTo>
                <a:lnTo>
                  <a:pt x="6643" y="121"/>
                </a:lnTo>
                <a:lnTo>
                  <a:pt x="6667" y="109"/>
                </a:lnTo>
                <a:lnTo>
                  <a:pt x="6691" y="97"/>
                </a:lnTo>
                <a:lnTo>
                  <a:pt x="6717" y="86"/>
                </a:lnTo>
                <a:lnTo>
                  <a:pt x="6742" y="75"/>
                </a:lnTo>
                <a:lnTo>
                  <a:pt x="6767" y="66"/>
                </a:lnTo>
                <a:lnTo>
                  <a:pt x="6792" y="56"/>
                </a:lnTo>
                <a:lnTo>
                  <a:pt x="6818" y="48"/>
                </a:lnTo>
                <a:lnTo>
                  <a:pt x="6844" y="41"/>
                </a:lnTo>
                <a:lnTo>
                  <a:pt x="6870" y="33"/>
                </a:lnTo>
                <a:lnTo>
                  <a:pt x="6897" y="27"/>
                </a:lnTo>
                <a:lnTo>
                  <a:pt x="6923" y="21"/>
                </a:lnTo>
                <a:lnTo>
                  <a:pt x="6950" y="17"/>
                </a:lnTo>
                <a:lnTo>
                  <a:pt x="6979" y="13"/>
                </a:lnTo>
                <a:lnTo>
                  <a:pt x="7007" y="8"/>
                </a:lnTo>
                <a:lnTo>
                  <a:pt x="7034" y="5"/>
                </a:lnTo>
                <a:lnTo>
                  <a:pt x="7063" y="3"/>
                </a:lnTo>
                <a:lnTo>
                  <a:pt x="7091" y="1"/>
                </a:lnTo>
                <a:lnTo>
                  <a:pt x="7120" y="0"/>
                </a:lnTo>
                <a:lnTo>
                  <a:pt x="7150" y="0"/>
                </a:lnTo>
                <a:lnTo>
                  <a:pt x="7179" y="0"/>
                </a:lnTo>
                <a:lnTo>
                  <a:pt x="7208" y="1"/>
                </a:lnTo>
                <a:lnTo>
                  <a:pt x="7237" y="3"/>
                </a:lnTo>
                <a:lnTo>
                  <a:pt x="7266" y="5"/>
                </a:lnTo>
                <a:lnTo>
                  <a:pt x="7294" y="8"/>
                </a:lnTo>
                <a:lnTo>
                  <a:pt x="7322" y="13"/>
                </a:lnTo>
                <a:lnTo>
                  <a:pt x="7349" y="17"/>
                </a:lnTo>
                <a:lnTo>
                  <a:pt x="7376" y="22"/>
                </a:lnTo>
                <a:lnTo>
                  <a:pt x="7403" y="27"/>
                </a:lnTo>
                <a:lnTo>
                  <a:pt x="7430" y="33"/>
                </a:lnTo>
                <a:lnTo>
                  <a:pt x="7457" y="41"/>
                </a:lnTo>
                <a:lnTo>
                  <a:pt x="7483" y="48"/>
                </a:lnTo>
                <a:lnTo>
                  <a:pt x="7508" y="56"/>
                </a:lnTo>
                <a:lnTo>
                  <a:pt x="7534" y="66"/>
                </a:lnTo>
                <a:lnTo>
                  <a:pt x="7559" y="76"/>
                </a:lnTo>
                <a:lnTo>
                  <a:pt x="7583" y="87"/>
                </a:lnTo>
                <a:lnTo>
                  <a:pt x="7608" y="97"/>
                </a:lnTo>
                <a:lnTo>
                  <a:pt x="7632" y="109"/>
                </a:lnTo>
                <a:lnTo>
                  <a:pt x="7656" y="121"/>
                </a:lnTo>
                <a:lnTo>
                  <a:pt x="7679" y="135"/>
                </a:lnTo>
                <a:lnTo>
                  <a:pt x="7702" y="148"/>
                </a:lnTo>
                <a:lnTo>
                  <a:pt x="7725" y="163"/>
                </a:lnTo>
                <a:lnTo>
                  <a:pt x="7748" y="177"/>
                </a:lnTo>
                <a:lnTo>
                  <a:pt x="7770" y="194"/>
                </a:lnTo>
                <a:lnTo>
                  <a:pt x="7792" y="210"/>
                </a:lnTo>
                <a:lnTo>
                  <a:pt x="7814" y="227"/>
                </a:lnTo>
                <a:lnTo>
                  <a:pt x="7834" y="245"/>
                </a:lnTo>
                <a:lnTo>
                  <a:pt x="7855" y="264"/>
                </a:lnTo>
                <a:lnTo>
                  <a:pt x="7876" y="283"/>
                </a:lnTo>
                <a:lnTo>
                  <a:pt x="7896" y="303"/>
                </a:lnTo>
                <a:lnTo>
                  <a:pt x="7917" y="324"/>
                </a:lnTo>
                <a:lnTo>
                  <a:pt x="7936" y="344"/>
                </a:lnTo>
                <a:lnTo>
                  <a:pt x="7943" y="353"/>
                </a:lnTo>
                <a:lnTo>
                  <a:pt x="7962" y="374"/>
                </a:lnTo>
                <a:lnTo>
                  <a:pt x="7974" y="388"/>
                </a:lnTo>
                <a:lnTo>
                  <a:pt x="7988" y="406"/>
                </a:lnTo>
                <a:lnTo>
                  <a:pt x="8005" y="427"/>
                </a:lnTo>
                <a:lnTo>
                  <a:pt x="8021" y="451"/>
                </a:lnTo>
                <a:lnTo>
                  <a:pt x="8039" y="477"/>
                </a:lnTo>
                <a:lnTo>
                  <a:pt x="8058" y="505"/>
                </a:lnTo>
                <a:lnTo>
                  <a:pt x="8077" y="536"/>
                </a:lnTo>
                <a:lnTo>
                  <a:pt x="8095" y="571"/>
                </a:lnTo>
                <a:lnTo>
                  <a:pt x="8114" y="607"/>
                </a:lnTo>
                <a:lnTo>
                  <a:pt x="8132" y="646"/>
                </a:lnTo>
                <a:lnTo>
                  <a:pt x="8149" y="687"/>
                </a:lnTo>
                <a:lnTo>
                  <a:pt x="8164" y="730"/>
                </a:lnTo>
                <a:close/>
              </a:path>
            </a:pathLst>
          </a:cu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</a:gra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620000" cy="6858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3600" kern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E1FC-ABA5-4457-A4DF-E52FBD40100E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Kuhn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gradFill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6D317440-1B69-47D2-955D-7131E2C5FFE3}" type="datetime1">
              <a:rPr lang="en-US" smtClean="0"/>
              <a:pPr/>
              <a:t>12/15/2009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Michael Kuhn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06FDDF3-36A0-4E27-AC84-94C2C3731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53200"/>
            <a:ext cx="2133600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E03D0F2-B86F-45C8-80B7-433460DBBD9D}" type="datetime1">
              <a:rPr lang="en-US" smtClean="0"/>
              <a:pPr/>
              <a:t>12/15/2009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CH" dirty="0" smtClean="0"/>
              <a:t>Michael Kuhn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53200"/>
            <a:ext cx="2133600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CFE2687-039E-42EF-B919-23CBA8400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hnmi\Documents\Research\OwnPapers\MusicExplorerAtGoogle\videos\museek_talk_google.wm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6569" y="2971800"/>
            <a:ext cx="3090232" cy="3581400"/>
          </a:xfrm>
        </p:spPr>
        <p:txBody>
          <a:bodyPr/>
          <a:lstStyle/>
          <a:p>
            <a:pPr algn="l"/>
            <a:endParaRPr lang="de-CH" dirty="0" smtClean="0"/>
          </a:p>
          <a:p>
            <a:pPr algn="l"/>
            <a:r>
              <a:rPr lang="de-CH" dirty="0" smtClean="0"/>
              <a:t>Michael Kuhn</a:t>
            </a:r>
          </a:p>
          <a:p>
            <a:pPr algn="l"/>
            <a:endParaRPr lang="de-CH" dirty="0" smtClean="0"/>
          </a:p>
          <a:p>
            <a:pPr algn="l"/>
            <a:r>
              <a:rPr lang="de-CH" dirty="0" smtClean="0"/>
              <a:t>Distributed Computing </a:t>
            </a:r>
          </a:p>
          <a:p>
            <a:pPr algn="l"/>
            <a:r>
              <a:rPr lang="de-CH" dirty="0" smtClean="0"/>
              <a:t>Group (DISCO)</a:t>
            </a:r>
          </a:p>
          <a:p>
            <a:pPr algn="l"/>
            <a:r>
              <a:rPr lang="de-CH" dirty="0" smtClean="0"/>
              <a:t>ETH Zurich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/>
              <a:t>The MusicExplorer Project:</a:t>
            </a:r>
            <a:br>
              <a:rPr lang="de-CH" dirty="0" smtClean="0"/>
            </a:br>
            <a:r>
              <a:rPr lang="de-CH" dirty="0" smtClean="0"/>
              <a:t>Mapping the World of Music</a:t>
            </a:r>
            <a:endParaRPr lang="en-US" dirty="0"/>
          </a:p>
        </p:txBody>
      </p:sp>
    </p:spTree>
  </p:cSld>
  <p:clrMapOvr>
    <a:masterClrMapping/>
  </p:clrMapOvr>
  <p:transition advTm="1530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Music Similarity</a:t>
            </a:r>
            <a:endParaRPr lang="en-US" dirty="0"/>
          </a:p>
        </p:txBody>
      </p:sp>
      <p:grpSp>
        <p:nvGrpSpPr>
          <p:cNvPr id="2" name="Group 29"/>
          <p:cNvGrpSpPr/>
          <p:nvPr/>
        </p:nvGrpSpPr>
        <p:grpSpPr>
          <a:xfrm>
            <a:off x="228600" y="1219200"/>
            <a:ext cx="4114800" cy="5334000"/>
            <a:chOff x="228600" y="1219200"/>
            <a:chExt cx="4114800" cy="5334000"/>
          </a:xfrm>
        </p:grpSpPr>
        <p:sp>
          <p:nvSpPr>
            <p:cNvPr id="15" name="Rectangle 14"/>
            <p:cNvSpPr/>
            <p:nvPr/>
          </p:nvSpPr>
          <p:spPr>
            <a:xfrm>
              <a:off x="228600" y="1219200"/>
              <a:ext cx="4114800" cy="527367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CH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Audio Analysis</a:t>
              </a:r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52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596" y="2421122"/>
              <a:ext cx="3351126" cy="2044726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30000" y="2011737"/>
              <a:ext cx="1897619" cy="137222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5529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3486" y="3819976"/>
              <a:ext cx="3719914" cy="2733224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5530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3486" y="3636368"/>
              <a:ext cx="2241264" cy="169763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</p:grpSp>
      <p:grpSp>
        <p:nvGrpSpPr>
          <p:cNvPr id="3" name="Group 30"/>
          <p:cNvGrpSpPr/>
          <p:nvPr/>
        </p:nvGrpSpPr>
        <p:grpSpPr>
          <a:xfrm>
            <a:off x="4800600" y="1219200"/>
            <a:ext cx="4114800" cy="5273675"/>
            <a:chOff x="4800600" y="1219200"/>
            <a:chExt cx="4114800" cy="5273675"/>
          </a:xfrm>
        </p:grpSpPr>
        <p:sp>
          <p:nvSpPr>
            <p:cNvPr id="24" name="Rectangle 23"/>
            <p:cNvSpPr/>
            <p:nvPr/>
          </p:nvSpPr>
          <p:spPr>
            <a:xfrm>
              <a:off x="4800600" y="1219200"/>
              <a:ext cx="4114800" cy="527367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CH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Usage Data</a:t>
              </a:r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5303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4079686"/>
              <a:ext cx="1844675" cy="1803589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55302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10200" y="2675342"/>
              <a:ext cx="3505200" cy="2277658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55305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279187" y="4300986"/>
              <a:ext cx="2636213" cy="2114187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55304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 l="10602" t="37019"/>
            <a:stretch>
              <a:fillRect/>
            </a:stretch>
          </p:blipFill>
          <p:spPr bwMode="auto">
            <a:xfrm>
              <a:off x="4800601" y="1793695"/>
              <a:ext cx="3491994" cy="180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0"/>
            </a:effectLst>
          </p:spPr>
        </p:pic>
      </p:grpSp>
    </p:spTree>
    <p:custDataLst>
      <p:tags r:id="rId1"/>
    </p:custDataLst>
  </p:cSld>
  <p:clrMapOvr>
    <a:masterClrMapping/>
  </p:clrMapOvr>
  <p:transition advTm="34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From Usage Data to Similarity</a:t>
            </a:r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304801" y="1143000"/>
            <a:ext cx="7723186" cy="3276600"/>
            <a:chOff x="304801" y="1143000"/>
            <a:chExt cx="7723186" cy="3276600"/>
          </a:xfrm>
        </p:grpSpPr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t="2783" b="2134"/>
            <a:stretch>
              <a:fillRect/>
            </a:stretch>
          </p:blipFill>
          <p:spPr bwMode="auto">
            <a:xfrm>
              <a:off x="304801" y="1143000"/>
              <a:ext cx="2584536" cy="3276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8000"/>
            <a:stretch>
              <a:fillRect/>
            </a:stretch>
          </p:blipFill>
          <p:spPr bwMode="auto">
            <a:xfrm>
              <a:off x="1676400" y="1676400"/>
              <a:ext cx="1752600" cy="1771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81"/>
            <p:cNvSpPr>
              <a:spLocks noChangeArrowheads="1"/>
            </p:cNvSpPr>
            <p:nvPr/>
          </p:nvSpPr>
          <p:spPr bwMode="auto">
            <a:xfrm>
              <a:off x="2362200" y="1371600"/>
              <a:ext cx="5665787" cy="10414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de-CH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Collaborative Filtering</a:t>
              </a:r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13"/>
          <p:cNvGrpSpPr/>
          <p:nvPr/>
        </p:nvGrpSpPr>
        <p:grpSpPr>
          <a:xfrm>
            <a:off x="609600" y="3886200"/>
            <a:ext cx="8210550" cy="2438400"/>
            <a:chOff x="609600" y="3886200"/>
            <a:chExt cx="8210550" cy="24384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t="7582" r="16007" b="1422"/>
            <a:stretch>
              <a:fillRect/>
            </a:stretch>
          </p:blipFill>
          <p:spPr bwMode="auto">
            <a:xfrm>
              <a:off x="4489450" y="4800600"/>
              <a:ext cx="3873500" cy="152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9491" t="13061" r="7797" b="8571"/>
            <a:stretch>
              <a:fillRect/>
            </a:stretch>
          </p:blipFill>
          <p:spPr bwMode="auto">
            <a:xfrm>
              <a:off x="4946650" y="3886200"/>
              <a:ext cx="3873500" cy="152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ctangle 181"/>
            <p:cNvSpPr>
              <a:spLocks noChangeArrowheads="1"/>
            </p:cNvSpPr>
            <p:nvPr/>
          </p:nvSpPr>
          <p:spPr bwMode="auto">
            <a:xfrm>
              <a:off x="609600" y="4902200"/>
              <a:ext cx="5665787" cy="10414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de-CH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Folksonomies (Tags)</a:t>
              </a:r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105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Collaborative Filtering and MDS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Method 1:</a:t>
            </a:r>
            <a:endParaRPr lang="en-US" dirty="0"/>
          </a:p>
        </p:txBody>
      </p:sp>
    </p:spTree>
  </p:cSld>
  <p:clrMapOvr>
    <a:masterClrMapping/>
  </p:clrMapOvr>
  <p:transition advTm="1168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Basic Idea</a:t>
            </a:r>
            <a:endParaRPr lang="en-US" dirty="0"/>
          </a:p>
        </p:txBody>
      </p:sp>
      <p:grpSp>
        <p:nvGrpSpPr>
          <p:cNvPr id="138" name="Group 137"/>
          <p:cNvGrpSpPr/>
          <p:nvPr/>
        </p:nvGrpSpPr>
        <p:grpSpPr>
          <a:xfrm>
            <a:off x="207041" y="1144327"/>
            <a:ext cx="4042293" cy="1599631"/>
            <a:chOff x="207041" y="1144327"/>
            <a:chExt cx="4042293" cy="1599631"/>
          </a:xfrm>
        </p:grpSpPr>
        <p:grpSp>
          <p:nvGrpSpPr>
            <p:cNvPr id="132" name="Group 131"/>
            <p:cNvGrpSpPr/>
            <p:nvPr/>
          </p:nvGrpSpPr>
          <p:grpSpPr>
            <a:xfrm>
              <a:off x="848713" y="1253516"/>
              <a:ext cx="3400621" cy="1490442"/>
              <a:chOff x="407719" y="1491438"/>
              <a:chExt cx="3400621" cy="1490442"/>
            </a:xfrm>
          </p:grpSpPr>
          <p:grpSp>
            <p:nvGrpSpPr>
              <p:cNvPr id="12" name="Group 11"/>
              <p:cNvGrpSpPr/>
              <p:nvPr/>
            </p:nvGrpSpPr>
            <p:grpSpPr>
              <a:xfrm rot="20364164">
                <a:off x="407719" y="1491438"/>
                <a:ext cx="2541724" cy="733269"/>
                <a:chOff x="1600200" y="1646167"/>
                <a:chExt cx="1478280" cy="426473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1600200" y="1798320"/>
                  <a:ext cx="274320" cy="274320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" name="Straight Connector 6"/>
                <p:cNvCxnSpPr>
                  <a:stCxn id="4" idx="6"/>
                  <a:endCxn id="5" idx="2"/>
                </p:cNvCxnSpPr>
                <p:nvPr/>
              </p:nvCxnSpPr>
              <p:spPr>
                <a:xfrm>
                  <a:off x="1874520" y="1935480"/>
                  <a:ext cx="9296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lg" len="lg"/>
                  <a:tailEnd type="triangle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Oval 4"/>
                <p:cNvSpPr/>
                <p:nvPr/>
              </p:nvSpPr>
              <p:spPr>
                <a:xfrm>
                  <a:off x="2804160" y="1798320"/>
                  <a:ext cx="274320" cy="274320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097579" y="1646167"/>
                  <a:ext cx="513892" cy="304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sz="28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 = ?</a:t>
                  </a:r>
                  <a:endPara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971153" y="2150883"/>
                <a:ext cx="283718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CH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item-to-item </a:t>
                </a:r>
              </a:p>
              <a:p>
                <a:r>
                  <a:rPr lang="de-CH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collaborative filtering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35" name="Oval 134"/>
            <p:cNvSpPr/>
            <p:nvPr/>
          </p:nvSpPr>
          <p:spPr>
            <a:xfrm>
              <a:off x="207041" y="1144327"/>
              <a:ext cx="828849" cy="828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6000" dirty="0" smtClean="0"/>
                <a:t>1</a:t>
              </a:r>
              <a:endParaRPr lang="en-US" sz="6000" dirty="0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957341" y="1215256"/>
            <a:ext cx="4125926" cy="2832676"/>
            <a:chOff x="4957341" y="1215256"/>
            <a:chExt cx="4125926" cy="2832676"/>
          </a:xfrm>
        </p:grpSpPr>
        <p:grpSp>
          <p:nvGrpSpPr>
            <p:cNvPr id="134" name="Group 133"/>
            <p:cNvGrpSpPr/>
            <p:nvPr/>
          </p:nvGrpSpPr>
          <p:grpSpPr>
            <a:xfrm>
              <a:off x="5805565" y="1222282"/>
              <a:ext cx="3277702" cy="2825650"/>
              <a:chOff x="5322016" y="1185887"/>
              <a:chExt cx="3277702" cy="2825650"/>
            </a:xfrm>
          </p:grpSpPr>
          <p:grpSp>
            <p:nvGrpSpPr>
              <p:cNvPr id="51" name="Group 50"/>
              <p:cNvGrpSpPr/>
              <p:nvPr/>
            </p:nvGrpSpPr>
            <p:grpSpPr>
              <a:xfrm rot="535296">
                <a:off x="5322016" y="1185887"/>
                <a:ext cx="3122767" cy="2077296"/>
                <a:chOff x="5322016" y="1185887"/>
                <a:chExt cx="3122767" cy="207729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5466080" y="2040916"/>
                  <a:ext cx="731520" cy="47876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197600" y="2040916"/>
                  <a:ext cx="1036320" cy="7562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rot="10800000" flipV="1">
                  <a:off x="6350000" y="2797214"/>
                  <a:ext cx="883920" cy="32190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10800000">
                  <a:off x="5466080" y="2519680"/>
                  <a:ext cx="883920" cy="5994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5400000" flipH="1" flipV="1">
                  <a:off x="6999952" y="1933326"/>
                  <a:ext cx="1097856" cy="6299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>
                  <a:off x="6756400" y="1350270"/>
                  <a:ext cx="1107440" cy="3490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5400000">
                  <a:off x="6131677" y="1416193"/>
                  <a:ext cx="690646" cy="5588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10800000" flipV="1">
                  <a:off x="5709920" y="1350270"/>
                  <a:ext cx="1046480" cy="3490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5400000">
                  <a:off x="5177840" y="1987598"/>
                  <a:ext cx="820321" cy="2438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7233920" y="2519679"/>
                  <a:ext cx="1066800" cy="2775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7672120" y="1891078"/>
                  <a:ext cx="820321" cy="4368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39"/>
                <p:cNvSpPr/>
                <p:nvPr/>
              </p:nvSpPr>
              <p:spPr>
                <a:xfrm>
                  <a:off x="5535377" y="1524814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5322016" y="2299269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6175456" y="2914096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7059376" y="2612510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8095696" y="2345135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7689296" y="1524813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6581856" y="1185887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6053536" y="1876532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6217719" y="3180540"/>
                <a:ext cx="238199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CH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graph for all-pairs</a:t>
                </a:r>
              </a:p>
              <a:p>
                <a:pPr algn="ctr"/>
                <a:r>
                  <a:rPr lang="de-CH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distances</a:t>
                </a:r>
              </a:p>
            </p:txBody>
          </p:sp>
        </p:grpSp>
        <p:sp>
          <p:nvSpPr>
            <p:cNvPr id="136" name="Oval 135"/>
            <p:cNvSpPr/>
            <p:nvPr/>
          </p:nvSpPr>
          <p:spPr>
            <a:xfrm>
              <a:off x="4957341" y="1215256"/>
              <a:ext cx="828849" cy="828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6000" dirty="0" smtClean="0"/>
                <a:t>2</a:t>
              </a:r>
              <a:endParaRPr lang="en-US" sz="6000" dirty="0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318136" y="3384517"/>
            <a:ext cx="5704809" cy="3108062"/>
            <a:chOff x="318136" y="3384517"/>
            <a:chExt cx="5704809" cy="3108062"/>
          </a:xfrm>
        </p:grpSpPr>
        <p:grpSp>
          <p:nvGrpSpPr>
            <p:cNvPr id="133" name="Group 132"/>
            <p:cNvGrpSpPr/>
            <p:nvPr/>
          </p:nvGrpSpPr>
          <p:grpSpPr>
            <a:xfrm>
              <a:off x="767864" y="3500305"/>
              <a:ext cx="5255081" cy="2992274"/>
              <a:chOff x="767864" y="3500305"/>
              <a:chExt cx="5255081" cy="2992274"/>
            </a:xfrm>
          </p:grpSpPr>
          <p:grpSp>
            <p:nvGrpSpPr>
              <p:cNvPr id="81" name="Group 80"/>
              <p:cNvGrpSpPr/>
              <p:nvPr/>
            </p:nvGrpSpPr>
            <p:grpSpPr>
              <a:xfrm rot="535296">
                <a:off x="959828" y="4100594"/>
                <a:ext cx="2057580" cy="1368723"/>
                <a:chOff x="5322016" y="1185887"/>
                <a:chExt cx="3122767" cy="207729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5466080" y="2040916"/>
                  <a:ext cx="731520" cy="47876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6197600" y="2040916"/>
                  <a:ext cx="1036320" cy="75629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0800000" flipV="1">
                  <a:off x="6350000" y="2797214"/>
                  <a:ext cx="883920" cy="32190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10800000">
                  <a:off x="5466080" y="2519680"/>
                  <a:ext cx="883920" cy="5994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rot="5400000" flipH="1" flipV="1">
                  <a:off x="6999952" y="1933326"/>
                  <a:ext cx="1097856" cy="6299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0800000">
                  <a:off x="6756400" y="1350270"/>
                  <a:ext cx="1107440" cy="3490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5400000">
                  <a:off x="6131677" y="1416193"/>
                  <a:ext cx="690646" cy="5588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10800000" flipV="1">
                  <a:off x="5709920" y="1350270"/>
                  <a:ext cx="1046480" cy="3490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5400000">
                  <a:off x="5177840" y="1987598"/>
                  <a:ext cx="820321" cy="2438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V="1">
                  <a:off x="7233920" y="2519679"/>
                  <a:ext cx="1066800" cy="2775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16200000" flipH="1">
                  <a:off x="7672120" y="1891078"/>
                  <a:ext cx="820321" cy="4368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Oval 92"/>
                <p:cNvSpPr/>
                <p:nvPr/>
              </p:nvSpPr>
              <p:spPr>
                <a:xfrm>
                  <a:off x="5535377" y="1524814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5322016" y="2299269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6175456" y="2914096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7059376" y="2612510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8095696" y="2345135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7689296" y="1524813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6581856" y="1185887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6053536" y="1876532"/>
                  <a:ext cx="349087" cy="349087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3841060" y="3500305"/>
                <a:ext cx="2181885" cy="2161277"/>
                <a:chOff x="4811843" y="3909514"/>
                <a:chExt cx="2446313" cy="2423207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4811843" y="3909514"/>
                  <a:ext cx="2446313" cy="2423207"/>
                  <a:chOff x="4811843" y="3909514"/>
                  <a:chExt cx="2446313" cy="2423207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5606065" y="5538501"/>
                    <a:ext cx="1652091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4811843" y="5538501"/>
                    <a:ext cx="794220" cy="7942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rot="5400000" flipH="1" flipV="1">
                    <a:off x="4787265" y="4728312"/>
                    <a:ext cx="1637596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1" name="Oval 110"/>
                <p:cNvSpPr/>
                <p:nvPr/>
              </p:nvSpPr>
              <p:spPr>
                <a:xfrm>
                  <a:off x="6005064" y="4364235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5957080" y="4893261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6730286" y="4561455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6586115" y="5320145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6421946" y="4857201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5850753" y="5627412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6356081" y="5840067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5275179" y="5440782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238164" y="4584836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674180" y="4655623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6204354" y="5288285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5331128" y="5840067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5744425" y="4031688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5606065" y="5181957"/>
                  <a:ext cx="212655" cy="2126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Right Arrow 127"/>
              <p:cNvSpPr/>
              <p:nvPr/>
            </p:nvSpPr>
            <p:spPr>
              <a:xfrm>
                <a:off x="3328493" y="4605167"/>
                <a:ext cx="668493" cy="489023"/>
              </a:xfrm>
              <a:prstGeom prst="right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767864" y="5661582"/>
                <a:ext cx="47302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CH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MDS to embed graph (i.e. distances)</a:t>
                </a:r>
              </a:p>
              <a:p>
                <a:pPr algn="ctr"/>
                <a:r>
                  <a:rPr lang="de-CH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into Euclidean space</a:t>
                </a:r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318136" y="3384517"/>
              <a:ext cx="828849" cy="828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6000" dirty="0" smtClean="0"/>
                <a:t>3</a:t>
              </a:r>
              <a:endParaRPr lang="en-US" sz="6000" dirty="0"/>
            </a:p>
          </p:txBody>
        </p:sp>
      </p:grpSp>
    </p:spTree>
    <p:custDataLst>
      <p:tags r:id="rId1"/>
    </p:custDataLst>
  </p:cSld>
  <p:clrMapOvr>
    <a:masterClrMapping/>
  </p:clrMapOvr>
  <p:transition advTm="58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Item-to-Item Collaborative Filtering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1905000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209800"/>
            <a:ext cx="569827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3124200" y="3838464"/>
            <a:ext cx="5715000" cy="2438400"/>
            <a:chOff x="1828800" y="3810000"/>
            <a:chExt cx="6895239" cy="2755556"/>
          </a:xfrm>
        </p:grpSpPr>
        <p:pic>
          <p:nvPicPr>
            <p:cNvPr id="4102" name="Picture 6" descr="C:\Users\kuhnmi\Documents\Organization\NachtDerForschung\Presentation\musicsimilarity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8800" y="3810000"/>
              <a:ext cx="6895239" cy="27555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1828800" y="3810000"/>
              <a:ext cx="68580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CH" sz="2000" dirty="0" smtClean="0">
                  <a:solidFill>
                    <a:schemeClr val="accent5">
                      <a:lumMod val="75000"/>
                    </a:schemeClr>
                  </a:solidFill>
                </a:rPr>
                <a:t>People Who Listen To This Song also Listen to...</a:t>
              </a:r>
              <a:endParaRPr lang="en-US" sz="20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781800" y="914400"/>
            <a:ext cx="2257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[Linden et al., 2003]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527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219200"/>
            <a:ext cx="1600200" cy="158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Users who listen to A also listen to B</a:t>
            </a:r>
          </a:p>
          <a:p>
            <a:pPr lvl="1"/>
            <a:r>
              <a:rPr lang="de-CH" dirty="0" smtClean="0"/>
              <a:t>Top-50 listened songs per user</a:t>
            </a:r>
          </a:p>
          <a:p>
            <a:pPr lvl="1"/>
            <a:r>
              <a:rPr lang="de-CH" dirty="0" smtClean="0"/>
              <a:t>Normalization (cosine similarity)</a:t>
            </a:r>
          </a:p>
          <a:p>
            <a:pPr lvl="1"/>
            <a:endParaRPr lang="de-CH" dirty="0"/>
          </a:p>
          <a:p>
            <a:pPr lvl="1"/>
            <a:endParaRPr lang="de-CH" dirty="0" smtClean="0"/>
          </a:p>
          <a:p>
            <a:pPr lvl="1"/>
            <a:endParaRPr lang="de-CH" dirty="0"/>
          </a:p>
          <a:p>
            <a:pPr lvl="1"/>
            <a:endParaRPr lang="de-CH" dirty="0" smtClean="0"/>
          </a:p>
          <a:p>
            <a:pPr lvl="1"/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Pairwise Similarity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057400" y="2971800"/>
            <a:ext cx="5334000" cy="3429000"/>
            <a:chOff x="2057400" y="2971800"/>
            <a:chExt cx="5334000" cy="3429000"/>
          </a:xfrm>
        </p:grpSpPr>
        <p:sp>
          <p:nvSpPr>
            <p:cNvPr id="15" name="Rounded Rectangle 14"/>
            <p:cNvSpPr/>
            <p:nvPr/>
          </p:nvSpPr>
          <p:spPr>
            <a:xfrm>
              <a:off x="2057400" y="4038600"/>
              <a:ext cx="3505200" cy="1295400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2133600" y="4038600"/>
            <a:ext cx="3276600" cy="1203845"/>
          </p:xfrm>
          <a:graphic>
            <a:graphicData uri="http://schemas.openxmlformats.org/presentationml/2006/ole">
              <p:oleObj spid="_x0000_s59394" name="Equation" r:id="rId5" imgW="1143000" imgH="419040" progId="Equation.3">
                <p:embed/>
              </p:oleObj>
            </a:graphicData>
          </a:graphic>
        </p:graphicFrame>
        <p:sp>
          <p:nvSpPr>
            <p:cNvPr id="5" name="Rounded Rectangular Callout 4"/>
            <p:cNvSpPr/>
            <p:nvPr/>
          </p:nvSpPr>
          <p:spPr>
            <a:xfrm>
              <a:off x="2590800" y="2971800"/>
              <a:ext cx="2362200" cy="685800"/>
            </a:xfrm>
            <a:prstGeom prst="wedgeRoundRectCallout">
              <a:avLst>
                <a:gd name="adj1" fmla="val 42963"/>
                <a:gd name="adj2" fmla="val 124566"/>
                <a:gd name="adj3" fmla="val 16667"/>
              </a:avLst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#common users </a:t>
              </a:r>
            </a:p>
            <a:p>
              <a:pPr algn="ctr"/>
              <a:r>
                <a:rPr lang="de-CH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(co-occurrences)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2209800" y="5943600"/>
              <a:ext cx="2438400" cy="457200"/>
            </a:xfrm>
            <a:prstGeom prst="wedgeRoundRectCallout">
              <a:avLst>
                <a:gd name="adj1" fmla="val 50528"/>
                <a:gd name="adj2" fmla="val -215227"/>
                <a:gd name="adj3" fmla="val 16667"/>
              </a:avLst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Occurrences of song A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4953000" y="5943600"/>
              <a:ext cx="2438400" cy="457200"/>
            </a:xfrm>
            <a:prstGeom prst="wedgeRoundRectCallout">
              <a:avLst>
                <a:gd name="adj1" fmla="val -40730"/>
                <a:gd name="adj2" fmla="val -208050"/>
                <a:gd name="adj3" fmla="val 16667"/>
              </a:avLst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Occurrences of song B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custDataLst>
      <p:tags r:id="rId2"/>
    </p:custDataLst>
  </p:cSld>
  <p:clrMapOvr>
    <a:masterClrMapping/>
  </p:clrMapOvr>
  <p:transition advTm="63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/>
          <p:cNvCxnSpPr/>
          <p:nvPr/>
        </p:nvCxnSpPr>
        <p:spPr>
          <a:xfrm flipV="1">
            <a:off x="5306518" y="4811843"/>
            <a:ext cx="3237875" cy="37475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H="1">
            <a:off x="5928610" y="2196058"/>
            <a:ext cx="2698228" cy="250335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336498" y="3162925"/>
            <a:ext cx="2608289" cy="194872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Graph Embedding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16200000" flipH="1">
            <a:off x="2314993" y="1807359"/>
            <a:ext cx="1046597" cy="1438514"/>
          </a:xfrm>
          <a:prstGeom prst="lin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6200000" flipH="1" flipV="1">
            <a:off x="304495" y="2928803"/>
            <a:ext cx="2740024" cy="889054"/>
          </a:xfrm>
          <a:prstGeom prst="lin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008088" y="3049914"/>
            <a:ext cx="549461" cy="1693428"/>
          </a:xfrm>
          <a:prstGeom prst="lin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229981" y="3049914"/>
            <a:ext cx="2327568" cy="1693428"/>
          </a:xfrm>
          <a:prstGeom prst="lin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80520" y="3049914"/>
            <a:ext cx="2877029" cy="0"/>
          </a:xfrm>
          <a:prstGeom prst="lin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119034" y="3854289"/>
            <a:ext cx="0" cy="1778107"/>
          </a:xfrm>
          <a:prstGeom prst="lin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>
            <a:off x="997590" y="2732845"/>
            <a:ext cx="1693428" cy="2327568"/>
          </a:xfrm>
          <a:prstGeom prst="lin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17676" y="2770526"/>
            <a:ext cx="525680" cy="525680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94712" y="2770526"/>
            <a:ext cx="525680" cy="525680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943356" y="4480511"/>
            <a:ext cx="525680" cy="525680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69031" y="4480511"/>
            <a:ext cx="525680" cy="525680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62114" y="1740477"/>
            <a:ext cx="525680" cy="525680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0200" y="2417966"/>
            <a:ext cx="3401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9034" y="2985881"/>
            <a:ext cx="3401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94712" y="3747541"/>
            <a:ext cx="3401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2920" y="3531698"/>
            <a:ext cx="3401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47636" y="4743342"/>
            <a:ext cx="3401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4912" y="3432556"/>
            <a:ext cx="3401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49624" y="2187133"/>
            <a:ext cx="3401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10800000">
            <a:off x="6038718" y="2064041"/>
            <a:ext cx="1973499" cy="11396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7477148" y="3710941"/>
            <a:ext cx="1570460" cy="52811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0800000">
            <a:off x="6469552" y="4523966"/>
            <a:ext cx="2056887" cy="2640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 flipV="1">
            <a:off x="6469552" y="3175872"/>
            <a:ext cx="1528767" cy="13341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V="1">
            <a:off x="5017224" y="3071638"/>
            <a:ext cx="2459925" cy="4447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106911" y="3259260"/>
            <a:ext cx="3113128" cy="72269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288231" y="4510070"/>
            <a:ext cx="1181320" cy="6670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49787" y="4307186"/>
            <a:ext cx="487376" cy="487376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24"/>
          <p:cNvSpPr/>
          <p:nvPr/>
        </p:nvSpPr>
        <p:spPr>
          <a:xfrm>
            <a:off x="8267902" y="4521985"/>
            <a:ext cx="487376" cy="487376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>
            <a:off x="5055546" y="4924074"/>
            <a:ext cx="487376" cy="487376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Oval 44"/>
          <p:cNvSpPr/>
          <p:nvPr/>
        </p:nvSpPr>
        <p:spPr>
          <a:xfrm>
            <a:off x="7749524" y="2940489"/>
            <a:ext cx="487376" cy="487376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87025" y="1814760"/>
            <a:ext cx="487376" cy="487376"/>
          </a:xfrm>
          <a:prstGeom prst="ellipse">
            <a:avLst/>
          </a:prstGeom>
          <a:solidFill>
            <a:schemeClr val="tx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4317167" y="3072984"/>
            <a:ext cx="869430" cy="899409"/>
          </a:xfrm>
          <a:prstGeom prst="rightArrow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advTm="52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CH" sz="3100" dirty="0" smtClean="0"/>
              <a:t>Well-known for dimensionality reduction</a:t>
            </a:r>
          </a:p>
          <a:p>
            <a:pPr lvl="1"/>
            <a:r>
              <a:rPr lang="de-CH" sz="2300" dirty="0" smtClean="0"/>
              <a:t>first described by Young and Householder, 1938</a:t>
            </a:r>
          </a:p>
          <a:p>
            <a:endParaRPr lang="de-CH" dirty="0" smtClean="0"/>
          </a:p>
          <a:p>
            <a:r>
              <a:rPr lang="de-CH" dirty="0" smtClean="0"/>
              <a:t>Principal Component Analysis (PCA): </a:t>
            </a:r>
          </a:p>
          <a:p>
            <a:pPr lvl="1"/>
            <a:r>
              <a:rPr lang="de-CH" sz="2600" dirty="0" smtClean="0"/>
              <a:t>Project on hyperplane that maximizes variance.</a:t>
            </a:r>
          </a:p>
          <a:p>
            <a:pPr lvl="1"/>
            <a:r>
              <a:rPr lang="de-CH" sz="2600" dirty="0" smtClean="0"/>
              <a:t>Computed by solving an eigenvalue problem.</a:t>
            </a:r>
          </a:p>
          <a:p>
            <a:endParaRPr lang="de-CH" dirty="0" smtClean="0"/>
          </a:p>
          <a:p>
            <a:r>
              <a:rPr lang="de-CH" dirty="0" smtClean="0"/>
              <a:t>Basic idea of MDS:</a:t>
            </a:r>
          </a:p>
          <a:p>
            <a:pPr lvl="1"/>
            <a:r>
              <a:rPr lang="de-CH" dirty="0" smtClean="0"/>
              <a:t>Assume that the exact positions </a:t>
            </a:r>
            <a:r>
              <a:rPr lang="de-CH" i="1" dirty="0" smtClean="0"/>
              <a:t>y</a:t>
            </a:r>
            <a:r>
              <a:rPr lang="de-CH" i="1" baseline="-25000" dirty="0" smtClean="0"/>
              <a:t>1</a:t>
            </a:r>
            <a:r>
              <a:rPr lang="de-CH" i="1" dirty="0" smtClean="0"/>
              <a:t>,...,y</a:t>
            </a:r>
            <a:r>
              <a:rPr lang="de-CH" i="1" baseline="-25000" dirty="0" smtClean="0"/>
              <a:t>N</a:t>
            </a:r>
            <a:r>
              <a:rPr lang="de-CH" dirty="0" smtClean="0"/>
              <a:t> in a high-dimensional space are given.</a:t>
            </a:r>
          </a:p>
          <a:p>
            <a:pPr lvl="1"/>
            <a:r>
              <a:rPr lang="de-CH" dirty="0" smtClean="0"/>
              <a:t>It can be shown that knowing only the distances </a:t>
            </a:r>
            <a:r>
              <a:rPr lang="de-CH" i="1" dirty="0" smtClean="0"/>
              <a:t>d(y</a:t>
            </a:r>
            <a:r>
              <a:rPr lang="de-CH" i="1" baseline="-25000" dirty="0" smtClean="0"/>
              <a:t>i</a:t>
            </a:r>
            <a:r>
              <a:rPr lang="de-CH" i="1" dirty="0" smtClean="0"/>
              <a:t>, y</a:t>
            </a:r>
            <a:r>
              <a:rPr lang="de-CH" i="1" baseline="-25000" dirty="0" smtClean="0"/>
              <a:t>j</a:t>
            </a:r>
            <a:r>
              <a:rPr lang="de-CH" i="1" dirty="0" smtClean="0"/>
              <a:t>) </a:t>
            </a:r>
            <a:r>
              <a:rPr lang="de-CH" dirty="0" smtClean="0"/>
              <a:t>between points we can calculate the same result as applying PCA to </a:t>
            </a:r>
            <a:r>
              <a:rPr lang="de-CH" i="1" dirty="0" smtClean="0"/>
              <a:t>y</a:t>
            </a:r>
            <a:r>
              <a:rPr lang="de-CH" i="1" baseline="-25000" dirty="0" smtClean="0"/>
              <a:t>1</a:t>
            </a:r>
            <a:r>
              <a:rPr lang="de-CH" i="1" dirty="0" smtClean="0"/>
              <a:t>,...,y</a:t>
            </a:r>
            <a:r>
              <a:rPr lang="de-CH" i="1" baseline="-25000" dirty="0" smtClean="0"/>
              <a:t>N</a:t>
            </a:r>
            <a:r>
              <a:rPr lang="de-CH" dirty="0" smtClean="0"/>
              <a:t>.</a:t>
            </a:r>
          </a:p>
          <a:p>
            <a:endParaRPr lang="de-CH" dirty="0" smtClean="0"/>
          </a:p>
          <a:p>
            <a:r>
              <a:rPr lang="de-CH" dirty="0" smtClean="0"/>
              <a:t>Problem: Complexity </a:t>
            </a:r>
            <a:r>
              <a:rPr lang="de-CH" i="1" dirty="0" smtClean="0"/>
              <a:t>O(n</a:t>
            </a:r>
            <a:r>
              <a:rPr lang="de-CH" i="1" baseline="30000" dirty="0" smtClean="0"/>
              <a:t>2 </a:t>
            </a:r>
            <a:r>
              <a:rPr lang="de-CH" i="1" dirty="0" smtClean="0"/>
              <a:t>log n)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Classical Multidimensional Scaling (MDS)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6262518" y="1177549"/>
            <a:ext cx="2600831" cy="2293433"/>
            <a:chOff x="3657600" y="512956"/>
            <a:chExt cx="3100039" cy="27336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Oval 41"/>
            <p:cNvSpPr/>
            <p:nvPr/>
          </p:nvSpPr>
          <p:spPr>
            <a:xfrm>
              <a:off x="5207620" y="2219093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256049" y="2371493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019800" y="1345581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917689" y="2070408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215054" y="1490546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917689" y="2661424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643097" y="1596369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94417" y="1880500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379071" y="1276814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729869" y="1204332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555275" y="2661424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183566" y="2878871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215054" y="1852959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802566" y="2878871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019800" y="769435"/>
              <a:ext cx="144965" cy="144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16200000" flipV="1">
              <a:off x="2291577" y="1878980"/>
              <a:ext cx="273205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3657600" y="3245006"/>
              <a:ext cx="3100039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384140" y="1392727"/>
            <a:ext cx="2133056" cy="2078255"/>
            <a:chOff x="3802566" y="769435"/>
            <a:chExt cx="2542478" cy="2477158"/>
          </a:xfrm>
          <a:effectLst/>
        </p:grpSpPr>
        <p:cxnSp>
          <p:nvCxnSpPr>
            <p:cNvPr id="60" name="Straight Connector 59"/>
            <p:cNvCxnSpPr/>
            <p:nvPr/>
          </p:nvCxnSpPr>
          <p:spPr>
            <a:xfrm flipV="1">
              <a:off x="3802566" y="769435"/>
              <a:ext cx="2542478" cy="24771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3936380" y="3034987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144536" y="2839841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429592" y="2564313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449569" y="2544335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651684" y="2344080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917689" y="2079934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839630" y="2157993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995748" y="2001875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178116" y="1828218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374308" y="1640385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524036" y="1490546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5565038" y="1451516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5773773" y="1248470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51832" y="1165302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140024" y="889659"/>
              <a:ext cx="78059" cy="7805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ontent Placeholder 89"/>
          <p:cNvSpPr>
            <a:spLocks noGrp="1"/>
          </p:cNvSpPr>
          <p:nvPr>
            <p:ph idx="1"/>
          </p:nvPr>
        </p:nvSpPr>
        <p:spPr>
          <a:xfrm>
            <a:off x="381000" y="1143000"/>
            <a:ext cx="4014730" cy="5334000"/>
          </a:xfrm>
        </p:spPr>
        <p:txBody>
          <a:bodyPr>
            <a:normAutofit/>
          </a:bodyPr>
          <a:lstStyle/>
          <a:p>
            <a:endParaRPr lang="de-CH" sz="2400" dirty="0" smtClean="0"/>
          </a:p>
          <a:p>
            <a:endParaRPr lang="de-CH" sz="2400" dirty="0" smtClean="0"/>
          </a:p>
          <a:p>
            <a:r>
              <a:rPr lang="de-CH" sz="2400" dirty="0" smtClean="0"/>
              <a:t>Select </a:t>
            </a:r>
            <a:r>
              <a:rPr lang="de-CH" sz="2400" i="1" dirty="0" smtClean="0"/>
              <a:t>k</a:t>
            </a:r>
            <a:r>
              <a:rPr lang="de-CH" sz="2400" dirty="0" smtClean="0"/>
              <a:t> landmarks and embed them using MDS</a:t>
            </a:r>
          </a:p>
          <a:p>
            <a:endParaRPr lang="de-CH" sz="2400" dirty="0" smtClean="0"/>
          </a:p>
          <a:p>
            <a:r>
              <a:rPr lang="de-CH" sz="2400" dirty="0" smtClean="0"/>
              <a:t>For the remaining points: </a:t>
            </a:r>
          </a:p>
          <a:p>
            <a:pPr lvl="1"/>
            <a:r>
              <a:rPr lang="de-CH" sz="2000" dirty="0" smtClean="0"/>
              <a:t>Place according to distances from landmarks</a:t>
            </a:r>
          </a:p>
          <a:p>
            <a:endParaRPr lang="de-CH" sz="2400" dirty="0" smtClean="0"/>
          </a:p>
          <a:p>
            <a:r>
              <a:rPr lang="de-CH" sz="2400" dirty="0" smtClean="0"/>
              <a:t>Complexity: </a:t>
            </a:r>
            <a:r>
              <a:rPr lang="de-CH" sz="2400" i="1" dirty="0" smtClean="0"/>
              <a:t>O(k n log n)</a:t>
            </a:r>
            <a:endParaRPr lang="en-US" sz="2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Landmark MDS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4926230" y="1885835"/>
            <a:ext cx="3694146" cy="2674501"/>
            <a:chOff x="2752381" y="1608462"/>
            <a:chExt cx="4516916" cy="32701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" name="Straight Connector 7"/>
            <p:cNvCxnSpPr/>
            <p:nvPr/>
          </p:nvCxnSpPr>
          <p:spPr>
            <a:xfrm rot="5400000" flipH="1" flipV="1">
              <a:off x="2902944" y="1889394"/>
              <a:ext cx="1277957" cy="11567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120308" y="1828800"/>
              <a:ext cx="2071172" cy="7050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5558010" y="3156332"/>
              <a:ext cx="2093205" cy="8703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968607" y="3756752"/>
              <a:ext cx="2082188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4946574" y="2544896"/>
              <a:ext cx="1233889" cy="12118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 flipV="1">
              <a:off x="3426246" y="3756752"/>
              <a:ext cx="1531344" cy="3305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688116" y="3371161"/>
              <a:ext cx="1013552" cy="4627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V="1">
              <a:off x="3585991" y="2374135"/>
              <a:ext cx="1916935" cy="8482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899972" y="1608462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947273" y="2300689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746435" y="3501527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171023" y="3832033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752381" y="2851532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806589" y="4415927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16944" y="2093068"/>
            <a:ext cx="3315722" cy="3305208"/>
            <a:chOff x="2544897" y="1619480"/>
            <a:chExt cx="4054208" cy="4041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4" name="Straight Connector 33"/>
            <p:cNvCxnSpPr/>
            <p:nvPr/>
          </p:nvCxnSpPr>
          <p:spPr>
            <a:xfrm rot="10800000" flipV="1">
              <a:off x="5012676" y="4417763"/>
              <a:ext cx="1586429" cy="1035586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 flipH="1" flipV="1">
              <a:off x="3822853" y="3492347"/>
              <a:ext cx="3117774" cy="716096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V="1">
              <a:off x="3800820" y="4241494"/>
              <a:ext cx="1938969" cy="462709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V="1">
              <a:off x="2440237" y="2869895"/>
              <a:ext cx="3822853" cy="1322024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V="1">
              <a:off x="2473288" y="2924978"/>
              <a:ext cx="2610997" cy="2467779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>
              <a:off x="2974555" y="3866921"/>
              <a:ext cx="2038121" cy="1586429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4768469" y="5198125"/>
              <a:ext cx="462708" cy="4627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143975" y="2093068"/>
            <a:ext cx="3306710" cy="2297578"/>
            <a:chOff x="2577948" y="1619480"/>
            <a:chExt cx="4043189" cy="2809301"/>
          </a:xfrm>
        </p:grpSpPr>
        <p:cxnSp>
          <p:nvCxnSpPr>
            <p:cNvPr id="49" name="Straight Connector 48"/>
            <p:cNvCxnSpPr/>
            <p:nvPr/>
          </p:nvCxnSpPr>
          <p:spPr>
            <a:xfrm rot="5400000" flipH="1" flipV="1">
              <a:off x="3167350" y="1933461"/>
              <a:ext cx="826265" cy="198304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 flipV="1">
              <a:off x="2577948" y="2467778"/>
              <a:ext cx="903383" cy="374574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2533880" y="2919470"/>
              <a:ext cx="1399142" cy="495759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481330" y="2324559"/>
              <a:ext cx="2258458" cy="132202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481330" y="2467778"/>
              <a:ext cx="1057619" cy="1035586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503364" y="2467778"/>
              <a:ext cx="3117773" cy="196100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3246305" y="2210718"/>
              <a:ext cx="462708" cy="4627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555315" y="1729659"/>
            <a:ext cx="4261783" cy="3667115"/>
            <a:chOff x="1858180" y="1175132"/>
            <a:chExt cx="5210978" cy="4483865"/>
          </a:xfrm>
        </p:grpSpPr>
        <p:grpSp>
          <p:nvGrpSpPr>
            <p:cNvPr id="79" name="Group 78"/>
            <p:cNvGrpSpPr/>
            <p:nvPr/>
          </p:nvGrpSpPr>
          <p:grpSpPr>
            <a:xfrm>
              <a:off x="1858180" y="1175132"/>
              <a:ext cx="5210978" cy="4252511"/>
              <a:chOff x="1858180" y="1175132"/>
              <a:chExt cx="5210978" cy="4252511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6606450" y="2728510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154759" y="4964935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273409" y="4017484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350527" y="2926815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598845" y="3819180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576811" y="4843749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521727" y="2871729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612396" y="2133600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975953" y="1340385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463231" y="1924279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028502" y="1714959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2607327" y="1957330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64956" y="4535277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858180" y="3202236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2684445" y="1175132"/>
                <a:ext cx="462708" cy="46270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Oval 79"/>
            <p:cNvSpPr/>
            <p:nvPr/>
          </p:nvSpPr>
          <p:spPr>
            <a:xfrm>
              <a:off x="3459297" y="1366092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309871" y="2610998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732183" y="3589663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305760" y="3259157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508434" y="2060154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365914" y="4173557"/>
              <a:ext cx="462708" cy="46270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246305" y="2210718"/>
              <a:ext cx="462708" cy="4627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768468" y="5196289"/>
              <a:ext cx="462708" cy="4627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5268615" y="880534"/>
            <a:ext cx="3722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[de Silva and Tenenbaum, 1999]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72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Assumption: some links erroneously shortcut certain </a:t>
            </a:r>
            <a:r>
              <a:rPr lang="en-US" sz="2000" dirty="0" smtClean="0"/>
              <a:t>paths</a:t>
            </a:r>
          </a:p>
          <a:p>
            <a:endParaRPr lang="de-CH" sz="2000" dirty="0" smtClean="0"/>
          </a:p>
          <a:p>
            <a:r>
              <a:rPr lang="de-CH" sz="2000" dirty="0" smtClean="0"/>
              <a:t>Idea: Use embedding as estimator for distance</a:t>
            </a:r>
          </a:p>
          <a:p>
            <a:pPr lvl="1"/>
            <a:r>
              <a:rPr lang="de-CH" sz="1800" dirty="0" smtClean="0"/>
              <a:t>Shortcut edges get stretched</a:t>
            </a:r>
          </a:p>
          <a:p>
            <a:pPr lvl="1"/>
            <a:r>
              <a:rPr lang="de-CH" sz="1800" dirty="0" smtClean="0"/>
              <a:t>Remove edges with worst stretch and re-embed</a:t>
            </a:r>
            <a:endParaRPr lang="en-US" sz="1800" dirty="0"/>
          </a:p>
          <a:p>
            <a:endParaRPr lang="en-US" sz="2000" dirty="0" smtClean="0"/>
          </a:p>
          <a:p>
            <a:r>
              <a:rPr lang="en-US" sz="2000" dirty="0" smtClean="0"/>
              <a:t>Example</a:t>
            </a:r>
            <a:r>
              <a:rPr lang="en-US" sz="2000" dirty="0"/>
              <a:t>: Kleinberg graph (20x20 </a:t>
            </a:r>
            <a:r>
              <a:rPr lang="en-US" sz="2000" dirty="0" smtClean="0"/>
              <a:t>grid with random edges)</a:t>
            </a:r>
            <a:endParaRPr lang="en-US" sz="2000" dirty="0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Iterative Embedding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7067" y="3733800"/>
            <a:ext cx="8732308" cy="2470369"/>
            <a:chOff x="237067" y="3419475"/>
            <a:chExt cx="8732308" cy="2470369"/>
          </a:xfrm>
        </p:grpSpPr>
        <p:sp>
          <p:nvSpPr>
            <p:cNvPr id="16" name="Rectangle 15"/>
            <p:cNvSpPr/>
            <p:nvPr/>
          </p:nvSpPr>
          <p:spPr>
            <a:xfrm>
              <a:off x="237067" y="3424456"/>
              <a:ext cx="8732308" cy="24653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7640" name="Picture 8" descr="KleinbergIt00c_2"/>
            <p:cNvPicPr>
              <a:picLocks noChangeAspect="1" noChangeArrowheads="1"/>
            </p:cNvPicPr>
            <p:nvPr/>
          </p:nvPicPr>
          <p:blipFill>
            <a:blip r:embed="rId4" cstate="print"/>
            <a:srcRect l="5982"/>
            <a:stretch>
              <a:fillRect/>
            </a:stretch>
          </p:blipFill>
          <p:spPr bwMode="auto">
            <a:xfrm>
              <a:off x="237067" y="3419475"/>
              <a:ext cx="2253721" cy="1838325"/>
            </a:xfrm>
            <a:prstGeom prst="rect">
              <a:avLst/>
            </a:prstGeom>
            <a:noFill/>
          </p:spPr>
        </p:pic>
        <p:pic>
          <p:nvPicPr>
            <p:cNvPr id="197641" name="Picture 9" descr="KleinbergIt05c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33638" y="3503613"/>
              <a:ext cx="2287587" cy="1754187"/>
            </a:xfrm>
            <a:prstGeom prst="rect">
              <a:avLst/>
            </a:prstGeom>
            <a:noFill/>
          </p:spPr>
        </p:pic>
        <p:pic>
          <p:nvPicPr>
            <p:cNvPr id="197642" name="Picture 10" descr="KleinbergIt11c"/>
            <p:cNvPicPr>
              <a:picLocks noChangeAspect="1" noChangeArrowheads="1"/>
            </p:cNvPicPr>
            <p:nvPr/>
          </p:nvPicPr>
          <p:blipFill>
            <a:blip r:embed="rId6" cstate="print"/>
            <a:srcRect t="10918" b="6525"/>
            <a:stretch>
              <a:fillRect/>
            </a:stretch>
          </p:blipFill>
          <p:spPr bwMode="auto">
            <a:xfrm>
              <a:off x="4705350" y="3499554"/>
              <a:ext cx="2270125" cy="2035350"/>
            </a:xfrm>
            <a:prstGeom prst="rect">
              <a:avLst/>
            </a:prstGeom>
            <a:noFill/>
          </p:spPr>
        </p:pic>
        <p:pic>
          <p:nvPicPr>
            <p:cNvPr id="197643" name="Picture 11" descr="KleinbergIt29c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75475" y="3419475"/>
              <a:ext cx="1993900" cy="2165350"/>
            </a:xfrm>
            <a:prstGeom prst="rect">
              <a:avLst/>
            </a:prstGeom>
            <a:noFill/>
          </p:spPr>
        </p:pic>
        <p:sp>
          <p:nvSpPr>
            <p:cNvPr id="197644" name="Text Box 12"/>
            <p:cNvSpPr txBox="1">
              <a:spLocks noChangeArrowheads="1"/>
            </p:cNvSpPr>
            <p:nvPr/>
          </p:nvSpPr>
          <p:spPr bwMode="auto">
            <a:xfrm>
              <a:off x="270729" y="5243513"/>
              <a:ext cx="203453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CH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Original embedding</a:t>
              </a:r>
            </a:p>
            <a:p>
              <a:pPr algn="ctr"/>
              <a:r>
                <a:rPr lang="de-CH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(spring embedder)</a:t>
              </a:r>
              <a:endPara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7645" name="Text Box 13"/>
            <p:cNvSpPr txBox="1">
              <a:spLocks noChangeArrowheads="1"/>
            </p:cNvSpPr>
            <p:nvPr/>
          </p:nvSpPr>
          <p:spPr bwMode="auto">
            <a:xfrm>
              <a:off x="2901021" y="5520512"/>
              <a:ext cx="15345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After 6 rounds</a:t>
              </a:r>
            </a:p>
          </p:txBody>
        </p:sp>
        <p:sp>
          <p:nvSpPr>
            <p:cNvPr id="197646" name="Text Box 14"/>
            <p:cNvSpPr txBox="1">
              <a:spLocks noChangeArrowheads="1"/>
            </p:cNvSpPr>
            <p:nvPr/>
          </p:nvSpPr>
          <p:spPr bwMode="auto">
            <a:xfrm>
              <a:off x="5193997" y="5520512"/>
              <a:ext cx="16516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After 12 rounds</a:t>
              </a:r>
            </a:p>
          </p:txBody>
        </p:sp>
        <p:sp>
          <p:nvSpPr>
            <p:cNvPr id="197647" name="Text Box 15"/>
            <p:cNvSpPr txBox="1">
              <a:spLocks noChangeArrowheads="1"/>
            </p:cNvSpPr>
            <p:nvPr/>
          </p:nvSpPr>
          <p:spPr bwMode="auto">
            <a:xfrm>
              <a:off x="7317769" y="5520512"/>
              <a:ext cx="16516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After 30 rounds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975475" y="1393665"/>
            <a:ext cx="1882934" cy="1882935"/>
            <a:chOff x="6975475" y="1393665"/>
            <a:chExt cx="1882934" cy="1882935"/>
          </a:xfrm>
        </p:grpSpPr>
        <p:cxnSp>
          <p:nvCxnSpPr>
            <p:cNvPr id="77" name="Straight Connector 76"/>
            <p:cNvCxnSpPr/>
            <p:nvPr/>
          </p:nvCxnSpPr>
          <p:spPr>
            <a:xfrm rot="16200000" flipV="1">
              <a:off x="7551202" y="1237912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V="1">
              <a:off x="7551201" y="1969392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7185462" y="1603653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6200000" flipV="1">
              <a:off x="8282681" y="1237913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7916942" y="1603653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8648422" y="1603653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7185461" y="2335134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7916942" y="2335132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8648422" y="2335134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6200000" flipV="1">
              <a:off x="8282682" y="1969392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V="1">
              <a:off x="7551202" y="2700872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6200000" flipV="1">
              <a:off x="8282682" y="2700871"/>
              <a:ext cx="0" cy="731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6975475" y="2125147"/>
              <a:ext cx="419973" cy="41997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6975475" y="1393666"/>
              <a:ext cx="419973" cy="41997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7703138" y="2856627"/>
              <a:ext cx="419973" cy="41997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706955" y="2125144"/>
              <a:ext cx="419973" cy="41997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703138" y="1393665"/>
              <a:ext cx="419973" cy="41997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8438435" y="1393665"/>
              <a:ext cx="419973" cy="41997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8438436" y="2856627"/>
              <a:ext cx="419973" cy="41997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8438436" y="2125144"/>
              <a:ext cx="419973" cy="41997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975475" y="2856627"/>
              <a:ext cx="419973" cy="41997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975474" y="1393663"/>
            <a:ext cx="1882934" cy="1882935"/>
            <a:chOff x="1509379" y="518781"/>
            <a:chExt cx="2783731" cy="2783733"/>
          </a:xfrm>
          <a:solidFill>
            <a:schemeClr val="tx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99" name="Straight Connector 98"/>
            <p:cNvCxnSpPr/>
            <p:nvPr/>
          </p:nvCxnSpPr>
          <p:spPr>
            <a:xfrm rot="16200000" flipV="1">
              <a:off x="2360533" y="1369937"/>
              <a:ext cx="0" cy="1081421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1819824" y="829227"/>
              <a:ext cx="0" cy="1081421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3982665" y="829228"/>
              <a:ext cx="0" cy="1081421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6200000" flipV="1">
              <a:off x="1364292" y="2366181"/>
              <a:ext cx="990595" cy="7953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901245" y="1910647"/>
              <a:ext cx="0" cy="1081421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3982665" y="1910649"/>
              <a:ext cx="0" cy="1081421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16200000" flipV="1">
              <a:off x="3441955" y="1369936"/>
              <a:ext cx="0" cy="1081421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10800000">
              <a:off x="1899357" y="2901246"/>
              <a:ext cx="1001889" cy="9082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16200000" flipV="1">
              <a:off x="3441955" y="2451356"/>
              <a:ext cx="0" cy="1081421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1509379" y="1600204"/>
              <a:ext cx="620889" cy="62088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5157" y="2681625"/>
              <a:ext cx="620889" cy="62088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672221" y="2681625"/>
              <a:ext cx="620889" cy="62088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672221" y="1600200"/>
              <a:ext cx="620889" cy="62088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 rot="5400000">
              <a:off x="1404057" y="1480255"/>
              <a:ext cx="1916289" cy="925691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6200000" flipV="1">
              <a:off x="2400300" y="1409703"/>
              <a:ext cx="925694" cy="76199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10800000" flipV="1">
              <a:off x="2825048" y="829228"/>
              <a:ext cx="1157619" cy="155728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1819822" y="829228"/>
              <a:ext cx="1005225" cy="155728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2590800" y="1600200"/>
              <a:ext cx="620889" cy="62088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672220" y="518781"/>
              <a:ext cx="620889" cy="62088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509379" y="518783"/>
              <a:ext cx="620889" cy="62088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1588911" y="2590800"/>
              <a:ext cx="620889" cy="62088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2514600" y="674511"/>
              <a:ext cx="620889" cy="620889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advTm="97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 t="3347" b="6557"/>
          <a:stretch>
            <a:fillRect/>
          </a:stretch>
        </p:blipFill>
        <p:spPr bwMode="auto">
          <a:xfrm>
            <a:off x="341985" y="239843"/>
            <a:ext cx="8412271" cy="613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46688" y="1126777"/>
            <a:ext cx="7015062" cy="584775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de-CH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„Today, I woud like to listen to something cheerful.“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6438" y="2722185"/>
            <a:ext cx="7015062" cy="584775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de-CH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„Something like Lenny Kravitz would be great.“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168" y="4772947"/>
            <a:ext cx="7015062" cy="584775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de-CH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„Who can help me to discover my collection?“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55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Evaluation: Dimensionality</a:t>
            </a:r>
            <a:endParaRPr lang="en-US" dirty="0"/>
          </a:p>
        </p:txBody>
      </p:sp>
      <p:pic>
        <p:nvPicPr>
          <p:cNvPr id="228356" name="Picture 4" descr="evalDimens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939" y="1120293"/>
            <a:ext cx="3683000" cy="259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538869" y="2431915"/>
          <a:ext cx="2961861" cy="3352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{7E9639D4-E3E2-4D34-9284-5A2195B3D0D7}</a:tableStyleId>
              </a:tblPr>
              <a:tblGrid>
                <a:gridCol w="2961861"/>
              </a:tblGrid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 -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 - On the Run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- Any Colour you Like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 - The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Great Gig in the Sky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Eclipse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Us and Them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 - Brain Damage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 - Speak to Me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Money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 - 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Breathe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Pink Floyd - One of These Days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19800" y="2957209"/>
          <a:ext cx="2961861" cy="3352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{7E9639D4-E3E2-4D34-9284-5A2195B3D0D7}</a:tableStyleId>
              </a:tblPr>
              <a:tblGrid>
                <a:gridCol w="2961861"/>
              </a:tblGrid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Miles Davis -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So What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Horace Silver -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S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ong For My Father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Bill Evans -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All of You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Miles Davis - Freddie Freeloader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Nat King Cole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The More I See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You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Miles Davis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So Near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Miles Davis - Flamenco Sketches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Charles Mingus -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Eat That Chicken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Jimmy</a:t>
                      </a:r>
                      <a:r>
                        <a:rPr lang="de-CH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Smith - On the Sunny Side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Julie London - Daddy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64758">
                <a:tc>
                  <a:txBody>
                    <a:bodyPr/>
                    <a:lstStyle/>
                    <a:p>
                      <a:r>
                        <a:rPr lang="de-CH" sz="1400" dirty="0" smtClean="0">
                          <a:solidFill>
                            <a:schemeClr val="bg1"/>
                          </a:solidFill>
                          <a:effectLst/>
                        </a:rPr>
                        <a:t>Bill Evans – My Man‘s Gone Now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3124200" y="1063848"/>
            <a:ext cx="2741579" cy="790223"/>
          </a:xfrm>
          <a:prstGeom prst="wedgeRoundRectCallout">
            <a:avLst>
              <a:gd name="adj1" fmla="val -79744"/>
              <a:gd name="adj2" fmla="val 151313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Dimensions give a reasonable quality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45142" y="4562272"/>
            <a:ext cx="3110360" cy="790223"/>
          </a:xfrm>
          <a:prstGeom prst="wedgeRoundRectCallout">
            <a:avLst>
              <a:gd name="adj1" fmla="val 95590"/>
              <a:gd name="adj2" fmla="val 134018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Neighborhoods in 10D Space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76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Social Tags and PLSA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Method 2:</a:t>
            </a:r>
            <a:endParaRPr lang="en-US" dirty="0"/>
          </a:p>
        </p:txBody>
      </p:sp>
    </p:spTree>
  </p:cSld>
  <p:clrMapOvr>
    <a:masterClrMapping/>
  </p:clrMapOvr>
  <p:transition advTm="1761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3" cstate="print"/>
          <a:srcRect l="1326" r="5877"/>
          <a:stretch>
            <a:fillRect/>
          </a:stretch>
        </p:blipFill>
        <p:spPr bwMode="auto">
          <a:xfrm>
            <a:off x="4267200" y="4138084"/>
            <a:ext cx="4560711" cy="1788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Similarity from Social Tagging</a:t>
            </a:r>
            <a:endParaRPr lang="en-US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/>
          <a:srcRect l="4077" t="7120" r="1871" b="16510"/>
          <a:stretch>
            <a:fillRect/>
          </a:stretch>
        </p:blipFill>
        <p:spPr bwMode="auto">
          <a:xfrm>
            <a:off x="4312356" y="1490132"/>
            <a:ext cx="4560711" cy="177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5" cstate="print"/>
          <a:srcRect l="1081" t="5920" r="5655" b="5191"/>
          <a:stretch>
            <a:fillRect/>
          </a:stretch>
        </p:blipFill>
        <p:spPr bwMode="auto">
          <a:xfrm>
            <a:off x="191911" y="2844799"/>
            <a:ext cx="4560711" cy="177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2695" y="3804355"/>
            <a:ext cx="2085148" cy="257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7" cstate="print"/>
          <a:srcRect l="8580" r="3085"/>
          <a:stretch>
            <a:fillRect/>
          </a:stretch>
        </p:blipFill>
        <p:spPr bwMode="auto">
          <a:xfrm>
            <a:off x="135467" y="2370666"/>
            <a:ext cx="2077156" cy="258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8869" y="1082323"/>
            <a:ext cx="2074509" cy="2566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47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49018" y="228600"/>
            <a:ext cx="7642582" cy="685800"/>
          </a:xfrm>
        </p:spPr>
        <p:txBody>
          <a:bodyPr>
            <a:noAutofit/>
          </a:bodyPr>
          <a:lstStyle/>
          <a:p>
            <a:r>
              <a:rPr lang="de-CH" sz="3200" dirty="0" smtClean="0"/>
              <a:t>Probabilistic Latent Semantic Analysis (PLSA)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83729" y="2887592"/>
            <a:ext cx="7038641" cy="2568222"/>
            <a:chOff x="372528" y="2325511"/>
            <a:chExt cx="7038641" cy="2568222"/>
          </a:xfrm>
        </p:grpSpPr>
        <p:sp>
          <p:nvSpPr>
            <p:cNvPr id="13" name="Rounded Rectangle 12"/>
            <p:cNvSpPr/>
            <p:nvPr/>
          </p:nvSpPr>
          <p:spPr>
            <a:xfrm>
              <a:off x="6778991" y="2325511"/>
              <a:ext cx="632178" cy="575733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</a:t>
              </a:r>
              <a:r>
                <a:rPr lang="de-CH" sz="28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778991" y="3053644"/>
              <a:ext cx="632178" cy="575733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</a:t>
              </a:r>
              <a:r>
                <a:rPr lang="de-CH" sz="28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801568" y="4318000"/>
              <a:ext cx="609601" cy="575733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CH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</a:t>
              </a:r>
              <a:r>
                <a:rPr lang="de-CH" sz="28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endParaRPr lang="en-US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" name="Group 12"/>
            <p:cNvGrpSpPr/>
            <p:nvPr/>
          </p:nvGrpSpPr>
          <p:grpSpPr>
            <a:xfrm>
              <a:off x="7044269" y="3718021"/>
              <a:ext cx="101600" cy="488950"/>
              <a:chOff x="3759200" y="1727200"/>
              <a:chExt cx="101600" cy="488950"/>
            </a:xfrm>
            <a:solidFill>
              <a:srgbClr val="FFFFFF">
                <a:alpha val="69804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Oval 44"/>
              <p:cNvSpPr/>
              <p:nvPr/>
            </p:nvSpPr>
            <p:spPr>
              <a:xfrm>
                <a:off x="3759200" y="1727200"/>
                <a:ext cx="101600" cy="101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759200" y="1925637"/>
                <a:ext cx="101600" cy="101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Oval 15"/>
              <p:cNvSpPr/>
              <p:nvPr/>
            </p:nvSpPr>
            <p:spPr>
              <a:xfrm>
                <a:off x="3759200" y="2114550"/>
                <a:ext cx="101600" cy="101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3397955" y="2607735"/>
              <a:ext cx="1016000" cy="4684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</a:t>
              </a:r>
              <a:r>
                <a:rPr lang="de-CH" sz="24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de-CH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=?</a:t>
              </a:r>
              <a:endPara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97955" y="3228623"/>
              <a:ext cx="1016000" cy="4684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</a:t>
              </a:r>
              <a:r>
                <a:rPr lang="de-CH" sz="24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de-CH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=?</a:t>
              </a:r>
              <a:endPara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97955" y="4137378"/>
              <a:ext cx="1016000" cy="4684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</a:t>
              </a:r>
              <a:r>
                <a:rPr lang="de-CH" sz="24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</a:t>
              </a:r>
              <a:r>
                <a:rPr lang="de-CH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=?</a:t>
              </a:r>
              <a:endPara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0" name="Group 28"/>
            <p:cNvGrpSpPr/>
            <p:nvPr/>
          </p:nvGrpSpPr>
          <p:grpSpPr>
            <a:xfrm>
              <a:off x="3815644" y="3747373"/>
              <a:ext cx="62345" cy="300035"/>
              <a:chOff x="3759200" y="1727200"/>
              <a:chExt cx="101600" cy="488950"/>
            </a:xfrm>
            <a:solidFill>
              <a:srgbClr val="FFFFFF">
                <a:alpha val="69804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Oval 41"/>
              <p:cNvSpPr/>
              <p:nvPr/>
            </p:nvSpPr>
            <p:spPr>
              <a:xfrm>
                <a:off x="3759200" y="1727200"/>
                <a:ext cx="101600" cy="101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759200" y="1925637"/>
                <a:ext cx="101600" cy="101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759200" y="2114550"/>
                <a:ext cx="101600" cy="101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5074489" y="3014230"/>
              <a:ext cx="982002" cy="970844"/>
            </a:xfrm>
            <a:prstGeom prst="ellipse">
              <a:avLst/>
            </a:prstGeom>
            <a:solidFill>
              <a:srgbClr val="FFFFFF">
                <a:alpha val="69804"/>
              </a:srgbClr>
            </a:solidFill>
            <a:ln w="38100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P(w|z)</a:t>
              </a:r>
              <a:endPara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738620" y="2991652"/>
              <a:ext cx="982002" cy="970844"/>
            </a:xfrm>
            <a:prstGeom prst="ellipse">
              <a:avLst/>
            </a:prstGeom>
            <a:solidFill>
              <a:srgbClr val="FFFFFF">
                <a:alpha val="69804"/>
              </a:srgbClr>
            </a:solidFill>
            <a:ln w="28575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CH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P(z|d)</a:t>
              </a:r>
              <a:endPara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72528" y="2325511"/>
              <a:ext cx="632178" cy="575733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de-CH" sz="28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72528" y="3053644"/>
              <a:ext cx="632178" cy="575733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de-CH" sz="28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72528" y="4318000"/>
              <a:ext cx="632178" cy="575733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de-CH" sz="28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endParaRPr lang="en-US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6" name="Group 54"/>
            <p:cNvGrpSpPr/>
            <p:nvPr/>
          </p:nvGrpSpPr>
          <p:grpSpPr>
            <a:xfrm>
              <a:off x="637817" y="3727450"/>
              <a:ext cx="101600" cy="488950"/>
              <a:chOff x="3759200" y="1727200"/>
              <a:chExt cx="101600" cy="488950"/>
            </a:xfrm>
            <a:solidFill>
              <a:srgbClr val="FFFFFF">
                <a:alpha val="69804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Oval 38"/>
              <p:cNvSpPr/>
              <p:nvPr/>
            </p:nvSpPr>
            <p:spPr>
              <a:xfrm>
                <a:off x="3759200" y="1727200"/>
                <a:ext cx="101600" cy="10160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759200" y="1925637"/>
                <a:ext cx="101600" cy="10160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759200" y="2114550"/>
                <a:ext cx="101600" cy="10160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7" name="Straight Arrow Connector 26"/>
            <p:cNvCxnSpPr>
              <a:stCxn id="23" idx="3"/>
            </p:cNvCxnSpPr>
            <p:nvPr/>
          </p:nvCxnSpPr>
          <p:spPr>
            <a:xfrm>
              <a:off x="1004706" y="2613378"/>
              <a:ext cx="778850" cy="598928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4" idx="3"/>
            </p:cNvCxnSpPr>
            <p:nvPr/>
          </p:nvCxnSpPr>
          <p:spPr>
            <a:xfrm>
              <a:off x="1004706" y="3341511"/>
              <a:ext cx="705032" cy="108920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5" idx="3"/>
            </p:cNvCxnSpPr>
            <p:nvPr/>
          </p:nvCxnSpPr>
          <p:spPr>
            <a:xfrm flipV="1">
              <a:off x="1004706" y="3819525"/>
              <a:ext cx="838382" cy="786342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7" idx="3"/>
            </p:cNvCxnSpPr>
            <p:nvPr/>
          </p:nvCxnSpPr>
          <p:spPr>
            <a:xfrm>
              <a:off x="4413955" y="2841979"/>
              <a:ext cx="705468" cy="387260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8" idx="3"/>
            </p:cNvCxnSpPr>
            <p:nvPr/>
          </p:nvCxnSpPr>
          <p:spPr>
            <a:xfrm>
              <a:off x="4413955" y="3462867"/>
              <a:ext cx="631650" cy="4497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9" idx="3"/>
            </p:cNvCxnSpPr>
            <p:nvPr/>
          </p:nvCxnSpPr>
          <p:spPr>
            <a:xfrm flipV="1">
              <a:off x="4413955" y="3836458"/>
              <a:ext cx="765000" cy="535164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2681110" y="2858913"/>
              <a:ext cx="705468" cy="387260"/>
            </a:xfrm>
            <a:prstGeom prst="straightConnector1">
              <a:avLst/>
            </a:prstGeom>
            <a:ln w="28575">
              <a:solidFill>
                <a:srgbClr val="FFFFFF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2726266" y="3457223"/>
              <a:ext cx="631650" cy="4497"/>
            </a:xfrm>
            <a:prstGeom prst="straightConnector1">
              <a:avLst/>
            </a:prstGeom>
            <a:ln w="28575">
              <a:solidFill>
                <a:srgbClr val="FFFFFF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0800000">
              <a:off x="2658533" y="3763083"/>
              <a:ext cx="660400" cy="594429"/>
            </a:xfrm>
            <a:prstGeom prst="straightConnector1">
              <a:avLst/>
            </a:prstGeom>
            <a:ln w="28575">
              <a:solidFill>
                <a:srgbClr val="FFFFFF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3" idx="1"/>
            </p:cNvCxnSpPr>
            <p:nvPr/>
          </p:nvCxnSpPr>
          <p:spPr>
            <a:xfrm rot="10800000" flipV="1">
              <a:off x="5966173" y="2613377"/>
              <a:ext cx="812819" cy="604573"/>
            </a:xfrm>
            <a:prstGeom prst="straightConnector1">
              <a:avLst/>
            </a:prstGeom>
            <a:ln w="28575">
              <a:solidFill>
                <a:srgbClr val="FFFFFF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6056483" y="3313289"/>
              <a:ext cx="705032" cy="108920"/>
            </a:xfrm>
            <a:prstGeom prst="straightConnector1">
              <a:avLst/>
            </a:prstGeom>
            <a:ln w="28575">
              <a:solidFill>
                <a:srgbClr val="FFFFFF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5" idx="1"/>
            </p:cNvCxnSpPr>
            <p:nvPr/>
          </p:nvCxnSpPr>
          <p:spPr>
            <a:xfrm rot="10800000">
              <a:off x="5954884" y="3791303"/>
              <a:ext cx="846685" cy="814564"/>
            </a:xfrm>
            <a:prstGeom prst="straightConnector1">
              <a:avLst/>
            </a:prstGeom>
            <a:ln w="28575">
              <a:solidFill>
                <a:srgbClr val="FFFFFF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654754" y="2328793"/>
            <a:ext cx="158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55243" y="2328793"/>
            <a:ext cx="304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latent semantic classes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15198" y="2328793"/>
            <a:ext cx="94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54754" y="1990126"/>
            <a:ext cx="7609036" cy="581532"/>
            <a:chOff x="654754" y="1032934"/>
            <a:chExt cx="7609036" cy="581532"/>
          </a:xfrm>
        </p:grpSpPr>
        <p:cxnSp>
          <p:nvCxnSpPr>
            <p:cNvPr id="66" name="Straight Connector 65"/>
            <p:cNvCxnSpPr>
              <a:stCxn id="48" idx="1"/>
              <a:endCxn id="48" idx="3"/>
            </p:cNvCxnSpPr>
            <p:nvPr/>
          </p:nvCxnSpPr>
          <p:spPr>
            <a:xfrm rot="10800000" flipH="1">
              <a:off x="654754" y="1614466"/>
              <a:ext cx="158120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49" idx="1"/>
              <a:endCxn id="49" idx="3"/>
            </p:cNvCxnSpPr>
            <p:nvPr/>
          </p:nvCxnSpPr>
          <p:spPr>
            <a:xfrm rot="10800000" flipH="1">
              <a:off x="3155243" y="1614466"/>
              <a:ext cx="304365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50" idx="1"/>
              <a:endCxn id="50" idx="3"/>
            </p:cNvCxnSpPr>
            <p:nvPr/>
          </p:nvCxnSpPr>
          <p:spPr>
            <a:xfrm rot="10800000" flipH="1">
              <a:off x="7315197" y="1614466"/>
              <a:ext cx="948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976488" y="1032934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songs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059287" y="1032934"/>
              <a:ext cx="3424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latent music style classes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428089" y="1032934"/>
              <a:ext cx="6954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tags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037219" y="880534"/>
            <a:ext cx="1954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[Hofmann, 1999]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36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PLSA: Interpretation as Space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812501" y="2104464"/>
            <a:ext cx="7518699" cy="3284829"/>
            <a:chOff x="991623" y="2184409"/>
            <a:chExt cx="7157489" cy="3127021"/>
          </a:xfrm>
        </p:grpSpPr>
        <p:sp>
          <p:nvSpPr>
            <p:cNvPr id="52" name="Rectangle 51"/>
            <p:cNvSpPr/>
            <p:nvPr/>
          </p:nvSpPr>
          <p:spPr>
            <a:xfrm>
              <a:off x="2249255" y="2754489"/>
              <a:ext cx="3101679" cy="2517422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196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" name="Group 11"/>
            <p:cNvGrpSpPr/>
            <p:nvPr/>
          </p:nvGrpSpPr>
          <p:grpSpPr>
            <a:xfrm>
              <a:off x="1083729" y="2743208"/>
              <a:ext cx="7038641" cy="2568222"/>
              <a:chOff x="372528" y="2325511"/>
              <a:chExt cx="7038641" cy="2568222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6778991" y="2325511"/>
                <a:ext cx="632178" cy="575733"/>
              </a:xfrm>
              <a:prstGeom prst="roundRect">
                <a:avLst/>
              </a:prstGeom>
              <a:solidFill>
                <a:srgbClr val="FFFFFF">
                  <a:alpha val="69804"/>
                </a:srgb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</a:t>
                </a:r>
                <a:r>
                  <a:rPr lang="de-CH" sz="2000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20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778991" y="3053644"/>
                <a:ext cx="632178" cy="575733"/>
              </a:xfrm>
              <a:prstGeom prst="roundRect">
                <a:avLst/>
              </a:prstGeom>
              <a:solidFill>
                <a:srgbClr val="FFFFFF">
                  <a:alpha val="69804"/>
                </a:srgb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</a:t>
                </a:r>
                <a:r>
                  <a:rPr lang="de-CH" sz="2000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20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801568" y="4318000"/>
                <a:ext cx="609601" cy="575733"/>
              </a:xfrm>
              <a:prstGeom prst="roundRect">
                <a:avLst/>
              </a:prstGeom>
              <a:solidFill>
                <a:srgbClr val="FFFFFF">
                  <a:alpha val="69804"/>
                </a:srgb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de-CH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</a:t>
                </a:r>
                <a:r>
                  <a:rPr lang="de-CH" sz="2000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endParaRPr lang="en-US" sz="20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" name="Group 12"/>
              <p:cNvGrpSpPr/>
              <p:nvPr/>
            </p:nvGrpSpPr>
            <p:grpSpPr>
              <a:xfrm>
                <a:off x="7044269" y="3718021"/>
                <a:ext cx="101600" cy="488950"/>
                <a:chOff x="3759200" y="1727200"/>
                <a:chExt cx="101600" cy="488950"/>
              </a:xfrm>
              <a:solidFill>
                <a:srgbClr val="FFFFFF">
                  <a:alpha val="69804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Oval 44"/>
                <p:cNvSpPr/>
                <p:nvPr/>
              </p:nvSpPr>
              <p:spPr>
                <a:xfrm>
                  <a:off x="3759200" y="1727200"/>
                  <a:ext cx="101600" cy="1016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3759200" y="1925637"/>
                  <a:ext cx="101600" cy="1016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Oval 15"/>
                <p:cNvSpPr/>
                <p:nvPr/>
              </p:nvSpPr>
              <p:spPr>
                <a:xfrm>
                  <a:off x="3759200" y="2114550"/>
                  <a:ext cx="101600" cy="1016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3397955" y="2607735"/>
                <a:ext cx="1016000" cy="468488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</a:t>
                </a:r>
                <a:r>
                  <a:rPr lang="de-CH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r>
                  <a:rPr lang="de-CH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=?</a:t>
                </a:r>
                <a:endPara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397955" y="3228623"/>
                <a:ext cx="1016000" cy="468488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</a:t>
                </a:r>
                <a:r>
                  <a:rPr lang="de-CH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de-CH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=?</a:t>
                </a:r>
                <a:endPara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397955" y="4137378"/>
                <a:ext cx="1016000" cy="468488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</a:t>
                </a:r>
                <a:r>
                  <a:rPr lang="de-CH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</a:t>
                </a:r>
                <a:r>
                  <a:rPr lang="de-CH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=?</a:t>
                </a:r>
                <a:endPara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4" name="Group 28"/>
              <p:cNvGrpSpPr/>
              <p:nvPr/>
            </p:nvGrpSpPr>
            <p:grpSpPr>
              <a:xfrm>
                <a:off x="3815644" y="3747373"/>
                <a:ext cx="62345" cy="300035"/>
                <a:chOff x="3759200" y="1727200"/>
                <a:chExt cx="101600" cy="488950"/>
              </a:xfrm>
              <a:solidFill>
                <a:srgbClr val="FFFFFF">
                  <a:alpha val="69804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Oval 41"/>
                <p:cNvSpPr/>
                <p:nvPr/>
              </p:nvSpPr>
              <p:spPr>
                <a:xfrm>
                  <a:off x="3759200" y="1727200"/>
                  <a:ext cx="101600" cy="1016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759200" y="1925637"/>
                  <a:ext cx="101600" cy="1016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3759200" y="2114550"/>
                  <a:ext cx="101600" cy="1016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1" name="Oval 20"/>
              <p:cNvSpPr/>
              <p:nvPr/>
            </p:nvSpPr>
            <p:spPr>
              <a:xfrm>
                <a:off x="5074489" y="3014230"/>
                <a:ext cx="982002" cy="970844"/>
              </a:xfrm>
              <a:prstGeom prst="ellipse">
                <a:avLst/>
              </a:prstGeom>
              <a:solidFill>
                <a:srgbClr val="FFFFFF">
                  <a:alpha val="69804"/>
                </a:srgbClr>
              </a:solidFill>
              <a:ln w="38100"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de-CH" sz="1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P(w|z)</a:t>
                </a:r>
                <a:endPara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738620" y="2991652"/>
                <a:ext cx="982002" cy="970844"/>
              </a:xfrm>
              <a:prstGeom prst="ellipse">
                <a:avLst/>
              </a:prstGeom>
              <a:solidFill>
                <a:srgbClr val="FFFFFF">
                  <a:alpha val="69804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de-CH" sz="1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P(z|d)</a:t>
                </a:r>
                <a:endPara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72528" y="2325511"/>
                <a:ext cx="632178" cy="575733"/>
              </a:xfrm>
              <a:prstGeom prst="roundRect">
                <a:avLst/>
              </a:prstGeom>
              <a:solidFill>
                <a:srgbClr val="FFFFFF">
                  <a:alpha val="69804"/>
                </a:srgbClr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de-CH" sz="2000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20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372528" y="3053644"/>
                <a:ext cx="632178" cy="575733"/>
              </a:xfrm>
              <a:prstGeom prst="roundRect">
                <a:avLst/>
              </a:prstGeom>
              <a:solidFill>
                <a:srgbClr val="FFFFFF">
                  <a:alpha val="69804"/>
                </a:srgbClr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de-CH" sz="2000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20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72528" y="4318000"/>
                <a:ext cx="632178" cy="575733"/>
              </a:xfrm>
              <a:prstGeom prst="roundRect">
                <a:avLst/>
              </a:prstGeom>
              <a:solidFill>
                <a:srgbClr val="FFFFFF">
                  <a:alpha val="69804"/>
                </a:srgbClr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de-CH" sz="2000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</a:t>
                </a:r>
                <a:endParaRPr lang="en-US" sz="20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5" name="Group 54"/>
              <p:cNvGrpSpPr/>
              <p:nvPr/>
            </p:nvGrpSpPr>
            <p:grpSpPr>
              <a:xfrm>
                <a:off x="637817" y="3727450"/>
                <a:ext cx="101600" cy="488950"/>
                <a:chOff x="3759200" y="1727200"/>
                <a:chExt cx="101600" cy="488950"/>
              </a:xfrm>
              <a:solidFill>
                <a:srgbClr val="FFFFFF">
                  <a:alpha val="69804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Oval 38"/>
                <p:cNvSpPr/>
                <p:nvPr/>
              </p:nvSpPr>
              <p:spPr>
                <a:xfrm>
                  <a:off x="3759200" y="1727200"/>
                  <a:ext cx="101600" cy="101600"/>
                </a:xfrm>
                <a:prstGeom prst="ellips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759200" y="1925637"/>
                  <a:ext cx="101600" cy="101600"/>
                </a:xfrm>
                <a:prstGeom prst="ellips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759200" y="2114550"/>
                  <a:ext cx="101600" cy="101600"/>
                </a:xfrm>
                <a:prstGeom prst="ellips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27" name="Straight Arrow Connector 26"/>
              <p:cNvCxnSpPr>
                <a:stCxn id="23" idx="3"/>
              </p:cNvCxnSpPr>
              <p:nvPr/>
            </p:nvCxnSpPr>
            <p:spPr>
              <a:xfrm>
                <a:off x="1004706" y="2613378"/>
                <a:ext cx="778850" cy="598928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stCxn id="24" idx="3"/>
              </p:cNvCxnSpPr>
              <p:nvPr/>
            </p:nvCxnSpPr>
            <p:spPr>
              <a:xfrm>
                <a:off x="1004706" y="3341511"/>
                <a:ext cx="705032" cy="108920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stCxn id="25" idx="3"/>
              </p:cNvCxnSpPr>
              <p:nvPr/>
            </p:nvCxnSpPr>
            <p:spPr>
              <a:xfrm flipV="1">
                <a:off x="1004706" y="3819525"/>
                <a:ext cx="838382" cy="786342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17" idx="3"/>
              </p:cNvCxnSpPr>
              <p:nvPr/>
            </p:nvCxnSpPr>
            <p:spPr>
              <a:xfrm>
                <a:off x="4413955" y="2841979"/>
                <a:ext cx="705468" cy="387260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stCxn id="18" idx="3"/>
              </p:cNvCxnSpPr>
              <p:nvPr/>
            </p:nvCxnSpPr>
            <p:spPr>
              <a:xfrm>
                <a:off x="4413955" y="3462867"/>
                <a:ext cx="631650" cy="4497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19" idx="3"/>
              </p:cNvCxnSpPr>
              <p:nvPr/>
            </p:nvCxnSpPr>
            <p:spPr>
              <a:xfrm flipV="1">
                <a:off x="4413955" y="3836458"/>
                <a:ext cx="765000" cy="535164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2681110" y="2858913"/>
                <a:ext cx="705468" cy="387260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headEnd type="arrow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2726266" y="3457223"/>
                <a:ext cx="631650" cy="4497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headEnd type="arrow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10800000">
                <a:off x="2658533" y="3763083"/>
                <a:ext cx="660400" cy="594429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headEnd type="arrow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13" idx="1"/>
              </p:cNvCxnSpPr>
              <p:nvPr/>
            </p:nvCxnSpPr>
            <p:spPr>
              <a:xfrm rot="10800000" flipV="1">
                <a:off x="5966173" y="2613377"/>
                <a:ext cx="812819" cy="604573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headEnd type="arrow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6056483" y="3313289"/>
                <a:ext cx="705032" cy="108920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headEnd type="arrow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15" idx="1"/>
              </p:cNvCxnSpPr>
              <p:nvPr/>
            </p:nvCxnSpPr>
            <p:spPr>
              <a:xfrm rot="10800000">
                <a:off x="5954884" y="3791303"/>
                <a:ext cx="846685" cy="814564"/>
              </a:xfrm>
              <a:prstGeom prst="straightConnector1">
                <a:avLst/>
              </a:prstGeom>
              <a:ln w="28575">
                <a:solidFill>
                  <a:srgbClr val="FFFFFF"/>
                </a:solidFill>
                <a:headEnd type="arrow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991623" y="2184409"/>
              <a:ext cx="907466" cy="467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songs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81703" y="2184409"/>
              <a:ext cx="3190740" cy="467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latent music style classes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429876" y="2184409"/>
              <a:ext cx="719236" cy="467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tags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3" name="Rounded Rectangular Callout 52"/>
          <p:cNvSpPr/>
          <p:nvPr/>
        </p:nvSpPr>
        <p:spPr>
          <a:xfrm>
            <a:off x="1573336" y="1083736"/>
            <a:ext cx="4120444" cy="745065"/>
          </a:xfrm>
          <a:prstGeom prst="wedgeRoundRectCallout">
            <a:avLst>
              <a:gd name="adj1" fmla="val -4576"/>
              <a:gd name="adj2" fmla="val 186327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seen as a vector that defines a point in space [Hofmann, 1999]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Rounded Rectangular Callout 53"/>
          <p:cNvSpPr/>
          <p:nvPr/>
        </p:nvSpPr>
        <p:spPr>
          <a:xfrm>
            <a:off x="2325511" y="5672666"/>
            <a:ext cx="3894666" cy="745065"/>
          </a:xfrm>
          <a:prstGeom prst="wedgeRoundRectCallout">
            <a:avLst>
              <a:gd name="adj1" fmla="val 7623"/>
              <a:gd name="adj2" fmla="val -13488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small: Dimensionality reduction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53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PLSA Space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75289" y="1385274"/>
            <a:ext cx="4086578" cy="3970188"/>
            <a:chOff x="2652889" y="2382988"/>
            <a:chExt cx="4086578" cy="3970188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52889" y="2382988"/>
              <a:ext cx="4086578" cy="39701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 rot="19594724">
              <a:off x="5026909" y="5614108"/>
              <a:ext cx="139621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solidFill>
                    <a:schemeClr val="bg1"/>
                  </a:solidFill>
                </a:rPr>
                <a:t>latent class 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5769859" y="4090108"/>
              <a:ext cx="139621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solidFill>
                    <a:schemeClr val="bg1"/>
                  </a:solidFill>
                </a:rPr>
                <a:t>latent class 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415680">
              <a:off x="3112381" y="5709357"/>
              <a:ext cx="139621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solidFill>
                    <a:schemeClr val="bg1"/>
                  </a:solidFill>
                </a:rPr>
                <a:t>latent class 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372533" y="3866275"/>
            <a:ext cx="3397956" cy="1162755"/>
          </a:xfrm>
          <a:prstGeom prst="wedgeRoundRectCallout">
            <a:avLst>
              <a:gd name="adj1" fmla="val 84185"/>
              <a:gd name="adj2" fmla="val -72952"/>
              <a:gd name="adj3" fmla="val 16667"/>
            </a:avLst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Probabilities sum to 1:</a:t>
            </a:r>
          </a:p>
          <a:p>
            <a:pPr algn="ctr"/>
            <a:r>
              <a:rPr lang="de-C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K-1 dimensional hyperplane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66887" y="1220839"/>
            <a:ext cx="3397956" cy="1162755"/>
          </a:xfrm>
          <a:prstGeom prst="wedgeRoundRectCallout">
            <a:avLst>
              <a:gd name="adj1" fmla="val 90198"/>
              <a:gd name="adj2" fmla="val 96864"/>
              <a:gd name="adj3" fmla="val 16667"/>
            </a:avLst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 documents (songs) are close to each other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4186" y="5513327"/>
            <a:ext cx="7766613" cy="1042995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space: 32 dimensions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43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Advantages of LMDS:</a:t>
            </a:r>
          </a:p>
          <a:p>
            <a:pPr lvl="1"/>
            <a:r>
              <a:rPr lang="de-CH" dirty="0" smtClean="0"/>
              <a:t>Same accurracy at lower dimensionality (10 vs. 32)</a:t>
            </a:r>
            <a:endParaRPr lang="en-US" dirty="0" smtClean="0"/>
          </a:p>
          <a:p>
            <a:pPr lvl="1"/>
            <a:endParaRPr lang="de-CH" dirty="0"/>
          </a:p>
          <a:p>
            <a:r>
              <a:rPr lang="de-CH" dirty="0" smtClean="0"/>
              <a:t>Advantages of PLSA:</a:t>
            </a:r>
          </a:p>
          <a:p>
            <a:pPr lvl="1"/>
            <a:r>
              <a:rPr lang="de-CH" dirty="0" smtClean="0"/>
              <a:t>Natural meaning of tags</a:t>
            </a:r>
          </a:p>
          <a:p>
            <a:pPr lvl="1"/>
            <a:r>
              <a:rPr lang="de-CH" dirty="0" smtClean="0"/>
              <a:t>Assignment of tags to songs (probabilistic)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LMDS vs. PLSA Space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60220" y="4691170"/>
            <a:ext cx="5417820" cy="1554480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sizes (approx.):</a:t>
            </a:r>
          </a:p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LMDS: 600K tracks</a:t>
            </a:r>
          </a:p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PLSA</a:t>
            </a:r>
            <a:r>
              <a:rPr lang="de-CH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1.1M </a:t>
            </a:r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tracks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85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Using the Map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1620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71" name="Rectangle 15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Visualization?</a:t>
            </a:r>
            <a:endParaRPr lang="en-US" dirty="0"/>
          </a:p>
        </p:txBody>
      </p:sp>
      <p:grpSp>
        <p:nvGrpSpPr>
          <p:cNvPr id="2" name="Group 281"/>
          <p:cNvGrpSpPr>
            <a:grpSpLocks/>
          </p:cNvGrpSpPr>
          <p:nvPr/>
        </p:nvGrpSpPr>
        <p:grpSpPr bwMode="auto">
          <a:xfrm>
            <a:off x="2095500" y="963613"/>
            <a:ext cx="2960688" cy="2751137"/>
            <a:chOff x="659" y="576"/>
            <a:chExt cx="3699" cy="346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 rot="5400000">
              <a:off x="802" y="1562"/>
              <a:ext cx="2453" cy="2151"/>
              <a:chOff x="464" y="1256"/>
              <a:chExt cx="2453" cy="2151"/>
            </a:xfrm>
          </p:grpSpPr>
          <p:sp>
            <p:nvSpPr>
              <p:cNvPr id="192515" name="Oval 3"/>
              <p:cNvSpPr>
                <a:spLocks noChangeArrowheads="1"/>
              </p:cNvSpPr>
              <p:nvPr/>
            </p:nvSpPr>
            <p:spPr bwMode="auto">
              <a:xfrm>
                <a:off x="1871" y="190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16" name="Oval 4"/>
              <p:cNvSpPr>
                <a:spLocks noChangeArrowheads="1"/>
              </p:cNvSpPr>
              <p:nvPr/>
            </p:nvSpPr>
            <p:spPr bwMode="auto">
              <a:xfrm>
                <a:off x="2006" y="162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17" name="Oval 5"/>
              <p:cNvSpPr>
                <a:spLocks noChangeArrowheads="1"/>
              </p:cNvSpPr>
              <p:nvPr/>
            </p:nvSpPr>
            <p:spPr bwMode="auto">
              <a:xfrm>
                <a:off x="2107" y="2238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18" name="Oval 6"/>
              <p:cNvSpPr>
                <a:spLocks noChangeArrowheads="1"/>
              </p:cNvSpPr>
              <p:nvPr/>
            </p:nvSpPr>
            <p:spPr bwMode="auto">
              <a:xfrm>
                <a:off x="2065" y="125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19" name="Oval 7"/>
              <p:cNvSpPr>
                <a:spLocks noChangeArrowheads="1"/>
              </p:cNvSpPr>
              <p:nvPr/>
            </p:nvSpPr>
            <p:spPr bwMode="auto">
              <a:xfrm>
                <a:off x="1736" y="2269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0" name="Oval 8"/>
              <p:cNvSpPr>
                <a:spLocks noChangeArrowheads="1"/>
              </p:cNvSpPr>
              <p:nvPr/>
            </p:nvSpPr>
            <p:spPr bwMode="auto">
              <a:xfrm>
                <a:off x="1288" y="292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1" name="Oval 9"/>
              <p:cNvSpPr>
                <a:spLocks noChangeArrowheads="1"/>
              </p:cNvSpPr>
              <p:nvPr/>
            </p:nvSpPr>
            <p:spPr bwMode="auto">
              <a:xfrm>
                <a:off x="2432" y="2178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2" name="Oval 10"/>
              <p:cNvSpPr>
                <a:spLocks noChangeArrowheads="1"/>
              </p:cNvSpPr>
              <p:nvPr/>
            </p:nvSpPr>
            <p:spPr bwMode="auto">
              <a:xfrm>
                <a:off x="2842" y="283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3" name="Oval 11"/>
              <p:cNvSpPr>
                <a:spLocks noChangeArrowheads="1"/>
              </p:cNvSpPr>
              <p:nvPr/>
            </p:nvSpPr>
            <p:spPr bwMode="auto">
              <a:xfrm>
                <a:off x="2182" y="260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4" name="Oval 12"/>
              <p:cNvSpPr>
                <a:spLocks noChangeArrowheads="1"/>
              </p:cNvSpPr>
              <p:nvPr/>
            </p:nvSpPr>
            <p:spPr bwMode="auto">
              <a:xfrm>
                <a:off x="1464" y="272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5" name="Oval 13"/>
              <p:cNvSpPr>
                <a:spLocks noChangeArrowheads="1"/>
              </p:cNvSpPr>
              <p:nvPr/>
            </p:nvSpPr>
            <p:spPr bwMode="auto">
              <a:xfrm>
                <a:off x="1553" y="2431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6" name="Oval 14"/>
              <p:cNvSpPr>
                <a:spLocks noChangeArrowheads="1"/>
              </p:cNvSpPr>
              <p:nvPr/>
            </p:nvSpPr>
            <p:spPr bwMode="auto">
              <a:xfrm>
                <a:off x="1737" y="276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7" name="Oval 15"/>
              <p:cNvSpPr>
                <a:spLocks noChangeArrowheads="1"/>
              </p:cNvSpPr>
              <p:nvPr/>
            </p:nvSpPr>
            <p:spPr bwMode="auto">
              <a:xfrm>
                <a:off x="1885" y="253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8" name="Oval 16"/>
              <p:cNvSpPr>
                <a:spLocks noChangeArrowheads="1"/>
              </p:cNvSpPr>
              <p:nvPr/>
            </p:nvSpPr>
            <p:spPr bwMode="auto">
              <a:xfrm>
                <a:off x="1203" y="262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9" name="Oval 17"/>
              <p:cNvSpPr>
                <a:spLocks noChangeArrowheads="1"/>
              </p:cNvSpPr>
              <p:nvPr/>
            </p:nvSpPr>
            <p:spPr bwMode="auto">
              <a:xfrm>
                <a:off x="544" y="318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0" name="Oval 18"/>
              <p:cNvSpPr>
                <a:spLocks noChangeArrowheads="1"/>
              </p:cNvSpPr>
              <p:nvPr/>
            </p:nvSpPr>
            <p:spPr bwMode="auto">
              <a:xfrm>
                <a:off x="817" y="322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1" name="Oval 19"/>
              <p:cNvSpPr>
                <a:spLocks noChangeArrowheads="1"/>
              </p:cNvSpPr>
              <p:nvPr/>
            </p:nvSpPr>
            <p:spPr bwMode="auto">
              <a:xfrm>
                <a:off x="965" y="299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2" name="Oval 20"/>
              <p:cNvSpPr>
                <a:spLocks noChangeArrowheads="1"/>
              </p:cNvSpPr>
              <p:nvPr/>
            </p:nvSpPr>
            <p:spPr bwMode="auto">
              <a:xfrm>
                <a:off x="1555" y="303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3" name="Oval 21"/>
              <p:cNvSpPr>
                <a:spLocks noChangeArrowheads="1"/>
              </p:cNvSpPr>
              <p:nvPr/>
            </p:nvSpPr>
            <p:spPr bwMode="auto">
              <a:xfrm>
                <a:off x="1724" y="316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4" name="Oval 22"/>
              <p:cNvSpPr>
                <a:spLocks noChangeArrowheads="1"/>
              </p:cNvSpPr>
              <p:nvPr/>
            </p:nvSpPr>
            <p:spPr bwMode="auto">
              <a:xfrm>
                <a:off x="2056" y="326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5" name="Oval 23"/>
              <p:cNvSpPr>
                <a:spLocks noChangeArrowheads="1"/>
              </p:cNvSpPr>
              <p:nvPr/>
            </p:nvSpPr>
            <p:spPr bwMode="auto">
              <a:xfrm>
                <a:off x="2384" y="259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6" name="Oval 24"/>
              <p:cNvSpPr>
                <a:spLocks noChangeArrowheads="1"/>
              </p:cNvSpPr>
              <p:nvPr/>
            </p:nvSpPr>
            <p:spPr bwMode="auto">
              <a:xfrm>
                <a:off x="2398" y="322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7" name="Oval 25"/>
              <p:cNvSpPr>
                <a:spLocks noChangeArrowheads="1"/>
              </p:cNvSpPr>
              <p:nvPr/>
            </p:nvSpPr>
            <p:spPr bwMode="auto">
              <a:xfrm>
                <a:off x="2218" y="1368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8" name="Oval 26"/>
              <p:cNvSpPr>
                <a:spLocks noChangeArrowheads="1"/>
              </p:cNvSpPr>
              <p:nvPr/>
            </p:nvSpPr>
            <p:spPr bwMode="auto">
              <a:xfrm>
                <a:off x="2679" y="157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39" name="Oval 27"/>
              <p:cNvSpPr>
                <a:spLocks noChangeArrowheads="1"/>
              </p:cNvSpPr>
              <p:nvPr/>
            </p:nvSpPr>
            <p:spPr bwMode="auto">
              <a:xfrm>
                <a:off x="2498" y="189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0" name="Oval 28"/>
              <p:cNvSpPr>
                <a:spLocks noChangeArrowheads="1"/>
              </p:cNvSpPr>
              <p:nvPr/>
            </p:nvSpPr>
            <p:spPr bwMode="auto">
              <a:xfrm>
                <a:off x="2346" y="169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1" name="Oval 29"/>
              <p:cNvSpPr>
                <a:spLocks noChangeArrowheads="1"/>
              </p:cNvSpPr>
              <p:nvPr/>
            </p:nvSpPr>
            <p:spPr bwMode="auto">
              <a:xfrm>
                <a:off x="2587" y="333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2" name="Oval 30"/>
              <p:cNvSpPr>
                <a:spLocks noChangeArrowheads="1"/>
              </p:cNvSpPr>
              <p:nvPr/>
            </p:nvSpPr>
            <p:spPr bwMode="auto">
              <a:xfrm>
                <a:off x="2694" y="309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3" name="Oval 31"/>
              <p:cNvSpPr>
                <a:spLocks noChangeArrowheads="1"/>
              </p:cNvSpPr>
              <p:nvPr/>
            </p:nvSpPr>
            <p:spPr bwMode="auto">
              <a:xfrm>
                <a:off x="2257" y="296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4" name="Oval 32"/>
              <p:cNvSpPr>
                <a:spLocks noChangeArrowheads="1"/>
              </p:cNvSpPr>
              <p:nvPr/>
            </p:nvSpPr>
            <p:spPr bwMode="auto">
              <a:xfrm>
                <a:off x="2823" y="206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5" name="Oval 33"/>
              <p:cNvSpPr>
                <a:spLocks noChangeArrowheads="1"/>
              </p:cNvSpPr>
              <p:nvPr/>
            </p:nvSpPr>
            <p:spPr bwMode="auto">
              <a:xfrm>
                <a:off x="2704" y="240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6" name="Oval 34"/>
              <p:cNvSpPr>
                <a:spLocks noChangeArrowheads="1"/>
              </p:cNvSpPr>
              <p:nvPr/>
            </p:nvSpPr>
            <p:spPr bwMode="auto">
              <a:xfrm>
                <a:off x="1559" y="171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7" name="Oval 35"/>
              <p:cNvSpPr>
                <a:spLocks noChangeArrowheads="1"/>
              </p:cNvSpPr>
              <p:nvPr/>
            </p:nvSpPr>
            <p:spPr bwMode="auto">
              <a:xfrm>
                <a:off x="1666" y="147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8" name="Oval 36"/>
              <p:cNvSpPr>
                <a:spLocks noChangeArrowheads="1"/>
              </p:cNvSpPr>
              <p:nvPr/>
            </p:nvSpPr>
            <p:spPr bwMode="auto">
              <a:xfrm>
                <a:off x="1170" y="214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49" name="Oval 37"/>
              <p:cNvSpPr>
                <a:spLocks noChangeArrowheads="1"/>
              </p:cNvSpPr>
              <p:nvPr/>
            </p:nvSpPr>
            <p:spPr bwMode="auto">
              <a:xfrm>
                <a:off x="513" y="190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50" name="Oval 38"/>
              <p:cNvSpPr>
                <a:spLocks noChangeArrowheads="1"/>
              </p:cNvSpPr>
              <p:nvPr/>
            </p:nvSpPr>
            <p:spPr bwMode="auto">
              <a:xfrm>
                <a:off x="923" y="209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51" name="Oval 39"/>
              <p:cNvSpPr>
                <a:spLocks noChangeArrowheads="1"/>
              </p:cNvSpPr>
              <p:nvPr/>
            </p:nvSpPr>
            <p:spPr bwMode="auto">
              <a:xfrm>
                <a:off x="620" y="166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52" name="Oval 40"/>
              <p:cNvSpPr>
                <a:spLocks noChangeArrowheads="1"/>
              </p:cNvSpPr>
              <p:nvPr/>
            </p:nvSpPr>
            <p:spPr bwMode="auto">
              <a:xfrm>
                <a:off x="1156" y="181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53" name="Oval 41"/>
              <p:cNvSpPr>
                <a:spLocks noChangeArrowheads="1"/>
              </p:cNvSpPr>
              <p:nvPr/>
            </p:nvSpPr>
            <p:spPr bwMode="auto">
              <a:xfrm>
                <a:off x="1463" y="2011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54" name="Oval 42"/>
              <p:cNvSpPr>
                <a:spLocks noChangeArrowheads="1"/>
              </p:cNvSpPr>
              <p:nvPr/>
            </p:nvSpPr>
            <p:spPr bwMode="auto">
              <a:xfrm>
                <a:off x="1215" y="144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>
                  <a:latin typeface="Arial" charset="0"/>
                </a:endParaRPr>
              </a:p>
            </p:txBody>
          </p:sp>
          <p:sp>
            <p:nvSpPr>
              <p:cNvPr id="192555" name="Oval 43"/>
              <p:cNvSpPr>
                <a:spLocks noChangeArrowheads="1"/>
              </p:cNvSpPr>
              <p:nvPr/>
            </p:nvSpPr>
            <p:spPr bwMode="auto">
              <a:xfrm>
                <a:off x="1384" y="230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56" name="Oval 44"/>
              <p:cNvSpPr>
                <a:spLocks noChangeArrowheads="1"/>
              </p:cNvSpPr>
              <p:nvPr/>
            </p:nvSpPr>
            <p:spPr bwMode="auto">
              <a:xfrm>
                <a:off x="652" y="258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57" name="Oval 45"/>
              <p:cNvSpPr>
                <a:spLocks noChangeArrowheads="1"/>
              </p:cNvSpPr>
              <p:nvPr/>
            </p:nvSpPr>
            <p:spPr bwMode="auto">
              <a:xfrm>
                <a:off x="639" y="217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58" name="Oval 46"/>
              <p:cNvSpPr>
                <a:spLocks noChangeArrowheads="1"/>
              </p:cNvSpPr>
              <p:nvPr/>
            </p:nvSpPr>
            <p:spPr bwMode="auto">
              <a:xfrm>
                <a:off x="951" y="236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59" name="Oval 47"/>
              <p:cNvSpPr>
                <a:spLocks noChangeArrowheads="1"/>
              </p:cNvSpPr>
              <p:nvPr/>
            </p:nvSpPr>
            <p:spPr bwMode="auto">
              <a:xfrm>
                <a:off x="873" y="260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60" name="Oval 48"/>
              <p:cNvSpPr>
                <a:spLocks noChangeArrowheads="1"/>
              </p:cNvSpPr>
              <p:nvPr/>
            </p:nvSpPr>
            <p:spPr bwMode="auto">
              <a:xfrm>
                <a:off x="464" y="276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61" name="Oval 49"/>
              <p:cNvSpPr>
                <a:spLocks noChangeArrowheads="1"/>
              </p:cNvSpPr>
              <p:nvPr/>
            </p:nvSpPr>
            <p:spPr bwMode="auto">
              <a:xfrm>
                <a:off x="633" y="2889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62" name="Oval 50"/>
              <p:cNvSpPr>
                <a:spLocks noChangeArrowheads="1"/>
              </p:cNvSpPr>
              <p:nvPr/>
            </p:nvSpPr>
            <p:spPr bwMode="auto">
              <a:xfrm>
                <a:off x="895" y="159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63" name="Oval 51"/>
              <p:cNvSpPr>
                <a:spLocks noChangeArrowheads="1"/>
              </p:cNvSpPr>
              <p:nvPr/>
            </p:nvSpPr>
            <p:spPr bwMode="auto">
              <a:xfrm>
                <a:off x="524" y="132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2673" name="Line 161"/>
            <p:cNvSpPr>
              <a:spLocks noChangeShapeType="1"/>
            </p:cNvSpPr>
            <p:nvPr/>
          </p:nvSpPr>
          <p:spPr bwMode="auto">
            <a:xfrm>
              <a:off x="1464" y="3111"/>
              <a:ext cx="28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2674" name="Line 162"/>
            <p:cNvSpPr>
              <a:spLocks noChangeShapeType="1"/>
            </p:cNvSpPr>
            <p:nvPr/>
          </p:nvSpPr>
          <p:spPr bwMode="auto">
            <a:xfrm flipH="1" flipV="1">
              <a:off x="1593" y="576"/>
              <a:ext cx="2" cy="2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2677" name="Line 165"/>
            <p:cNvSpPr>
              <a:spLocks noChangeShapeType="1"/>
            </p:cNvSpPr>
            <p:nvPr/>
          </p:nvSpPr>
          <p:spPr bwMode="auto">
            <a:xfrm flipH="1">
              <a:off x="659" y="3029"/>
              <a:ext cx="1015" cy="10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166"/>
            <p:cNvGrpSpPr>
              <a:grpSpLocks/>
            </p:cNvGrpSpPr>
            <p:nvPr/>
          </p:nvGrpSpPr>
          <p:grpSpPr bwMode="auto">
            <a:xfrm>
              <a:off x="1427" y="1016"/>
              <a:ext cx="2453" cy="2151"/>
              <a:chOff x="464" y="1256"/>
              <a:chExt cx="2453" cy="2151"/>
            </a:xfrm>
          </p:grpSpPr>
          <p:sp>
            <p:nvSpPr>
              <p:cNvPr id="192679" name="Oval 167"/>
              <p:cNvSpPr>
                <a:spLocks noChangeArrowheads="1"/>
              </p:cNvSpPr>
              <p:nvPr/>
            </p:nvSpPr>
            <p:spPr bwMode="auto">
              <a:xfrm>
                <a:off x="1871" y="190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0" name="Oval 168"/>
              <p:cNvSpPr>
                <a:spLocks noChangeArrowheads="1"/>
              </p:cNvSpPr>
              <p:nvPr/>
            </p:nvSpPr>
            <p:spPr bwMode="auto">
              <a:xfrm>
                <a:off x="2006" y="162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1" name="Oval 169"/>
              <p:cNvSpPr>
                <a:spLocks noChangeArrowheads="1"/>
              </p:cNvSpPr>
              <p:nvPr/>
            </p:nvSpPr>
            <p:spPr bwMode="auto">
              <a:xfrm>
                <a:off x="2107" y="2238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2" name="Oval 170"/>
              <p:cNvSpPr>
                <a:spLocks noChangeArrowheads="1"/>
              </p:cNvSpPr>
              <p:nvPr/>
            </p:nvSpPr>
            <p:spPr bwMode="auto">
              <a:xfrm>
                <a:off x="2065" y="125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3" name="Oval 171"/>
              <p:cNvSpPr>
                <a:spLocks noChangeArrowheads="1"/>
              </p:cNvSpPr>
              <p:nvPr/>
            </p:nvSpPr>
            <p:spPr bwMode="auto">
              <a:xfrm>
                <a:off x="1736" y="2269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4" name="Oval 172"/>
              <p:cNvSpPr>
                <a:spLocks noChangeArrowheads="1"/>
              </p:cNvSpPr>
              <p:nvPr/>
            </p:nvSpPr>
            <p:spPr bwMode="auto">
              <a:xfrm>
                <a:off x="1288" y="292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5" name="Oval 173"/>
              <p:cNvSpPr>
                <a:spLocks noChangeArrowheads="1"/>
              </p:cNvSpPr>
              <p:nvPr/>
            </p:nvSpPr>
            <p:spPr bwMode="auto">
              <a:xfrm>
                <a:off x="2432" y="2178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6" name="Oval 174"/>
              <p:cNvSpPr>
                <a:spLocks noChangeArrowheads="1"/>
              </p:cNvSpPr>
              <p:nvPr/>
            </p:nvSpPr>
            <p:spPr bwMode="auto">
              <a:xfrm>
                <a:off x="2842" y="283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7" name="Oval 175"/>
              <p:cNvSpPr>
                <a:spLocks noChangeArrowheads="1"/>
              </p:cNvSpPr>
              <p:nvPr/>
            </p:nvSpPr>
            <p:spPr bwMode="auto">
              <a:xfrm>
                <a:off x="2182" y="260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8" name="Oval 176"/>
              <p:cNvSpPr>
                <a:spLocks noChangeArrowheads="1"/>
              </p:cNvSpPr>
              <p:nvPr/>
            </p:nvSpPr>
            <p:spPr bwMode="auto">
              <a:xfrm>
                <a:off x="1464" y="272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89" name="Oval 177"/>
              <p:cNvSpPr>
                <a:spLocks noChangeArrowheads="1"/>
              </p:cNvSpPr>
              <p:nvPr/>
            </p:nvSpPr>
            <p:spPr bwMode="auto">
              <a:xfrm>
                <a:off x="1553" y="2431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0" name="Oval 178"/>
              <p:cNvSpPr>
                <a:spLocks noChangeArrowheads="1"/>
              </p:cNvSpPr>
              <p:nvPr/>
            </p:nvSpPr>
            <p:spPr bwMode="auto">
              <a:xfrm>
                <a:off x="1737" y="276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1" name="Oval 179"/>
              <p:cNvSpPr>
                <a:spLocks noChangeArrowheads="1"/>
              </p:cNvSpPr>
              <p:nvPr/>
            </p:nvSpPr>
            <p:spPr bwMode="auto">
              <a:xfrm>
                <a:off x="1885" y="253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2" name="Oval 180"/>
              <p:cNvSpPr>
                <a:spLocks noChangeArrowheads="1"/>
              </p:cNvSpPr>
              <p:nvPr/>
            </p:nvSpPr>
            <p:spPr bwMode="auto">
              <a:xfrm>
                <a:off x="1203" y="262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3" name="Oval 181"/>
              <p:cNvSpPr>
                <a:spLocks noChangeArrowheads="1"/>
              </p:cNvSpPr>
              <p:nvPr/>
            </p:nvSpPr>
            <p:spPr bwMode="auto">
              <a:xfrm>
                <a:off x="544" y="318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4" name="Oval 182"/>
              <p:cNvSpPr>
                <a:spLocks noChangeArrowheads="1"/>
              </p:cNvSpPr>
              <p:nvPr/>
            </p:nvSpPr>
            <p:spPr bwMode="auto">
              <a:xfrm>
                <a:off x="817" y="322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5" name="Oval 183"/>
              <p:cNvSpPr>
                <a:spLocks noChangeArrowheads="1"/>
              </p:cNvSpPr>
              <p:nvPr/>
            </p:nvSpPr>
            <p:spPr bwMode="auto">
              <a:xfrm>
                <a:off x="965" y="299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6" name="Oval 184"/>
              <p:cNvSpPr>
                <a:spLocks noChangeArrowheads="1"/>
              </p:cNvSpPr>
              <p:nvPr/>
            </p:nvSpPr>
            <p:spPr bwMode="auto">
              <a:xfrm>
                <a:off x="1555" y="303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7" name="Oval 185"/>
              <p:cNvSpPr>
                <a:spLocks noChangeArrowheads="1"/>
              </p:cNvSpPr>
              <p:nvPr/>
            </p:nvSpPr>
            <p:spPr bwMode="auto">
              <a:xfrm>
                <a:off x="1724" y="316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8" name="Oval 186"/>
              <p:cNvSpPr>
                <a:spLocks noChangeArrowheads="1"/>
              </p:cNvSpPr>
              <p:nvPr/>
            </p:nvSpPr>
            <p:spPr bwMode="auto">
              <a:xfrm>
                <a:off x="2056" y="326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99" name="Oval 187"/>
              <p:cNvSpPr>
                <a:spLocks noChangeArrowheads="1"/>
              </p:cNvSpPr>
              <p:nvPr/>
            </p:nvSpPr>
            <p:spPr bwMode="auto">
              <a:xfrm>
                <a:off x="2384" y="259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0" name="Oval 188"/>
              <p:cNvSpPr>
                <a:spLocks noChangeArrowheads="1"/>
              </p:cNvSpPr>
              <p:nvPr/>
            </p:nvSpPr>
            <p:spPr bwMode="auto">
              <a:xfrm>
                <a:off x="2398" y="322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1" name="Oval 189"/>
              <p:cNvSpPr>
                <a:spLocks noChangeArrowheads="1"/>
              </p:cNvSpPr>
              <p:nvPr/>
            </p:nvSpPr>
            <p:spPr bwMode="auto">
              <a:xfrm>
                <a:off x="2218" y="1368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2" name="Oval 190"/>
              <p:cNvSpPr>
                <a:spLocks noChangeArrowheads="1"/>
              </p:cNvSpPr>
              <p:nvPr/>
            </p:nvSpPr>
            <p:spPr bwMode="auto">
              <a:xfrm>
                <a:off x="2679" y="157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3" name="Oval 191"/>
              <p:cNvSpPr>
                <a:spLocks noChangeArrowheads="1"/>
              </p:cNvSpPr>
              <p:nvPr/>
            </p:nvSpPr>
            <p:spPr bwMode="auto">
              <a:xfrm>
                <a:off x="2498" y="189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4" name="Oval 192"/>
              <p:cNvSpPr>
                <a:spLocks noChangeArrowheads="1"/>
              </p:cNvSpPr>
              <p:nvPr/>
            </p:nvSpPr>
            <p:spPr bwMode="auto">
              <a:xfrm>
                <a:off x="2346" y="169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5" name="Oval 193"/>
              <p:cNvSpPr>
                <a:spLocks noChangeArrowheads="1"/>
              </p:cNvSpPr>
              <p:nvPr/>
            </p:nvSpPr>
            <p:spPr bwMode="auto">
              <a:xfrm>
                <a:off x="2587" y="333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6" name="Oval 194"/>
              <p:cNvSpPr>
                <a:spLocks noChangeArrowheads="1"/>
              </p:cNvSpPr>
              <p:nvPr/>
            </p:nvSpPr>
            <p:spPr bwMode="auto">
              <a:xfrm>
                <a:off x="2694" y="309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7" name="Oval 195"/>
              <p:cNvSpPr>
                <a:spLocks noChangeArrowheads="1"/>
              </p:cNvSpPr>
              <p:nvPr/>
            </p:nvSpPr>
            <p:spPr bwMode="auto">
              <a:xfrm>
                <a:off x="2257" y="296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8" name="Oval 196"/>
              <p:cNvSpPr>
                <a:spLocks noChangeArrowheads="1"/>
              </p:cNvSpPr>
              <p:nvPr/>
            </p:nvSpPr>
            <p:spPr bwMode="auto">
              <a:xfrm>
                <a:off x="2823" y="206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09" name="Oval 197"/>
              <p:cNvSpPr>
                <a:spLocks noChangeArrowheads="1"/>
              </p:cNvSpPr>
              <p:nvPr/>
            </p:nvSpPr>
            <p:spPr bwMode="auto">
              <a:xfrm>
                <a:off x="2704" y="240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10" name="Oval 198"/>
              <p:cNvSpPr>
                <a:spLocks noChangeArrowheads="1"/>
              </p:cNvSpPr>
              <p:nvPr/>
            </p:nvSpPr>
            <p:spPr bwMode="auto">
              <a:xfrm>
                <a:off x="1559" y="171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11" name="Oval 199"/>
              <p:cNvSpPr>
                <a:spLocks noChangeArrowheads="1"/>
              </p:cNvSpPr>
              <p:nvPr/>
            </p:nvSpPr>
            <p:spPr bwMode="auto">
              <a:xfrm>
                <a:off x="1666" y="147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12" name="Oval 200"/>
              <p:cNvSpPr>
                <a:spLocks noChangeArrowheads="1"/>
              </p:cNvSpPr>
              <p:nvPr/>
            </p:nvSpPr>
            <p:spPr bwMode="auto">
              <a:xfrm>
                <a:off x="1170" y="214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13" name="Oval 201"/>
              <p:cNvSpPr>
                <a:spLocks noChangeArrowheads="1"/>
              </p:cNvSpPr>
              <p:nvPr/>
            </p:nvSpPr>
            <p:spPr bwMode="auto">
              <a:xfrm>
                <a:off x="513" y="190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14" name="Oval 202"/>
              <p:cNvSpPr>
                <a:spLocks noChangeArrowheads="1"/>
              </p:cNvSpPr>
              <p:nvPr/>
            </p:nvSpPr>
            <p:spPr bwMode="auto">
              <a:xfrm>
                <a:off x="923" y="209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15" name="Oval 203"/>
              <p:cNvSpPr>
                <a:spLocks noChangeArrowheads="1"/>
              </p:cNvSpPr>
              <p:nvPr/>
            </p:nvSpPr>
            <p:spPr bwMode="auto">
              <a:xfrm>
                <a:off x="620" y="166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16" name="Oval 204"/>
              <p:cNvSpPr>
                <a:spLocks noChangeArrowheads="1"/>
              </p:cNvSpPr>
              <p:nvPr/>
            </p:nvSpPr>
            <p:spPr bwMode="auto">
              <a:xfrm>
                <a:off x="1156" y="181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17" name="Oval 205"/>
              <p:cNvSpPr>
                <a:spLocks noChangeArrowheads="1"/>
              </p:cNvSpPr>
              <p:nvPr/>
            </p:nvSpPr>
            <p:spPr bwMode="auto">
              <a:xfrm>
                <a:off x="1463" y="2011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18" name="Oval 206"/>
              <p:cNvSpPr>
                <a:spLocks noChangeArrowheads="1"/>
              </p:cNvSpPr>
              <p:nvPr/>
            </p:nvSpPr>
            <p:spPr bwMode="auto">
              <a:xfrm>
                <a:off x="1215" y="144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latin typeface="Arial" charset="0"/>
                </a:endParaRPr>
              </a:p>
            </p:txBody>
          </p:sp>
          <p:sp>
            <p:nvSpPr>
              <p:cNvPr id="192719" name="Oval 207"/>
              <p:cNvSpPr>
                <a:spLocks noChangeArrowheads="1"/>
              </p:cNvSpPr>
              <p:nvPr/>
            </p:nvSpPr>
            <p:spPr bwMode="auto">
              <a:xfrm>
                <a:off x="1384" y="230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20" name="Oval 208"/>
              <p:cNvSpPr>
                <a:spLocks noChangeArrowheads="1"/>
              </p:cNvSpPr>
              <p:nvPr/>
            </p:nvSpPr>
            <p:spPr bwMode="auto">
              <a:xfrm>
                <a:off x="652" y="258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21" name="Oval 209"/>
              <p:cNvSpPr>
                <a:spLocks noChangeArrowheads="1"/>
              </p:cNvSpPr>
              <p:nvPr/>
            </p:nvSpPr>
            <p:spPr bwMode="auto">
              <a:xfrm>
                <a:off x="639" y="217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22" name="Oval 210"/>
              <p:cNvSpPr>
                <a:spLocks noChangeArrowheads="1"/>
              </p:cNvSpPr>
              <p:nvPr/>
            </p:nvSpPr>
            <p:spPr bwMode="auto">
              <a:xfrm>
                <a:off x="951" y="236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23" name="Oval 211"/>
              <p:cNvSpPr>
                <a:spLocks noChangeArrowheads="1"/>
              </p:cNvSpPr>
              <p:nvPr/>
            </p:nvSpPr>
            <p:spPr bwMode="auto">
              <a:xfrm>
                <a:off x="873" y="260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24" name="Oval 212"/>
              <p:cNvSpPr>
                <a:spLocks noChangeArrowheads="1"/>
              </p:cNvSpPr>
              <p:nvPr/>
            </p:nvSpPr>
            <p:spPr bwMode="auto">
              <a:xfrm>
                <a:off x="464" y="276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25" name="Oval 213"/>
              <p:cNvSpPr>
                <a:spLocks noChangeArrowheads="1"/>
              </p:cNvSpPr>
              <p:nvPr/>
            </p:nvSpPr>
            <p:spPr bwMode="auto">
              <a:xfrm>
                <a:off x="633" y="2889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26" name="Oval 214"/>
              <p:cNvSpPr>
                <a:spLocks noChangeArrowheads="1"/>
              </p:cNvSpPr>
              <p:nvPr/>
            </p:nvSpPr>
            <p:spPr bwMode="auto">
              <a:xfrm>
                <a:off x="895" y="159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27" name="Oval 215"/>
              <p:cNvSpPr>
                <a:spLocks noChangeArrowheads="1"/>
              </p:cNvSpPr>
              <p:nvPr/>
            </p:nvSpPr>
            <p:spPr bwMode="auto">
              <a:xfrm>
                <a:off x="524" y="132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216"/>
            <p:cNvGrpSpPr>
              <a:grpSpLocks/>
            </p:cNvGrpSpPr>
            <p:nvPr/>
          </p:nvGrpSpPr>
          <p:grpSpPr bwMode="auto">
            <a:xfrm rot="-5400000">
              <a:off x="1287" y="1314"/>
              <a:ext cx="2453" cy="2151"/>
              <a:chOff x="464" y="1256"/>
              <a:chExt cx="2453" cy="2151"/>
            </a:xfrm>
          </p:grpSpPr>
          <p:sp>
            <p:nvSpPr>
              <p:cNvPr id="192729" name="Oval 217"/>
              <p:cNvSpPr>
                <a:spLocks noChangeArrowheads="1"/>
              </p:cNvSpPr>
              <p:nvPr/>
            </p:nvSpPr>
            <p:spPr bwMode="auto">
              <a:xfrm>
                <a:off x="1871" y="190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0" name="Oval 218"/>
              <p:cNvSpPr>
                <a:spLocks noChangeArrowheads="1"/>
              </p:cNvSpPr>
              <p:nvPr/>
            </p:nvSpPr>
            <p:spPr bwMode="auto">
              <a:xfrm>
                <a:off x="2006" y="162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1" name="Oval 219"/>
              <p:cNvSpPr>
                <a:spLocks noChangeArrowheads="1"/>
              </p:cNvSpPr>
              <p:nvPr/>
            </p:nvSpPr>
            <p:spPr bwMode="auto">
              <a:xfrm>
                <a:off x="2107" y="2238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2" name="Oval 220"/>
              <p:cNvSpPr>
                <a:spLocks noChangeArrowheads="1"/>
              </p:cNvSpPr>
              <p:nvPr/>
            </p:nvSpPr>
            <p:spPr bwMode="auto">
              <a:xfrm>
                <a:off x="2065" y="125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3" name="Oval 221"/>
              <p:cNvSpPr>
                <a:spLocks noChangeArrowheads="1"/>
              </p:cNvSpPr>
              <p:nvPr/>
            </p:nvSpPr>
            <p:spPr bwMode="auto">
              <a:xfrm>
                <a:off x="1736" y="2269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4" name="Oval 222"/>
              <p:cNvSpPr>
                <a:spLocks noChangeArrowheads="1"/>
              </p:cNvSpPr>
              <p:nvPr/>
            </p:nvSpPr>
            <p:spPr bwMode="auto">
              <a:xfrm>
                <a:off x="1288" y="292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5" name="Oval 223"/>
              <p:cNvSpPr>
                <a:spLocks noChangeArrowheads="1"/>
              </p:cNvSpPr>
              <p:nvPr/>
            </p:nvSpPr>
            <p:spPr bwMode="auto">
              <a:xfrm>
                <a:off x="2432" y="2178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6" name="Oval 224"/>
              <p:cNvSpPr>
                <a:spLocks noChangeArrowheads="1"/>
              </p:cNvSpPr>
              <p:nvPr/>
            </p:nvSpPr>
            <p:spPr bwMode="auto">
              <a:xfrm>
                <a:off x="2842" y="283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7" name="Oval 225"/>
              <p:cNvSpPr>
                <a:spLocks noChangeArrowheads="1"/>
              </p:cNvSpPr>
              <p:nvPr/>
            </p:nvSpPr>
            <p:spPr bwMode="auto">
              <a:xfrm>
                <a:off x="2182" y="260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8" name="Oval 226"/>
              <p:cNvSpPr>
                <a:spLocks noChangeArrowheads="1"/>
              </p:cNvSpPr>
              <p:nvPr/>
            </p:nvSpPr>
            <p:spPr bwMode="auto">
              <a:xfrm>
                <a:off x="1464" y="272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39" name="Oval 227"/>
              <p:cNvSpPr>
                <a:spLocks noChangeArrowheads="1"/>
              </p:cNvSpPr>
              <p:nvPr/>
            </p:nvSpPr>
            <p:spPr bwMode="auto">
              <a:xfrm>
                <a:off x="1553" y="2431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0" name="Oval 228"/>
              <p:cNvSpPr>
                <a:spLocks noChangeArrowheads="1"/>
              </p:cNvSpPr>
              <p:nvPr/>
            </p:nvSpPr>
            <p:spPr bwMode="auto">
              <a:xfrm>
                <a:off x="1737" y="276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1" name="Oval 229"/>
              <p:cNvSpPr>
                <a:spLocks noChangeArrowheads="1"/>
              </p:cNvSpPr>
              <p:nvPr/>
            </p:nvSpPr>
            <p:spPr bwMode="auto">
              <a:xfrm>
                <a:off x="1885" y="253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2" name="Oval 230"/>
              <p:cNvSpPr>
                <a:spLocks noChangeArrowheads="1"/>
              </p:cNvSpPr>
              <p:nvPr/>
            </p:nvSpPr>
            <p:spPr bwMode="auto">
              <a:xfrm>
                <a:off x="1203" y="262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3" name="Oval 231"/>
              <p:cNvSpPr>
                <a:spLocks noChangeArrowheads="1"/>
              </p:cNvSpPr>
              <p:nvPr/>
            </p:nvSpPr>
            <p:spPr bwMode="auto">
              <a:xfrm>
                <a:off x="544" y="318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4" name="Oval 232"/>
              <p:cNvSpPr>
                <a:spLocks noChangeArrowheads="1"/>
              </p:cNvSpPr>
              <p:nvPr/>
            </p:nvSpPr>
            <p:spPr bwMode="auto">
              <a:xfrm>
                <a:off x="817" y="322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5" name="Oval 233"/>
              <p:cNvSpPr>
                <a:spLocks noChangeArrowheads="1"/>
              </p:cNvSpPr>
              <p:nvPr/>
            </p:nvSpPr>
            <p:spPr bwMode="auto">
              <a:xfrm>
                <a:off x="965" y="299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6" name="Oval 234"/>
              <p:cNvSpPr>
                <a:spLocks noChangeArrowheads="1"/>
              </p:cNvSpPr>
              <p:nvPr/>
            </p:nvSpPr>
            <p:spPr bwMode="auto">
              <a:xfrm>
                <a:off x="1555" y="303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7" name="Oval 235"/>
              <p:cNvSpPr>
                <a:spLocks noChangeArrowheads="1"/>
              </p:cNvSpPr>
              <p:nvPr/>
            </p:nvSpPr>
            <p:spPr bwMode="auto">
              <a:xfrm>
                <a:off x="1724" y="316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8" name="Oval 236"/>
              <p:cNvSpPr>
                <a:spLocks noChangeArrowheads="1"/>
              </p:cNvSpPr>
              <p:nvPr/>
            </p:nvSpPr>
            <p:spPr bwMode="auto">
              <a:xfrm>
                <a:off x="2056" y="326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49" name="Oval 237"/>
              <p:cNvSpPr>
                <a:spLocks noChangeArrowheads="1"/>
              </p:cNvSpPr>
              <p:nvPr/>
            </p:nvSpPr>
            <p:spPr bwMode="auto">
              <a:xfrm>
                <a:off x="2384" y="259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0" name="Oval 238"/>
              <p:cNvSpPr>
                <a:spLocks noChangeArrowheads="1"/>
              </p:cNvSpPr>
              <p:nvPr/>
            </p:nvSpPr>
            <p:spPr bwMode="auto">
              <a:xfrm>
                <a:off x="2398" y="322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1" name="Oval 239"/>
              <p:cNvSpPr>
                <a:spLocks noChangeArrowheads="1"/>
              </p:cNvSpPr>
              <p:nvPr/>
            </p:nvSpPr>
            <p:spPr bwMode="auto">
              <a:xfrm>
                <a:off x="2218" y="1368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2" name="Oval 240"/>
              <p:cNvSpPr>
                <a:spLocks noChangeArrowheads="1"/>
              </p:cNvSpPr>
              <p:nvPr/>
            </p:nvSpPr>
            <p:spPr bwMode="auto">
              <a:xfrm>
                <a:off x="2679" y="157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3" name="Oval 241"/>
              <p:cNvSpPr>
                <a:spLocks noChangeArrowheads="1"/>
              </p:cNvSpPr>
              <p:nvPr/>
            </p:nvSpPr>
            <p:spPr bwMode="auto">
              <a:xfrm>
                <a:off x="2498" y="189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4" name="Oval 242"/>
              <p:cNvSpPr>
                <a:spLocks noChangeArrowheads="1"/>
              </p:cNvSpPr>
              <p:nvPr/>
            </p:nvSpPr>
            <p:spPr bwMode="auto">
              <a:xfrm>
                <a:off x="2346" y="169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5" name="Oval 243"/>
              <p:cNvSpPr>
                <a:spLocks noChangeArrowheads="1"/>
              </p:cNvSpPr>
              <p:nvPr/>
            </p:nvSpPr>
            <p:spPr bwMode="auto">
              <a:xfrm>
                <a:off x="2587" y="333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6" name="Oval 244"/>
              <p:cNvSpPr>
                <a:spLocks noChangeArrowheads="1"/>
              </p:cNvSpPr>
              <p:nvPr/>
            </p:nvSpPr>
            <p:spPr bwMode="auto">
              <a:xfrm>
                <a:off x="2694" y="3090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7" name="Oval 245"/>
              <p:cNvSpPr>
                <a:spLocks noChangeArrowheads="1"/>
              </p:cNvSpPr>
              <p:nvPr/>
            </p:nvSpPr>
            <p:spPr bwMode="auto">
              <a:xfrm>
                <a:off x="2257" y="296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8" name="Oval 246"/>
              <p:cNvSpPr>
                <a:spLocks noChangeArrowheads="1"/>
              </p:cNvSpPr>
              <p:nvPr/>
            </p:nvSpPr>
            <p:spPr bwMode="auto">
              <a:xfrm>
                <a:off x="2823" y="206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59" name="Oval 247"/>
              <p:cNvSpPr>
                <a:spLocks noChangeArrowheads="1"/>
              </p:cNvSpPr>
              <p:nvPr/>
            </p:nvSpPr>
            <p:spPr bwMode="auto">
              <a:xfrm>
                <a:off x="2704" y="240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60" name="Oval 248"/>
              <p:cNvSpPr>
                <a:spLocks noChangeArrowheads="1"/>
              </p:cNvSpPr>
              <p:nvPr/>
            </p:nvSpPr>
            <p:spPr bwMode="auto">
              <a:xfrm>
                <a:off x="1559" y="171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61" name="Oval 249"/>
              <p:cNvSpPr>
                <a:spLocks noChangeArrowheads="1"/>
              </p:cNvSpPr>
              <p:nvPr/>
            </p:nvSpPr>
            <p:spPr bwMode="auto">
              <a:xfrm>
                <a:off x="1666" y="147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62" name="Oval 250"/>
              <p:cNvSpPr>
                <a:spLocks noChangeArrowheads="1"/>
              </p:cNvSpPr>
              <p:nvPr/>
            </p:nvSpPr>
            <p:spPr bwMode="auto">
              <a:xfrm>
                <a:off x="1170" y="214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63" name="Oval 251"/>
              <p:cNvSpPr>
                <a:spLocks noChangeArrowheads="1"/>
              </p:cNvSpPr>
              <p:nvPr/>
            </p:nvSpPr>
            <p:spPr bwMode="auto">
              <a:xfrm>
                <a:off x="513" y="190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64" name="Oval 252"/>
              <p:cNvSpPr>
                <a:spLocks noChangeArrowheads="1"/>
              </p:cNvSpPr>
              <p:nvPr/>
            </p:nvSpPr>
            <p:spPr bwMode="auto">
              <a:xfrm>
                <a:off x="923" y="209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65" name="Oval 253"/>
              <p:cNvSpPr>
                <a:spLocks noChangeArrowheads="1"/>
              </p:cNvSpPr>
              <p:nvPr/>
            </p:nvSpPr>
            <p:spPr bwMode="auto">
              <a:xfrm>
                <a:off x="620" y="166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66" name="Oval 254"/>
              <p:cNvSpPr>
                <a:spLocks noChangeArrowheads="1"/>
              </p:cNvSpPr>
              <p:nvPr/>
            </p:nvSpPr>
            <p:spPr bwMode="auto">
              <a:xfrm>
                <a:off x="1156" y="181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67" name="Oval 255"/>
              <p:cNvSpPr>
                <a:spLocks noChangeArrowheads="1"/>
              </p:cNvSpPr>
              <p:nvPr/>
            </p:nvSpPr>
            <p:spPr bwMode="auto">
              <a:xfrm>
                <a:off x="1463" y="2011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68" name="Oval 256"/>
              <p:cNvSpPr>
                <a:spLocks noChangeArrowheads="1"/>
              </p:cNvSpPr>
              <p:nvPr/>
            </p:nvSpPr>
            <p:spPr bwMode="auto">
              <a:xfrm>
                <a:off x="1215" y="144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charset="0"/>
                </a:endParaRPr>
              </a:p>
            </p:txBody>
          </p:sp>
          <p:sp>
            <p:nvSpPr>
              <p:cNvPr id="192769" name="Oval 257"/>
              <p:cNvSpPr>
                <a:spLocks noChangeArrowheads="1"/>
              </p:cNvSpPr>
              <p:nvPr/>
            </p:nvSpPr>
            <p:spPr bwMode="auto">
              <a:xfrm>
                <a:off x="1384" y="230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70" name="Oval 258"/>
              <p:cNvSpPr>
                <a:spLocks noChangeArrowheads="1"/>
              </p:cNvSpPr>
              <p:nvPr/>
            </p:nvSpPr>
            <p:spPr bwMode="auto">
              <a:xfrm>
                <a:off x="652" y="2586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71" name="Oval 259"/>
              <p:cNvSpPr>
                <a:spLocks noChangeArrowheads="1"/>
              </p:cNvSpPr>
              <p:nvPr/>
            </p:nvSpPr>
            <p:spPr bwMode="auto">
              <a:xfrm>
                <a:off x="639" y="217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72" name="Oval 260"/>
              <p:cNvSpPr>
                <a:spLocks noChangeArrowheads="1"/>
              </p:cNvSpPr>
              <p:nvPr/>
            </p:nvSpPr>
            <p:spPr bwMode="auto">
              <a:xfrm>
                <a:off x="951" y="2363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73" name="Oval 261"/>
              <p:cNvSpPr>
                <a:spLocks noChangeArrowheads="1"/>
              </p:cNvSpPr>
              <p:nvPr/>
            </p:nvSpPr>
            <p:spPr bwMode="auto">
              <a:xfrm>
                <a:off x="873" y="2607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74" name="Oval 262"/>
              <p:cNvSpPr>
                <a:spLocks noChangeArrowheads="1"/>
              </p:cNvSpPr>
              <p:nvPr/>
            </p:nvSpPr>
            <p:spPr bwMode="auto">
              <a:xfrm>
                <a:off x="464" y="2762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75" name="Oval 263"/>
              <p:cNvSpPr>
                <a:spLocks noChangeArrowheads="1"/>
              </p:cNvSpPr>
              <p:nvPr/>
            </p:nvSpPr>
            <p:spPr bwMode="auto">
              <a:xfrm>
                <a:off x="633" y="2889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76" name="Oval 264"/>
              <p:cNvSpPr>
                <a:spLocks noChangeArrowheads="1"/>
              </p:cNvSpPr>
              <p:nvPr/>
            </p:nvSpPr>
            <p:spPr bwMode="auto">
              <a:xfrm>
                <a:off x="895" y="1594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77" name="Oval 265"/>
              <p:cNvSpPr>
                <a:spLocks noChangeArrowheads="1"/>
              </p:cNvSpPr>
              <p:nvPr/>
            </p:nvSpPr>
            <p:spPr bwMode="auto">
              <a:xfrm>
                <a:off x="524" y="1325"/>
                <a:ext cx="75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280"/>
            <p:cNvGrpSpPr>
              <a:grpSpLocks/>
            </p:cNvGrpSpPr>
            <p:nvPr/>
          </p:nvGrpSpPr>
          <p:grpSpPr bwMode="auto">
            <a:xfrm>
              <a:off x="777" y="819"/>
              <a:ext cx="3103" cy="3102"/>
              <a:chOff x="777" y="819"/>
              <a:chExt cx="3103" cy="3102"/>
            </a:xfrm>
          </p:grpSpPr>
          <p:sp>
            <p:nvSpPr>
              <p:cNvPr id="192784" name="Rectangle 272"/>
              <p:cNvSpPr>
                <a:spLocks noChangeArrowheads="1"/>
              </p:cNvSpPr>
              <p:nvPr/>
            </p:nvSpPr>
            <p:spPr bwMode="auto">
              <a:xfrm>
                <a:off x="1593" y="820"/>
                <a:ext cx="2287" cy="22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85" name="Rectangle 273"/>
              <p:cNvSpPr>
                <a:spLocks noChangeArrowheads="1"/>
              </p:cNvSpPr>
              <p:nvPr/>
            </p:nvSpPr>
            <p:spPr bwMode="auto">
              <a:xfrm>
                <a:off x="777" y="1634"/>
                <a:ext cx="2287" cy="22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789" name="Line 277"/>
              <p:cNvSpPr>
                <a:spLocks noChangeShapeType="1"/>
              </p:cNvSpPr>
              <p:nvPr/>
            </p:nvSpPr>
            <p:spPr bwMode="auto">
              <a:xfrm flipV="1">
                <a:off x="3064" y="3107"/>
                <a:ext cx="816" cy="8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790" name="Line 278"/>
              <p:cNvSpPr>
                <a:spLocks noChangeShapeType="1"/>
              </p:cNvSpPr>
              <p:nvPr/>
            </p:nvSpPr>
            <p:spPr bwMode="auto">
              <a:xfrm flipV="1">
                <a:off x="777" y="819"/>
                <a:ext cx="816" cy="8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791" name="Line 279"/>
              <p:cNvSpPr>
                <a:spLocks noChangeShapeType="1"/>
              </p:cNvSpPr>
              <p:nvPr/>
            </p:nvSpPr>
            <p:spPr bwMode="auto">
              <a:xfrm flipV="1">
                <a:off x="3064" y="820"/>
                <a:ext cx="816" cy="8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445"/>
          <p:cNvGrpSpPr>
            <a:grpSpLocks/>
          </p:cNvGrpSpPr>
          <p:nvPr/>
        </p:nvGrpSpPr>
        <p:grpSpPr bwMode="auto">
          <a:xfrm>
            <a:off x="323850" y="2801938"/>
            <a:ext cx="2233613" cy="2044700"/>
            <a:chOff x="3608" y="663"/>
            <a:chExt cx="1685" cy="1542"/>
          </a:xfrm>
        </p:grpSpPr>
        <p:sp>
          <p:nvSpPr>
            <p:cNvPr id="192845" name="Line 333"/>
            <p:cNvSpPr>
              <a:spLocks noChangeShapeType="1"/>
            </p:cNvSpPr>
            <p:nvPr/>
          </p:nvSpPr>
          <p:spPr bwMode="auto">
            <a:xfrm>
              <a:off x="3608" y="2126"/>
              <a:ext cx="16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2846" name="Line 334"/>
            <p:cNvSpPr>
              <a:spLocks noChangeShapeType="1"/>
            </p:cNvSpPr>
            <p:nvPr/>
          </p:nvSpPr>
          <p:spPr bwMode="auto">
            <a:xfrm flipH="1" flipV="1">
              <a:off x="3683" y="663"/>
              <a:ext cx="1" cy="1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2849" name="Oval 337"/>
            <p:cNvSpPr>
              <a:spLocks noChangeArrowheads="1"/>
            </p:cNvSpPr>
            <p:nvPr/>
          </p:nvSpPr>
          <p:spPr bwMode="auto">
            <a:xfrm>
              <a:off x="4406" y="1244"/>
              <a:ext cx="43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0" name="Oval 338"/>
            <p:cNvSpPr>
              <a:spLocks noChangeArrowheads="1"/>
            </p:cNvSpPr>
            <p:nvPr/>
          </p:nvSpPr>
          <p:spPr bwMode="auto">
            <a:xfrm>
              <a:off x="4484" y="1081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1" name="Oval 339"/>
            <p:cNvSpPr>
              <a:spLocks noChangeArrowheads="1"/>
            </p:cNvSpPr>
            <p:nvPr/>
          </p:nvSpPr>
          <p:spPr bwMode="auto">
            <a:xfrm>
              <a:off x="4543" y="1437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2" name="Oval 340"/>
            <p:cNvSpPr>
              <a:spLocks noChangeArrowheads="1"/>
            </p:cNvSpPr>
            <p:nvPr/>
          </p:nvSpPr>
          <p:spPr bwMode="auto">
            <a:xfrm>
              <a:off x="4519" y="870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3" name="Oval 341"/>
            <p:cNvSpPr>
              <a:spLocks noChangeArrowheads="1"/>
            </p:cNvSpPr>
            <p:nvPr/>
          </p:nvSpPr>
          <p:spPr bwMode="auto">
            <a:xfrm>
              <a:off x="4327" y="1454"/>
              <a:ext cx="44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4" name="Oval 342"/>
            <p:cNvSpPr>
              <a:spLocks noChangeArrowheads="1"/>
            </p:cNvSpPr>
            <p:nvPr/>
          </p:nvSpPr>
          <p:spPr bwMode="auto">
            <a:xfrm>
              <a:off x="4066" y="1830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5" name="Oval 343"/>
            <p:cNvSpPr>
              <a:spLocks noChangeArrowheads="1"/>
            </p:cNvSpPr>
            <p:nvPr/>
          </p:nvSpPr>
          <p:spPr bwMode="auto">
            <a:xfrm>
              <a:off x="4732" y="1402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6" name="Oval 344"/>
            <p:cNvSpPr>
              <a:spLocks noChangeArrowheads="1"/>
            </p:cNvSpPr>
            <p:nvPr/>
          </p:nvSpPr>
          <p:spPr bwMode="auto">
            <a:xfrm>
              <a:off x="4971" y="1780"/>
              <a:ext cx="44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7" name="Oval 345"/>
            <p:cNvSpPr>
              <a:spLocks noChangeArrowheads="1"/>
            </p:cNvSpPr>
            <p:nvPr/>
          </p:nvSpPr>
          <p:spPr bwMode="auto">
            <a:xfrm>
              <a:off x="4587" y="1649"/>
              <a:ext cx="44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8" name="Oval 346"/>
            <p:cNvSpPr>
              <a:spLocks noChangeArrowheads="1"/>
            </p:cNvSpPr>
            <p:nvPr/>
          </p:nvSpPr>
          <p:spPr bwMode="auto">
            <a:xfrm>
              <a:off x="4169" y="1716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59" name="Oval 347"/>
            <p:cNvSpPr>
              <a:spLocks noChangeArrowheads="1"/>
            </p:cNvSpPr>
            <p:nvPr/>
          </p:nvSpPr>
          <p:spPr bwMode="auto">
            <a:xfrm>
              <a:off x="4220" y="1548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60" name="Oval 348"/>
            <p:cNvSpPr>
              <a:spLocks noChangeArrowheads="1"/>
            </p:cNvSpPr>
            <p:nvPr/>
          </p:nvSpPr>
          <p:spPr bwMode="auto">
            <a:xfrm>
              <a:off x="4328" y="1742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61" name="Oval 349"/>
            <p:cNvSpPr>
              <a:spLocks noChangeArrowheads="1"/>
            </p:cNvSpPr>
            <p:nvPr/>
          </p:nvSpPr>
          <p:spPr bwMode="auto">
            <a:xfrm>
              <a:off x="4414" y="1606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62" name="Oval 350"/>
            <p:cNvSpPr>
              <a:spLocks noChangeArrowheads="1"/>
            </p:cNvSpPr>
            <p:nvPr/>
          </p:nvSpPr>
          <p:spPr bwMode="auto">
            <a:xfrm>
              <a:off x="4017" y="1657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64" name="Oval 352"/>
            <p:cNvSpPr>
              <a:spLocks noChangeArrowheads="1"/>
            </p:cNvSpPr>
            <p:nvPr/>
          </p:nvSpPr>
          <p:spPr bwMode="auto">
            <a:xfrm>
              <a:off x="3792" y="2006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65" name="Oval 353"/>
            <p:cNvSpPr>
              <a:spLocks noChangeArrowheads="1"/>
            </p:cNvSpPr>
            <p:nvPr/>
          </p:nvSpPr>
          <p:spPr bwMode="auto">
            <a:xfrm>
              <a:off x="3878" y="1870"/>
              <a:ext cx="44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66" name="Oval 354"/>
            <p:cNvSpPr>
              <a:spLocks noChangeArrowheads="1"/>
            </p:cNvSpPr>
            <p:nvPr/>
          </p:nvSpPr>
          <p:spPr bwMode="auto">
            <a:xfrm>
              <a:off x="4222" y="1897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67" name="Oval 355"/>
            <p:cNvSpPr>
              <a:spLocks noChangeArrowheads="1"/>
            </p:cNvSpPr>
            <p:nvPr/>
          </p:nvSpPr>
          <p:spPr bwMode="auto">
            <a:xfrm>
              <a:off x="4320" y="1970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68" name="Oval 356"/>
            <p:cNvSpPr>
              <a:spLocks noChangeArrowheads="1"/>
            </p:cNvSpPr>
            <p:nvPr/>
          </p:nvSpPr>
          <p:spPr bwMode="auto">
            <a:xfrm>
              <a:off x="4513" y="2028"/>
              <a:ext cx="44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69" name="Oval 357"/>
            <p:cNvSpPr>
              <a:spLocks noChangeArrowheads="1"/>
            </p:cNvSpPr>
            <p:nvPr/>
          </p:nvSpPr>
          <p:spPr bwMode="auto">
            <a:xfrm>
              <a:off x="4704" y="1644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0" name="Oval 358"/>
            <p:cNvSpPr>
              <a:spLocks noChangeArrowheads="1"/>
            </p:cNvSpPr>
            <p:nvPr/>
          </p:nvSpPr>
          <p:spPr bwMode="auto">
            <a:xfrm>
              <a:off x="4713" y="2005"/>
              <a:ext cx="43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1" name="Oval 359"/>
            <p:cNvSpPr>
              <a:spLocks noChangeArrowheads="1"/>
            </p:cNvSpPr>
            <p:nvPr/>
          </p:nvSpPr>
          <p:spPr bwMode="auto">
            <a:xfrm>
              <a:off x="4608" y="935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2" name="Oval 360"/>
            <p:cNvSpPr>
              <a:spLocks noChangeArrowheads="1"/>
            </p:cNvSpPr>
            <p:nvPr/>
          </p:nvSpPr>
          <p:spPr bwMode="auto">
            <a:xfrm>
              <a:off x="4876" y="1055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3" name="Oval 361"/>
            <p:cNvSpPr>
              <a:spLocks noChangeArrowheads="1"/>
            </p:cNvSpPr>
            <p:nvPr/>
          </p:nvSpPr>
          <p:spPr bwMode="auto">
            <a:xfrm>
              <a:off x="4771" y="1237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4" name="Oval 362"/>
            <p:cNvSpPr>
              <a:spLocks noChangeArrowheads="1"/>
            </p:cNvSpPr>
            <p:nvPr/>
          </p:nvSpPr>
          <p:spPr bwMode="auto">
            <a:xfrm>
              <a:off x="4682" y="1123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5" name="Oval 363"/>
            <p:cNvSpPr>
              <a:spLocks noChangeArrowheads="1"/>
            </p:cNvSpPr>
            <p:nvPr/>
          </p:nvSpPr>
          <p:spPr bwMode="auto">
            <a:xfrm>
              <a:off x="4823" y="2068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6" name="Oval 364"/>
            <p:cNvSpPr>
              <a:spLocks noChangeArrowheads="1"/>
            </p:cNvSpPr>
            <p:nvPr/>
          </p:nvSpPr>
          <p:spPr bwMode="auto">
            <a:xfrm>
              <a:off x="4885" y="1928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7" name="Oval 365"/>
            <p:cNvSpPr>
              <a:spLocks noChangeArrowheads="1"/>
            </p:cNvSpPr>
            <p:nvPr/>
          </p:nvSpPr>
          <p:spPr bwMode="auto">
            <a:xfrm>
              <a:off x="4631" y="1854"/>
              <a:ext cx="43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8" name="Oval 366"/>
            <p:cNvSpPr>
              <a:spLocks noChangeArrowheads="1"/>
            </p:cNvSpPr>
            <p:nvPr/>
          </p:nvSpPr>
          <p:spPr bwMode="auto">
            <a:xfrm>
              <a:off x="4960" y="1335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79" name="Oval 367"/>
            <p:cNvSpPr>
              <a:spLocks noChangeArrowheads="1"/>
            </p:cNvSpPr>
            <p:nvPr/>
          </p:nvSpPr>
          <p:spPr bwMode="auto">
            <a:xfrm>
              <a:off x="4891" y="1531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80" name="Oval 368"/>
            <p:cNvSpPr>
              <a:spLocks noChangeArrowheads="1"/>
            </p:cNvSpPr>
            <p:nvPr/>
          </p:nvSpPr>
          <p:spPr bwMode="auto">
            <a:xfrm>
              <a:off x="4224" y="1134"/>
              <a:ext cx="44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81" name="Oval 369"/>
            <p:cNvSpPr>
              <a:spLocks noChangeArrowheads="1"/>
            </p:cNvSpPr>
            <p:nvPr/>
          </p:nvSpPr>
          <p:spPr bwMode="auto">
            <a:xfrm>
              <a:off x="4286" y="995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82" name="Oval 370"/>
            <p:cNvSpPr>
              <a:spLocks noChangeArrowheads="1"/>
            </p:cNvSpPr>
            <p:nvPr/>
          </p:nvSpPr>
          <p:spPr bwMode="auto">
            <a:xfrm>
              <a:off x="3997" y="1381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84" name="Oval 372"/>
            <p:cNvSpPr>
              <a:spLocks noChangeArrowheads="1"/>
            </p:cNvSpPr>
            <p:nvPr/>
          </p:nvSpPr>
          <p:spPr bwMode="auto">
            <a:xfrm>
              <a:off x="3853" y="1355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86" name="Oval 374"/>
            <p:cNvSpPr>
              <a:spLocks noChangeArrowheads="1"/>
            </p:cNvSpPr>
            <p:nvPr/>
          </p:nvSpPr>
          <p:spPr bwMode="auto">
            <a:xfrm>
              <a:off x="3989" y="1191"/>
              <a:ext cx="44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87" name="Oval 375"/>
            <p:cNvSpPr>
              <a:spLocks noChangeArrowheads="1"/>
            </p:cNvSpPr>
            <p:nvPr/>
          </p:nvSpPr>
          <p:spPr bwMode="auto">
            <a:xfrm>
              <a:off x="4168" y="1306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88" name="Oval 376"/>
            <p:cNvSpPr>
              <a:spLocks noChangeArrowheads="1"/>
            </p:cNvSpPr>
            <p:nvPr/>
          </p:nvSpPr>
          <p:spPr bwMode="auto">
            <a:xfrm>
              <a:off x="4023" y="980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Arial" charset="0"/>
              </a:endParaRPr>
            </a:p>
          </p:txBody>
        </p:sp>
        <p:sp>
          <p:nvSpPr>
            <p:cNvPr id="192889" name="Oval 377"/>
            <p:cNvSpPr>
              <a:spLocks noChangeArrowheads="1"/>
            </p:cNvSpPr>
            <p:nvPr/>
          </p:nvSpPr>
          <p:spPr bwMode="auto">
            <a:xfrm>
              <a:off x="4122" y="1475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92" name="Oval 380"/>
            <p:cNvSpPr>
              <a:spLocks noChangeArrowheads="1"/>
            </p:cNvSpPr>
            <p:nvPr/>
          </p:nvSpPr>
          <p:spPr bwMode="auto">
            <a:xfrm>
              <a:off x="3870" y="1509"/>
              <a:ext cx="4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93" name="Oval 381"/>
            <p:cNvSpPr>
              <a:spLocks noChangeArrowheads="1"/>
            </p:cNvSpPr>
            <p:nvPr/>
          </p:nvSpPr>
          <p:spPr bwMode="auto">
            <a:xfrm>
              <a:off x="3824" y="1649"/>
              <a:ext cx="44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896" name="Oval 384"/>
            <p:cNvSpPr>
              <a:spLocks noChangeArrowheads="1"/>
            </p:cNvSpPr>
            <p:nvPr/>
          </p:nvSpPr>
          <p:spPr bwMode="auto">
            <a:xfrm>
              <a:off x="3837" y="1065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954" name="Oval 442"/>
            <p:cNvSpPr>
              <a:spLocks noChangeArrowheads="1"/>
            </p:cNvSpPr>
            <p:nvPr/>
          </p:nvSpPr>
          <p:spPr bwMode="auto">
            <a:xfrm>
              <a:off x="3704" y="1373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955" name="Oval 443"/>
            <p:cNvSpPr>
              <a:spLocks noChangeArrowheads="1"/>
            </p:cNvSpPr>
            <p:nvPr/>
          </p:nvSpPr>
          <p:spPr bwMode="auto">
            <a:xfrm>
              <a:off x="3696" y="1183"/>
              <a:ext cx="44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956" name="Oval 444"/>
            <p:cNvSpPr>
              <a:spLocks noChangeArrowheads="1"/>
            </p:cNvSpPr>
            <p:nvPr/>
          </p:nvSpPr>
          <p:spPr bwMode="auto">
            <a:xfrm>
              <a:off x="3730" y="972"/>
              <a:ext cx="4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Arial" charset="0"/>
              </a:endParaRPr>
            </a:p>
          </p:txBody>
        </p:sp>
      </p:grpSp>
      <p:pic>
        <p:nvPicPr>
          <p:cNvPr id="192958" name="Picture 446" descr="cube4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463" y="914400"/>
            <a:ext cx="2544762" cy="2757488"/>
          </a:xfrm>
          <a:prstGeom prst="rect">
            <a:avLst/>
          </a:prstGeom>
          <a:noFill/>
        </p:spPr>
      </p:pic>
      <p:pic>
        <p:nvPicPr>
          <p:cNvPr id="192959" name="Picture 447" descr="cube7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5825" y="3251200"/>
            <a:ext cx="2720975" cy="2720975"/>
          </a:xfrm>
          <a:prstGeom prst="rect">
            <a:avLst/>
          </a:prstGeom>
          <a:noFill/>
        </p:spPr>
      </p:pic>
      <p:pic>
        <p:nvPicPr>
          <p:cNvPr id="192960" name="Picture 448" descr="cube10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3538" y="3319463"/>
            <a:ext cx="3340100" cy="3340100"/>
          </a:xfrm>
          <a:prstGeom prst="rect">
            <a:avLst/>
          </a:prstGeom>
          <a:noFill/>
        </p:spPr>
      </p:pic>
      <p:pic>
        <p:nvPicPr>
          <p:cNvPr id="192961" name="Picture 449" descr="panic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313" y="1765300"/>
            <a:ext cx="3924300" cy="366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2962" name="Text Box 450"/>
          <p:cNvSpPr txBox="1">
            <a:spLocks noChangeArrowheads="1"/>
          </p:cNvSpPr>
          <p:nvPr/>
        </p:nvSpPr>
        <p:spPr bwMode="auto">
          <a:xfrm>
            <a:off x="2256817" y="5184842"/>
            <a:ext cx="4620637" cy="78854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CH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high-dimensional</a:t>
            </a:r>
            <a:r>
              <a:rPr lang="de-C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32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96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  <a:p>
            <a:r>
              <a:rPr lang="de-CH" dirty="0" smtClean="0"/>
              <a:t>Identify relevant tags</a:t>
            </a:r>
          </a:p>
          <a:p>
            <a:endParaRPr lang="de-CH" dirty="0" smtClean="0"/>
          </a:p>
          <a:p>
            <a:r>
              <a:rPr lang="de-CH" dirty="0" smtClean="0"/>
              <a:t>Find centroids of these tags in 10D</a:t>
            </a:r>
          </a:p>
          <a:p>
            <a:endParaRPr lang="de-CH" dirty="0" smtClean="0"/>
          </a:p>
          <a:p>
            <a:r>
              <a:rPr lang="de-CH" dirty="0" smtClean="0"/>
              <a:t>Apply Principal Component Analysis (PCA) to these centroids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From 10D to 2D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37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14400"/>
            <a:ext cx="68961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05233" y="4572000"/>
            <a:ext cx="47420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„In my shelf AC/DC is</a:t>
            </a:r>
          </a:p>
          <a:p>
            <a:pPr algn="ctr"/>
            <a:r>
              <a:rPr lang="de-C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to the ZZ Top...“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30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icTagsDa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810797" y="204282"/>
            <a:ext cx="4128922" cy="4843510"/>
            <a:chOff x="4810797" y="204282"/>
            <a:chExt cx="4128922" cy="4568855"/>
          </a:xfrm>
        </p:grpSpPr>
        <p:pic>
          <p:nvPicPr>
            <p:cNvPr id="9728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t="6112" r="6528" b="4333"/>
            <a:stretch>
              <a:fillRect/>
            </a:stretch>
          </p:blipFill>
          <p:spPr bwMode="auto">
            <a:xfrm>
              <a:off x="4810797" y="204282"/>
              <a:ext cx="4128922" cy="30155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6303524" y="3550596"/>
              <a:ext cx="1673158" cy="12225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10797" y="204282"/>
              <a:ext cx="4119194" cy="300584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8151" y="1204914"/>
            <a:ext cx="4600116" cy="5620187"/>
            <a:chOff x="278151" y="1204914"/>
            <a:chExt cx="4600116" cy="5301491"/>
          </a:xfrm>
        </p:grpSpPr>
        <p:pic>
          <p:nvPicPr>
            <p:cNvPr id="9728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151" y="1204914"/>
              <a:ext cx="4022901" cy="32114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278151" y="1204914"/>
              <a:ext cx="4022901" cy="3211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35452" y="5115132"/>
              <a:ext cx="1742815" cy="1391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advTm="17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93675" y="183396"/>
            <a:ext cx="8767763" cy="6503375"/>
            <a:chOff x="193675" y="167780"/>
            <a:chExt cx="8767763" cy="6503375"/>
          </a:xfrm>
        </p:grpSpPr>
        <p:sp>
          <p:nvSpPr>
            <p:cNvPr id="21511" name="Rectangle 7"/>
            <p:cNvSpPr>
              <a:spLocks noChangeArrowheads="1"/>
            </p:cNvSpPr>
            <p:nvPr/>
          </p:nvSpPr>
          <p:spPr bwMode="auto">
            <a:xfrm>
              <a:off x="193675" y="167780"/>
              <a:ext cx="8767763" cy="650337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1510" name="Picture 6" descr="map_overlay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675" y="167780"/>
              <a:ext cx="8767763" cy="6503375"/>
            </a:xfrm>
            <a:prstGeom prst="rect">
              <a:avLst/>
            </a:prstGeom>
            <a:noFill/>
          </p:spPr>
        </p:pic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>
              <a:off x="571500" y="1799820"/>
              <a:ext cx="0" cy="17845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3251200" y="4377528"/>
              <a:ext cx="0" cy="17845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>
              <a:off x="8572500" y="2364171"/>
              <a:ext cx="0" cy="17845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450"/>
          <p:cNvSpPr txBox="1">
            <a:spLocks noChangeArrowheads="1"/>
          </p:cNvSpPr>
          <p:nvPr/>
        </p:nvSpPr>
        <p:spPr bwMode="auto">
          <a:xfrm>
            <a:off x="1083734" y="5505863"/>
            <a:ext cx="7078134" cy="10218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de-CH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people have chosen during the researcher‘s night in Zurich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379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YouJuke – The YouTube Jukebox</a:t>
            </a:r>
            <a:endParaRPr lang="en-US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393" y="2421227"/>
            <a:ext cx="4667384" cy="261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jukebo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2835" y="1128123"/>
            <a:ext cx="3368765" cy="5086835"/>
          </a:xfrm>
          <a:prstGeom prst="rect">
            <a:avLst/>
          </a:prstGeom>
        </p:spPr>
      </p:pic>
    </p:spTree>
  </p:cSld>
  <p:clrMapOvr>
    <a:masterClrMapping/>
  </p:clrMapOvr>
  <p:transition advTm="2404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3" y="93908"/>
            <a:ext cx="8814244" cy="664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5" name="Rectangle 84"/>
          <p:cNvSpPr/>
          <p:nvPr/>
        </p:nvSpPr>
        <p:spPr>
          <a:xfrm>
            <a:off x="170353" y="93908"/>
            <a:ext cx="8814244" cy="664228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ular Callout 82"/>
          <p:cNvSpPr/>
          <p:nvPr/>
        </p:nvSpPr>
        <p:spPr>
          <a:xfrm>
            <a:off x="862317" y="202196"/>
            <a:ext cx="3397956" cy="1162755"/>
          </a:xfrm>
          <a:prstGeom prst="wedgeRoundRectCallout">
            <a:avLst>
              <a:gd name="adj1" fmla="val 90198"/>
              <a:gd name="adj2" fmla="val 96864"/>
              <a:gd name="adj3" fmla="val 16667"/>
            </a:avLst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 as </a:t>
            </a:r>
          </a:p>
          <a:p>
            <a:pPr algn="ctr"/>
            <a:r>
              <a:rPr lang="de-CH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 source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Rounded Rectangular Callout 83"/>
          <p:cNvSpPr/>
          <p:nvPr/>
        </p:nvSpPr>
        <p:spPr>
          <a:xfrm>
            <a:off x="4908884" y="5197642"/>
            <a:ext cx="3922295" cy="1162755"/>
          </a:xfrm>
          <a:prstGeom prst="wedgeRoundRectCallout">
            <a:avLst>
              <a:gd name="adj1" fmla="val -92863"/>
              <a:gd name="adj2" fmla="val -72835"/>
              <a:gd name="adj3" fmla="val 16667"/>
            </a:avLst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map to create smart playlist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52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3" grpId="0" animBg="1"/>
      <p:bldP spid="8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789" y="93908"/>
            <a:ext cx="7993018" cy="602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4648200" y="2877021"/>
            <a:ext cx="4114800" cy="3657600"/>
          </a:xfrm>
          <a:prstGeom prst="roundRect">
            <a:avLst>
              <a:gd name="adj" fmla="val 6119"/>
            </a:avLst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10400" y="4629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05800" y="3258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162800" y="4096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705600" y="3639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19800" y="4248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0800" y="3715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53200" y="4172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056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629400" y="3258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20000" y="4782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543800" y="4248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391400" y="4705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229600" y="5544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58000" y="5315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62600" y="4629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629400" y="4782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02011" y="3911253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00600" y="5315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20000" y="5696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458200" y="5925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010400" y="5163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0501" y="5977790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562600" y="5620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91200" y="4934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181600" y="4705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334000" y="5086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86400" y="5239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1054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81600" y="5772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48600" y="5239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400800" y="5239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467600" y="5391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553200" y="5467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19800" y="5315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019800" y="3943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315200" y="3334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791200" y="3715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019800" y="4705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2484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8674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001000" y="3943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9248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077200" y="4782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8229600" y="4934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305800" y="3791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086600" y="4324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8153400" y="3551966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619999" y="3486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229600" y="4172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858000" y="3943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410200" y="3639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019800" y="3334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162800" y="3715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096000" y="3562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943600" y="3029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467600" y="6001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848600" y="6077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791200" y="5878156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172200" y="6229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638800" y="6077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477000" y="6077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010400" y="5772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858000" y="5925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7010400" y="6153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772401" y="3181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010400" y="5467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105399" y="3960986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443519" y="4309209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799668" y="3743033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943600" y="4096221"/>
            <a:ext cx="1524000" cy="152400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562600" y="3743033"/>
            <a:ext cx="1524000" cy="152400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advTm="52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1" grpId="1" animBg="1"/>
      <p:bldP spid="112" grpId="0" animBg="1"/>
      <p:bldP spid="11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73818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Rounded Rectangle 108"/>
          <p:cNvSpPr/>
          <p:nvPr/>
        </p:nvSpPr>
        <p:spPr>
          <a:xfrm>
            <a:off x="4648200" y="2877021"/>
            <a:ext cx="4114800" cy="3657600"/>
          </a:xfrm>
          <a:prstGeom prst="roundRect">
            <a:avLst>
              <a:gd name="adj" fmla="val 6119"/>
            </a:avLst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7010400" y="4629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8305800" y="3258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162800" y="4096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6705600" y="3639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019800" y="4248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400800" y="3715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6553200" y="4172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67056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6629400" y="3258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7620000" y="4782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7543800" y="4248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391400" y="4705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8229600" y="5544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6858000" y="5315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562600" y="4629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6629400" y="4782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502011" y="3911253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800600" y="5315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620000" y="5696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8458200" y="5925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7010400" y="5163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140501" y="5977790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5562600" y="5620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791200" y="4934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5181600" y="4705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334000" y="5086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5486400" y="5239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51054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5181600" y="5772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7848600" y="5239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400800" y="5239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7467600" y="5391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553200" y="5467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6019800" y="5315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6019800" y="3943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315200" y="3334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5791200" y="3715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6019800" y="4705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62484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58674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8001000" y="3943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7924800" y="4401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8077200" y="4782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8229600" y="4934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8305800" y="3791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7086600" y="4324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8153400" y="3551966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7619999" y="3486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8229600" y="4172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858000" y="3943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5410200" y="3639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019800" y="3334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7162800" y="3715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6096000" y="3562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5943600" y="3029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7467600" y="60012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7848600" y="6077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5791200" y="5878156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6172200" y="6229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5638800" y="6077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6477000" y="60774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7010400" y="5772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6858000" y="59250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010400" y="61536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7772401" y="3181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7010400" y="5467821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5105399" y="3960986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5443519" y="4309209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799668" y="3743033"/>
            <a:ext cx="152400" cy="152400"/>
          </a:xfrm>
          <a:prstGeom prst="ellipse">
            <a:avLst/>
          </a:prstGeo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26"/>
          <p:cNvGrpSpPr/>
          <p:nvPr/>
        </p:nvGrpSpPr>
        <p:grpSpPr>
          <a:xfrm rot="20794434">
            <a:off x="5410198" y="4026121"/>
            <a:ext cx="2590802" cy="152400"/>
            <a:chOff x="2057399" y="1066800"/>
            <a:chExt cx="2590802" cy="152400"/>
          </a:xfr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" name="Group 106"/>
            <p:cNvGrpSpPr/>
            <p:nvPr/>
          </p:nvGrpSpPr>
          <p:grpSpPr>
            <a:xfrm>
              <a:off x="2057399" y="1066800"/>
              <a:ext cx="152401" cy="152400"/>
              <a:chOff x="7239000" y="762000"/>
              <a:chExt cx="152401" cy="152400"/>
            </a:xfrm>
            <a:grpFill/>
          </p:grpSpPr>
          <p:cxnSp>
            <p:nvCxnSpPr>
              <p:cNvPr id="206" name="Straight Connector 205"/>
              <p:cNvCxnSpPr/>
              <p:nvPr/>
            </p:nvCxnSpPr>
            <p:spPr>
              <a:xfrm rot="16200000" flipH="1">
                <a:off x="7239000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rot="5400000">
                <a:off x="7239001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3" name="Straight Connector 192"/>
            <p:cNvCxnSpPr/>
            <p:nvPr/>
          </p:nvCxnSpPr>
          <p:spPr>
            <a:xfrm>
              <a:off x="2133600" y="1143000"/>
              <a:ext cx="2438401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110"/>
            <p:cNvGrpSpPr/>
            <p:nvPr/>
          </p:nvGrpSpPr>
          <p:grpSpPr>
            <a:xfrm>
              <a:off x="2666999" y="1066800"/>
              <a:ext cx="152401" cy="152400"/>
              <a:chOff x="7239000" y="762000"/>
              <a:chExt cx="152401" cy="152400"/>
            </a:xfrm>
            <a:grpFill/>
          </p:grpSpPr>
          <p:cxnSp>
            <p:nvCxnSpPr>
              <p:cNvPr id="204" name="Straight Connector 203"/>
              <p:cNvCxnSpPr/>
              <p:nvPr/>
            </p:nvCxnSpPr>
            <p:spPr>
              <a:xfrm rot="16200000" flipH="1">
                <a:off x="7239000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rot="5400000">
                <a:off x="7239001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13"/>
            <p:cNvGrpSpPr/>
            <p:nvPr/>
          </p:nvGrpSpPr>
          <p:grpSpPr>
            <a:xfrm>
              <a:off x="3276600" y="1066800"/>
              <a:ext cx="152401" cy="152400"/>
              <a:chOff x="7239000" y="762000"/>
              <a:chExt cx="152401" cy="152400"/>
            </a:xfrm>
            <a:grpFill/>
          </p:grpSpPr>
          <p:cxnSp>
            <p:nvCxnSpPr>
              <p:cNvPr id="202" name="Straight Connector 201"/>
              <p:cNvCxnSpPr/>
              <p:nvPr/>
            </p:nvCxnSpPr>
            <p:spPr>
              <a:xfrm rot="16200000" flipH="1">
                <a:off x="7239000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rot="5400000">
                <a:off x="7239001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16"/>
            <p:cNvGrpSpPr/>
            <p:nvPr/>
          </p:nvGrpSpPr>
          <p:grpSpPr>
            <a:xfrm>
              <a:off x="3886199" y="1066800"/>
              <a:ext cx="152401" cy="152400"/>
              <a:chOff x="7239000" y="762000"/>
              <a:chExt cx="152401" cy="152400"/>
            </a:xfrm>
            <a:grpFill/>
          </p:grpSpPr>
          <p:cxnSp>
            <p:nvCxnSpPr>
              <p:cNvPr id="200" name="Straight Connector 199"/>
              <p:cNvCxnSpPr/>
              <p:nvPr/>
            </p:nvCxnSpPr>
            <p:spPr>
              <a:xfrm rot="16200000" flipH="1">
                <a:off x="7239000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rot="5400000">
                <a:off x="7239001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19"/>
            <p:cNvGrpSpPr/>
            <p:nvPr/>
          </p:nvGrpSpPr>
          <p:grpSpPr>
            <a:xfrm>
              <a:off x="4495800" y="1066800"/>
              <a:ext cx="152401" cy="152400"/>
              <a:chOff x="7239000" y="762000"/>
              <a:chExt cx="152401" cy="152400"/>
            </a:xfrm>
            <a:grpFill/>
          </p:grpSpPr>
          <p:cxnSp>
            <p:nvCxnSpPr>
              <p:cNvPr id="198" name="Straight Connector 197"/>
              <p:cNvCxnSpPr/>
              <p:nvPr/>
            </p:nvCxnSpPr>
            <p:spPr>
              <a:xfrm rot="16200000" flipH="1">
                <a:off x="7239000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rot="5400000">
                <a:off x="7239001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153"/>
          <p:cNvGrpSpPr/>
          <p:nvPr/>
        </p:nvGrpSpPr>
        <p:grpSpPr>
          <a:xfrm rot="4043930">
            <a:off x="4927426" y="5168787"/>
            <a:ext cx="1905000" cy="152400"/>
            <a:chOff x="1328720" y="1295400"/>
            <a:chExt cx="1905000" cy="152400"/>
          </a:xfrm>
          <a:solidFill>
            <a:srgbClr val="C6D9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82" name="Straight Connector 181"/>
            <p:cNvCxnSpPr/>
            <p:nvPr/>
          </p:nvCxnSpPr>
          <p:spPr>
            <a:xfrm>
              <a:off x="1328720" y="1371600"/>
              <a:ext cx="1828801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36"/>
            <p:cNvGrpSpPr/>
            <p:nvPr/>
          </p:nvGrpSpPr>
          <p:grpSpPr>
            <a:xfrm>
              <a:off x="1862119" y="1295400"/>
              <a:ext cx="152401" cy="152400"/>
              <a:chOff x="7239000" y="762000"/>
              <a:chExt cx="152401" cy="152400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rot="16200000" flipH="1">
                <a:off x="7239000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rot="5400000">
                <a:off x="7239001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39"/>
            <p:cNvGrpSpPr/>
            <p:nvPr/>
          </p:nvGrpSpPr>
          <p:grpSpPr>
            <a:xfrm>
              <a:off x="2471720" y="1295400"/>
              <a:ext cx="152401" cy="152400"/>
              <a:chOff x="7239000" y="762000"/>
              <a:chExt cx="152401" cy="152400"/>
            </a:xfrm>
            <a:grpFill/>
          </p:grpSpPr>
          <p:cxnSp>
            <p:nvCxnSpPr>
              <p:cNvPr id="188" name="Straight Connector 187"/>
              <p:cNvCxnSpPr/>
              <p:nvPr/>
            </p:nvCxnSpPr>
            <p:spPr>
              <a:xfrm rot="16200000" flipH="1">
                <a:off x="7239000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rot="5400000">
                <a:off x="7239001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42"/>
            <p:cNvGrpSpPr/>
            <p:nvPr/>
          </p:nvGrpSpPr>
          <p:grpSpPr>
            <a:xfrm>
              <a:off x="3081319" y="1295400"/>
              <a:ext cx="152401" cy="152400"/>
              <a:chOff x="7239000" y="762000"/>
              <a:chExt cx="152401" cy="152400"/>
            </a:xfrm>
            <a:grpFill/>
          </p:grpSpPr>
          <p:cxnSp>
            <p:nvCxnSpPr>
              <p:cNvPr id="186" name="Straight Connector 185"/>
              <p:cNvCxnSpPr/>
              <p:nvPr/>
            </p:nvCxnSpPr>
            <p:spPr>
              <a:xfrm rot="16200000" flipH="1">
                <a:off x="7239000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rot="5400000">
                <a:off x="7239001" y="762000"/>
                <a:ext cx="152400" cy="15240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Oval 107"/>
          <p:cNvSpPr/>
          <p:nvPr/>
        </p:nvSpPr>
        <p:spPr>
          <a:xfrm>
            <a:off x="360608" y="1378038"/>
            <a:ext cx="3193961" cy="10431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advTm="46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Reaching YouJuke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43944" y="1634005"/>
            <a:ext cx="7959143" cy="1957589"/>
            <a:chOff x="643944" y="1634005"/>
            <a:chExt cx="7959143" cy="1957589"/>
          </a:xfrm>
        </p:grpSpPr>
        <p:sp>
          <p:nvSpPr>
            <p:cNvPr id="4" name="Rectangle 3"/>
            <p:cNvSpPr/>
            <p:nvPr/>
          </p:nvSpPr>
          <p:spPr>
            <a:xfrm>
              <a:off x="643944" y="1634005"/>
              <a:ext cx="7959143" cy="195758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457200" rtlCol="0" anchor="ctr"/>
            <a:lstStyle/>
            <a:p>
              <a:pPr algn="r"/>
              <a:r>
                <a:rPr lang="de-CH" sz="3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www.youjuke.org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1858" name="Picture 2" descr="C:\Users\kuhnmi\Documents\SADA\Projects\MusicExplorerYouJuke\facebook\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4098" y="1719867"/>
              <a:ext cx="2147112" cy="1755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643945" y="4132509"/>
            <a:ext cx="7959142" cy="1957589"/>
            <a:chOff x="643945" y="4132509"/>
            <a:chExt cx="7959142" cy="1957589"/>
          </a:xfrm>
        </p:grpSpPr>
        <p:sp>
          <p:nvSpPr>
            <p:cNvPr id="5" name="Rectangle 4"/>
            <p:cNvSpPr/>
            <p:nvPr/>
          </p:nvSpPr>
          <p:spPr>
            <a:xfrm>
              <a:off x="643945" y="4132509"/>
              <a:ext cx="7959142" cy="195758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457200" rtlCol="0" anchor="ctr"/>
            <a:lstStyle/>
            <a:p>
              <a:pPr algn="r"/>
              <a:r>
                <a:rPr lang="de-CH" sz="3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apps.facebook.com/youjuke</a:t>
              </a:r>
              <a:endPara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" name="Picture 6" descr="facebook-log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098" y="4198513"/>
              <a:ext cx="1788553" cy="17885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</p:cSld>
  <p:clrMapOvr>
    <a:masterClrMapping/>
  </p:clrMapOvr>
  <p:transition advTm="14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</a:t>
            </a:r>
            <a:r>
              <a:rPr lang="de-CH" dirty="0" smtClean="0"/>
              <a:t>seek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89238" y="998433"/>
            <a:ext cx="3688724" cy="2406315"/>
            <a:chOff x="381000" y="762000"/>
            <a:chExt cx="9023514" cy="5886430"/>
          </a:xfrm>
        </p:grpSpPr>
        <p:pic>
          <p:nvPicPr>
            <p:cNvPr id="4" name="Picture 27" descr="ipodShuff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6999" y="762000"/>
              <a:ext cx="3962349" cy="3567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81000" y="4615610"/>
              <a:ext cx="9023514" cy="203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„play random songs that </a:t>
              </a:r>
            </a:p>
            <a:p>
              <a:pPr algn="ctr"/>
              <a:r>
                <a:rPr lang="de-CH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match my mood“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05708" y="3688535"/>
            <a:ext cx="3828183" cy="2804340"/>
            <a:chOff x="1066800" y="914400"/>
            <a:chExt cx="6896100" cy="5051745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914400"/>
              <a:ext cx="6896100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479591" y="4572001"/>
              <a:ext cx="6009662" cy="1394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„In my shelf John Lennon is</a:t>
              </a:r>
            </a:p>
            <a:p>
              <a:pPr algn="ctr"/>
              <a:r>
                <a:rPr lang="de-CH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 to the Beatles...“</a:t>
              </a:r>
              <a:endPara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8502" y="1948175"/>
            <a:ext cx="8383071" cy="3618964"/>
            <a:chOff x="374563" y="2215167"/>
            <a:chExt cx="8383071" cy="3618964"/>
          </a:xfrm>
        </p:grpSpPr>
        <p:sp>
          <p:nvSpPr>
            <p:cNvPr id="12" name="Rectangle 11"/>
            <p:cNvSpPr/>
            <p:nvPr/>
          </p:nvSpPr>
          <p:spPr>
            <a:xfrm>
              <a:off x="374563" y="2215167"/>
              <a:ext cx="8383071" cy="361896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457200" rtlCol="0" anchor="ctr"/>
            <a:lstStyle/>
            <a:p>
              <a:pPr algn="r"/>
              <a:r>
                <a:rPr lang="el-GR" sz="4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de-CH" sz="4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seek:</a:t>
              </a:r>
            </a:p>
            <a:p>
              <a:pPr algn="r"/>
              <a:r>
                <a:rPr lang="de-CH" sz="4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map of music </a:t>
              </a:r>
            </a:p>
            <a:p>
              <a:pPr algn="r"/>
              <a:r>
                <a:rPr lang="de-CH" sz="4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 Android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0632" y="2468583"/>
              <a:ext cx="3084088" cy="3084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</p:cSld>
  <p:clrMapOvr>
    <a:masterClrMapping/>
  </p:clrMapOvr>
  <p:transition advTm="41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1" name="Picture 27" descr="ipodShuff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01" y="3725749"/>
            <a:ext cx="2960687" cy="2665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084807" y="1342911"/>
            <a:ext cx="3471863" cy="2598738"/>
            <a:chOff x="3016" y="880"/>
            <a:chExt cx="2187" cy="1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389" name="Oval 5"/>
            <p:cNvSpPr>
              <a:spLocks noChangeArrowheads="1"/>
            </p:cNvSpPr>
            <p:nvPr/>
          </p:nvSpPr>
          <p:spPr bwMode="auto">
            <a:xfrm>
              <a:off x="3136" y="880"/>
              <a:ext cx="2067" cy="136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390" name="Oval 6"/>
            <p:cNvSpPr>
              <a:spLocks noChangeArrowheads="1"/>
            </p:cNvSpPr>
            <p:nvPr/>
          </p:nvSpPr>
          <p:spPr bwMode="auto">
            <a:xfrm>
              <a:off x="3136" y="2109"/>
              <a:ext cx="320" cy="3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391" name="Oval 7"/>
            <p:cNvSpPr>
              <a:spLocks noChangeArrowheads="1"/>
            </p:cNvSpPr>
            <p:nvPr/>
          </p:nvSpPr>
          <p:spPr bwMode="auto">
            <a:xfrm>
              <a:off x="3016" y="2381"/>
              <a:ext cx="128" cy="1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801" y="1652"/>
              <a:ext cx="459" cy="448"/>
              <a:chOff x="1312" y="1960"/>
              <a:chExt cx="1024" cy="1000"/>
            </a:xfrm>
          </p:grpSpPr>
          <p:sp>
            <p:nvSpPr>
              <p:cNvPr id="16392" name="Oval 8"/>
              <p:cNvSpPr>
                <a:spLocks noChangeArrowheads="1"/>
              </p:cNvSpPr>
              <p:nvPr/>
            </p:nvSpPr>
            <p:spPr bwMode="auto">
              <a:xfrm>
                <a:off x="1312" y="1960"/>
                <a:ext cx="1024" cy="1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395" name="Oval 11"/>
              <p:cNvSpPr>
                <a:spLocks noChangeArrowheads="1"/>
              </p:cNvSpPr>
              <p:nvPr/>
            </p:nvSpPr>
            <p:spPr bwMode="auto">
              <a:xfrm>
                <a:off x="1940" y="2232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397" name="Oval 13"/>
              <p:cNvSpPr>
                <a:spLocks noChangeArrowheads="1"/>
              </p:cNvSpPr>
              <p:nvPr/>
            </p:nvSpPr>
            <p:spPr bwMode="auto">
              <a:xfrm>
                <a:off x="1571" y="2232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399" name="Arc 15"/>
              <p:cNvSpPr>
                <a:spLocks/>
              </p:cNvSpPr>
              <p:nvPr/>
            </p:nvSpPr>
            <p:spPr bwMode="auto">
              <a:xfrm>
                <a:off x="1483" y="2528"/>
                <a:ext cx="679" cy="336"/>
              </a:xfrm>
              <a:custGeom>
                <a:avLst/>
                <a:gdLst>
                  <a:gd name="G0" fmla="+- 19046 0 0"/>
                  <a:gd name="G1" fmla="+- 21600 0 0"/>
                  <a:gd name="G2" fmla="+- 21600 0 0"/>
                  <a:gd name="T0" fmla="*/ 0 w 38240"/>
                  <a:gd name="T1" fmla="*/ 11412 h 21600"/>
                  <a:gd name="T2" fmla="*/ 38240 w 38240"/>
                  <a:gd name="T3" fmla="*/ 11693 h 21600"/>
                  <a:gd name="T4" fmla="*/ 19046 w 3824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240" h="21600" fill="none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</a:path>
                  <a:path w="38240" h="21600" stroke="0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  <a:lnTo>
                      <a:pt x="19046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3226" y="1354"/>
              <a:ext cx="459" cy="448"/>
              <a:chOff x="288" y="2764"/>
              <a:chExt cx="1024" cy="1000"/>
            </a:xfrm>
          </p:grpSpPr>
          <p:sp>
            <p:nvSpPr>
              <p:cNvPr id="16400" name="Oval 16"/>
              <p:cNvSpPr>
                <a:spLocks noChangeArrowheads="1"/>
              </p:cNvSpPr>
              <p:nvPr/>
            </p:nvSpPr>
            <p:spPr bwMode="auto">
              <a:xfrm>
                <a:off x="288" y="2764"/>
                <a:ext cx="1024" cy="1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01" name="Oval 17"/>
              <p:cNvSpPr>
                <a:spLocks noChangeArrowheads="1"/>
              </p:cNvSpPr>
              <p:nvPr/>
            </p:nvSpPr>
            <p:spPr bwMode="auto">
              <a:xfrm>
                <a:off x="916" y="3036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02" name="Oval 18"/>
              <p:cNvSpPr>
                <a:spLocks noChangeArrowheads="1"/>
              </p:cNvSpPr>
              <p:nvPr/>
            </p:nvSpPr>
            <p:spPr bwMode="auto">
              <a:xfrm>
                <a:off x="547" y="3036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03" name="Arc 19"/>
              <p:cNvSpPr>
                <a:spLocks/>
              </p:cNvSpPr>
              <p:nvPr/>
            </p:nvSpPr>
            <p:spPr bwMode="auto">
              <a:xfrm flipH="1" flipV="1">
                <a:off x="459" y="3300"/>
                <a:ext cx="679" cy="336"/>
              </a:xfrm>
              <a:custGeom>
                <a:avLst/>
                <a:gdLst>
                  <a:gd name="G0" fmla="+- 19046 0 0"/>
                  <a:gd name="G1" fmla="+- 21600 0 0"/>
                  <a:gd name="G2" fmla="+- 21600 0 0"/>
                  <a:gd name="T0" fmla="*/ 0 w 38240"/>
                  <a:gd name="T1" fmla="*/ 11412 h 21600"/>
                  <a:gd name="T2" fmla="*/ 38240 w 38240"/>
                  <a:gd name="T3" fmla="*/ 11693 h 21600"/>
                  <a:gd name="T4" fmla="*/ 19046 w 3824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240" h="21600" fill="none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</a:path>
                  <a:path w="38240" h="21600" stroke="0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  <a:lnTo>
                      <a:pt x="19046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3736" y="1058"/>
              <a:ext cx="459" cy="448"/>
              <a:chOff x="288" y="2764"/>
              <a:chExt cx="1024" cy="1000"/>
            </a:xfrm>
          </p:grpSpPr>
          <p:sp>
            <p:nvSpPr>
              <p:cNvPr id="16407" name="Oval 23"/>
              <p:cNvSpPr>
                <a:spLocks noChangeArrowheads="1"/>
              </p:cNvSpPr>
              <p:nvPr/>
            </p:nvSpPr>
            <p:spPr bwMode="auto">
              <a:xfrm>
                <a:off x="288" y="2764"/>
                <a:ext cx="1024" cy="1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08" name="Oval 24"/>
              <p:cNvSpPr>
                <a:spLocks noChangeArrowheads="1"/>
              </p:cNvSpPr>
              <p:nvPr/>
            </p:nvSpPr>
            <p:spPr bwMode="auto">
              <a:xfrm>
                <a:off x="916" y="3036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09" name="Oval 25"/>
              <p:cNvSpPr>
                <a:spLocks noChangeArrowheads="1"/>
              </p:cNvSpPr>
              <p:nvPr/>
            </p:nvSpPr>
            <p:spPr bwMode="auto">
              <a:xfrm>
                <a:off x="547" y="3036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10" name="Arc 26"/>
              <p:cNvSpPr>
                <a:spLocks/>
              </p:cNvSpPr>
              <p:nvPr/>
            </p:nvSpPr>
            <p:spPr bwMode="auto">
              <a:xfrm flipH="1" flipV="1">
                <a:off x="459" y="3300"/>
                <a:ext cx="679" cy="336"/>
              </a:xfrm>
              <a:custGeom>
                <a:avLst/>
                <a:gdLst>
                  <a:gd name="G0" fmla="+- 19046 0 0"/>
                  <a:gd name="G1" fmla="+- 21600 0 0"/>
                  <a:gd name="G2" fmla="+- 21600 0 0"/>
                  <a:gd name="T0" fmla="*/ 0 w 38240"/>
                  <a:gd name="T1" fmla="*/ 11412 h 21600"/>
                  <a:gd name="T2" fmla="*/ 38240 w 38240"/>
                  <a:gd name="T3" fmla="*/ 11693 h 21600"/>
                  <a:gd name="T4" fmla="*/ 19046 w 3824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240" h="21600" fill="none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</a:path>
                  <a:path w="38240" h="21600" stroke="0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  <a:lnTo>
                      <a:pt x="19046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61" y="1530"/>
              <a:ext cx="459" cy="448"/>
              <a:chOff x="288" y="2764"/>
              <a:chExt cx="1024" cy="1000"/>
            </a:xfrm>
          </p:grpSpPr>
          <p:sp>
            <p:nvSpPr>
              <p:cNvPr id="16414" name="Oval 30"/>
              <p:cNvSpPr>
                <a:spLocks noChangeArrowheads="1"/>
              </p:cNvSpPr>
              <p:nvPr/>
            </p:nvSpPr>
            <p:spPr bwMode="auto">
              <a:xfrm>
                <a:off x="288" y="2764"/>
                <a:ext cx="1024" cy="1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15" name="Oval 31"/>
              <p:cNvSpPr>
                <a:spLocks noChangeArrowheads="1"/>
              </p:cNvSpPr>
              <p:nvPr/>
            </p:nvSpPr>
            <p:spPr bwMode="auto">
              <a:xfrm>
                <a:off x="916" y="3036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16" name="Oval 32"/>
              <p:cNvSpPr>
                <a:spLocks noChangeArrowheads="1"/>
              </p:cNvSpPr>
              <p:nvPr/>
            </p:nvSpPr>
            <p:spPr bwMode="auto">
              <a:xfrm>
                <a:off x="547" y="3036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17" name="Arc 33"/>
              <p:cNvSpPr>
                <a:spLocks/>
              </p:cNvSpPr>
              <p:nvPr/>
            </p:nvSpPr>
            <p:spPr bwMode="auto">
              <a:xfrm flipH="1" flipV="1">
                <a:off x="459" y="3300"/>
                <a:ext cx="679" cy="336"/>
              </a:xfrm>
              <a:custGeom>
                <a:avLst/>
                <a:gdLst>
                  <a:gd name="G0" fmla="+- 19046 0 0"/>
                  <a:gd name="G1" fmla="+- 21600 0 0"/>
                  <a:gd name="G2" fmla="+- 21600 0 0"/>
                  <a:gd name="T0" fmla="*/ 0 w 38240"/>
                  <a:gd name="T1" fmla="*/ 11412 h 21600"/>
                  <a:gd name="T2" fmla="*/ 38240 w 38240"/>
                  <a:gd name="T3" fmla="*/ 11693 h 21600"/>
                  <a:gd name="T4" fmla="*/ 19046 w 3824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240" h="21600" fill="none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</a:path>
                  <a:path w="38240" h="21600" stroke="0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  <a:lnTo>
                      <a:pt x="19046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4284" y="1058"/>
              <a:ext cx="459" cy="448"/>
              <a:chOff x="1312" y="1960"/>
              <a:chExt cx="1024" cy="1000"/>
            </a:xfrm>
          </p:grpSpPr>
          <p:sp>
            <p:nvSpPr>
              <p:cNvPr id="16419" name="Oval 35"/>
              <p:cNvSpPr>
                <a:spLocks noChangeArrowheads="1"/>
              </p:cNvSpPr>
              <p:nvPr/>
            </p:nvSpPr>
            <p:spPr bwMode="auto">
              <a:xfrm>
                <a:off x="1312" y="1960"/>
                <a:ext cx="1024" cy="1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20" name="Oval 36"/>
              <p:cNvSpPr>
                <a:spLocks noChangeArrowheads="1"/>
              </p:cNvSpPr>
              <p:nvPr/>
            </p:nvSpPr>
            <p:spPr bwMode="auto">
              <a:xfrm>
                <a:off x="1940" y="2232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21" name="Oval 37"/>
              <p:cNvSpPr>
                <a:spLocks noChangeArrowheads="1"/>
              </p:cNvSpPr>
              <p:nvPr/>
            </p:nvSpPr>
            <p:spPr bwMode="auto">
              <a:xfrm>
                <a:off x="1571" y="2232"/>
                <a:ext cx="120" cy="1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422" name="Arc 38"/>
              <p:cNvSpPr>
                <a:spLocks/>
              </p:cNvSpPr>
              <p:nvPr/>
            </p:nvSpPr>
            <p:spPr bwMode="auto">
              <a:xfrm>
                <a:off x="1483" y="2528"/>
                <a:ext cx="679" cy="336"/>
              </a:xfrm>
              <a:custGeom>
                <a:avLst/>
                <a:gdLst>
                  <a:gd name="G0" fmla="+- 19046 0 0"/>
                  <a:gd name="G1" fmla="+- 21600 0 0"/>
                  <a:gd name="G2" fmla="+- 21600 0 0"/>
                  <a:gd name="T0" fmla="*/ 0 w 38240"/>
                  <a:gd name="T1" fmla="*/ 11412 h 21600"/>
                  <a:gd name="T2" fmla="*/ 38240 w 38240"/>
                  <a:gd name="T3" fmla="*/ 11693 h 21600"/>
                  <a:gd name="T4" fmla="*/ 19046 w 3824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240" h="21600" fill="none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</a:path>
                  <a:path w="38240" h="21600" stroke="0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  <a:lnTo>
                      <a:pt x="19046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 Intelligent iPod-Shuffle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5282058" y="4026070"/>
            <a:ext cx="3058207" cy="2043289"/>
            <a:chOff x="4674682" y="4165600"/>
            <a:chExt cx="3058207" cy="2043289"/>
          </a:xfrm>
        </p:grpSpPr>
        <p:grpSp>
          <p:nvGrpSpPr>
            <p:cNvPr id="46" name="Group 45"/>
            <p:cNvGrpSpPr/>
            <p:nvPr/>
          </p:nvGrpSpPr>
          <p:grpSpPr>
            <a:xfrm>
              <a:off x="6551427" y="4336515"/>
              <a:ext cx="728663" cy="711200"/>
              <a:chOff x="5544632" y="4544319"/>
              <a:chExt cx="728663" cy="7112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Oval 23"/>
              <p:cNvSpPr>
                <a:spLocks noChangeArrowheads="1"/>
              </p:cNvSpPr>
              <p:nvPr/>
            </p:nvSpPr>
            <p:spPr bwMode="auto">
              <a:xfrm>
                <a:off x="5544632" y="4544319"/>
                <a:ext cx="728663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Oval 24"/>
              <p:cNvSpPr>
                <a:spLocks noChangeArrowheads="1"/>
              </p:cNvSpPr>
              <p:nvPr/>
            </p:nvSpPr>
            <p:spPr bwMode="auto">
              <a:xfrm>
                <a:off x="5991507" y="4737765"/>
                <a:ext cx="85390" cy="853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Oval 25"/>
              <p:cNvSpPr>
                <a:spLocks noChangeArrowheads="1"/>
              </p:cNvSpPr>
              <p:nvPr/>
            </p:nvSpPr>
            <p:spPr bwMode="auto">
              <a:xfrm>
                <a:off x="5728933" y="4737765"/>
                <a:ext cx="85390" cy="853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Arc 26"/>
              <p:cNvSpPr>
                <a:spLocks/>
              </p:cNvSpPr>
              <p:nvPr/>
            </p:nvSpPr>
            <p:spPr bwMode="auto">
              <a:xfrm flipH="1" flipV="1">
                <a:off x="5666313" y="4925522"/>
                <a:ext cx="483166" cy="238963"/>
              </a:xfrm>
              <a:custGeom>
                <a:avLst/>
                <a:gdLst>
                  <a:gd name="G0" fmla="+- 19046 0 0"/>
                  <a:gd name="G1" fmla="+- 21600 0 0"/>
                  <a:gd name="G2" fmla="+- 21600 0 0"/>
                  <a:gd name="T0" fmla="*/ 0 w 38240"/>
                  <a:gd name="T1" fmla="*/ 11412 h 21600"/>
                  <a:gd name="T2" fmla="*/ 38240 w 38240"/>
                  <a:gd name="T3" fmla="*/ 11693 h 21600"/>
                  <a:gd name="T4" fmla="*/ 19046 w 3824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240" h="21600" fill="none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</a:path>
                  <a:path w="38240" h="21600" stroke="0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  <a:lnTo>
                      <a:pt x="19046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6551427" y="5327219"/>
              <a:ext cx="728663" cy="711200"/>
              <a:chOff x="6646068" y="4544319"/>
              <a:chExt cx="728663" cy="7112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Oval 35"/>
              <p:cNvSpPr>
                <a:spLocks noChangeArrowheads="1"/>
              </p:cNvSpPr>
              <p:nvPr/>
            </p:nvSpPr>
            <p:spPr bwMode="auto">
              <a:xfrm>
                <a:off x="6646068" y="4544319"/>
                <a:ext cx="728663" cy="7112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Oval 36"/>
              <p:cNvSpPr>
                <a:spLocks noChangeArrowheads="1"/>
              </p:cNvSpPr>
              <p:nvPr/>
            </p:nvSpPr>
            <p:spPr bwMode="auto">
              <a:xfrm>
                <a:off x="7092943" y="4737765"/>
                <a:ext cx="85390" cy="853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Oval 37"/>
              <p:cNvSpPr>
                <a:spLocks noChangeArrowheads="1"/>
              </p:cNvSpPr>
              <p:nvPr/>
            </p:nvSpPr>
            <p:spPr bwMode="auto">
              <a:xfrm>
                <a:off x="6830369" y="4737765"/>
                <a:ext cx="85390" cy="853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Arc 38"/>
              <p:cNvSpPr>
                <a:spLocks/>
              </p:cNvSpPr>
              <p:nvPr/>
            </p:nvSpPr>
            <p:spPr bwMode="auto">
              <a:xfrm>
                <a:off x="6767749" y="4948281"/>
                <a:ext cx="483166" cy="238963"/>
              </a:xfrm>
              <a:custGeom>
                <a:avLst/>
                <a:gdLst>
                  <a:gd name="G0" fmla="+- 19046 0 0"/>
                  <a:gd name="G1" fmla="+- 21600 0 0"/>
                  <a:gd name="G2" fmla="+- 21600 0 0"/>
                  <a:gd name="T0" fmla="*/ 0 w 38240"/>
                  <a:gd name="T1" fmla="*/ 11412 h 21600"/>
                  <a:gd name="T2" fmla="*/ 38240 w 38240"/>
                  <a:gd name="T3" fmla="*/ 11693 h 21600"/>
                  <a:gd name="T4" fmla="*/ 19046 w 3824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240" h="21600" fill="none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</a:path>
                  <a:path w="38240" h="21600" stroke="0" extrusionOk="0">
                    <a:moveTo>
                      <a:pt x="-1" y="11411"/>
                    </a:moveTo>
                    <a:cubicBezTo>
                      <a:pt x="3757" y="4386"/>
                      <a:pt x="11078" y="-1"/>
                      <a:pt x="19046" y="0"/>
                    </a:cubicBezTo>
                    <a:cubicBezTo>
                      <a:pt x="27127" y="0"/>
                      <a:pt x="34533" y="4511"/>
                      <a:pt x="38240" y="11692"/>
                    </a:cubicBezTo>
                    <a:lnTo>
                      <a:pt x="19046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156365" y="5359654"/>
              <a:ext cx="13612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3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skip = </a:t>
              </a:r>
              <a:endPara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87573" y="4368950"/>
              <a:ext cx="16300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3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listen = </a:t>
              </a:r>
              <a:endPara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674682" y="4165600"/>
              <a:ext cx="3058207" cy="204328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advTm="45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/>
              <a:t>Realization</a:t>
            </a:r>
            <a:endParaRPr lang="en-US"/>
          </a:p>
        </p:txBody>
      </p:sp>
      <p:grpSp>
        <p:nvGrpSpPr>
          <p:cNvPr id="374" name="Group 373"/>
          <p:cNvGrpSpPr/>
          <p:nvPr/>
        </p:nvGrpSpPr>
        <p:grpSpPr>
          <a:xfrm>
            <a:off x="1598145" y="1077963"/>
            <a:ext cx="6051992" cy="5446791"/>
            <a:chOff x="1600200" y="1079951"/>
            <a:chExt cx="6051992" cy="5446791"/>
          </a:xfr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5" name="Oval 7"/>
            <p:cNvSpPr>
              <a:spLocks noChangeArrowheads="1"/>
            </p:cNvSpPr>
            <p:nvPr/>
          </p:nvSpPr>
          <p:spPr bwMode="auto">
            <a:xfrm>
              <a:off x="4496510" y="241591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6" name="Oval 9"/>
            <p:cNvSpPr>
              <a:spLocks noChangeArrowheads="1"/>
            </p:cNvSpPr>
            <p:nvPr/>
          </p:nvSpPr>
          <p:spPr bwMode="auto">
            <a:xfrm>
              <a:off x="4774407" y="1833362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7" name="Oval 10"/>
            <p:cNvSpPr>
              <a:spLocks noChangeArrowheads="1"/>
            </p:cNvSpPr>
            <p:nvPr/>
          </p:nvSpPr>
          <p:spPr bwMode="auto">
            <a:xfrm>
              <a:off x="4982317" y="310139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8" name="Oval 11"/>
            <p:cNvSpPr>
              <a:spLocks noChangeArrowheads="1"/>
            </p:cNvSpPr>
            <p:nvPr/>
          </p:nvSpPr>
          <p:spPr bwMode="auto">
            <a:xfrm>
              <a:off x="4895860" y="1079951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9" name="Oval 12"/>
            <p:cNvSpPr>
              <a:spLocks noChangeArrowheads="1"/>
            </p:cNvSpPr>
            <p:nvPr/>
          </p:nvSpPr>
          <p:spPr bwMode="auto">
            <a:xfrm>
              <a:off x="4218612" y="3165212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0" name="Oval 14"/>
            <p:cNvSpPr>
              <a:spLocks noChangeArrowheads="1"/>
            </p:cNvSpPr>
            <p:nvPr/>
          </p:nvSpPr>
          <p:spPr bwMode="auto">
            <a:xfrm>
              <a:off x="5651328" y="297788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1" name="Oval 16"/>
            <p:cNvSpPr>
              <a:spLocks noChangeArrowheads="1"/>
            </p:cNvSpPr>
            <p:nvPr/>
          </p:nvSpPr>
          <p:spPr bwMode="auto">
            <a:xfrm>
              <a:off x="6495314" y="4328264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2" name="Oval 17"/>
            <p:cNvSpPr>
              <a:spLocks noChangeArrowheads="1"/>
            </p:cNvSpPr>
            <p:nvPr/>
          </p:nvSpPr>
          <p:spPr bwMode="auto">
            <a:xfrm>
              <a:off x="5136703" y="386098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3" name="Oval 25"/>
            <p:cNvSpPr>
              <a:spLocks noChangeArrowheads="1"/>
            </p:cNvSpPr>
            <p:nvPr/>
          </p:nvSpPr>
          <p:spPr bwMode="auto">
            <a:xfrm>
              <a:off x="3658700" y="4097712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4" name="Oval 26"/>
            <p:cNvSpPr>
              <a:spLocks noChangeArrowheads="1"/>
            </p:cNvSpPr>
            <p:nvPr/>
          </p:nvSpPr>
          <p:spPr bwMode="auto">
            <a:xfrm>
              <a:off x="3841907" y="3498689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5" name="Oval 27"/>
            <p:cNvSpPr>
              <a:spLocks noChangeArrowheads="1"/>
            </p:cNvSpPr>
            <p:nvPr/>
          </p:nvSpPr>
          <p:spPr bwMode="auto">
            <a:xfrm>
              <a:off x="4220671" y="419034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6" name="Oval 29"/>
            <p:cNvSpPr>
              <a:spLocks noChangeArrowheads="1"/>
            </p:cNvSpPr>
            <p:nvPr/>
          </p:nvSpPr>
          <p:spPr bwMode="auto">
            <a:xfrm>
              <a:off x="4525329" y="3706597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7" name="Oval 386"/>
            <p:cNvSpPr>
              <a:spLocks noChangeArrowheads="1"/>
            </p:cNvSpPr>
            <p:nvPr/>
          </p:nvSpPr>
          <p:spPr bwMode="auto">
            <a:xfrm>
              <a:off x="3121432" y="388774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8" name="Oval 35"/>
            <p:cNvSpPr>
              <a:spLocks noChangeArrowheads="1"/>
            </p:cNvSpPr>
            <p:nvPr/>
          </p:nvSpPr>
          <p:spPr bwMode="auto">
            <a:xfrm>
              <a:off x="1764880" y="504050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9" name="Oval 37"/>
            <p:cNvSpPr>
              <a:spLocks noChangeArrowheads="1"/>
            </p:cNvSpPr>
            <p:nvPr/>
          </p:nvSpPr>
          <p:spPr bwMode="auto">
            <a:xfrm>
              <a:off x="2326851" y="513313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0" name="Oval 38"/>
            <p:cNvSpPr>
              <a:spLocks noChangeArrowheads="1"/>
            </p:cNvSpPr>
            <p:nvPr/>
          </p:nvSpPr>
          <p:spPr bwMode="auto">
            <a:xfrm>
              <a:off x="2631509" y="4649390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1" name="Oval 39"/>
            <p:cNvSpPr>
              <a:spLocks noChangeArrowheads="1"/>
            </p:cNvSpPr>
            <p:nvPr/>
          </p:nvSpPr>
          <p:spPr bwMode="auto">
            <a:xfrm>
              <a:off x="3846024" y="4744081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2" name="Oval 40"/>
            <p:cNvSpPr>
              <a:spLocks noChangeArrowheads="1"/>
            </p:cNvSpPr>
            <p:nvPr/>
          </p:nvSpPr>
          <p:spPr bwMode="auto">
            <a:xfrm>
              <a:off x="4193910" y="5005511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3" name="Oval 41"/>
            <p:cNvSpPr>
              <a:spLocks noChangeArrowheads="1"/>
            </p:cNvSpPr>
            <p:nvPr/>
          </p:nvSpPr>
          <p:spPr bwMode="auto">
            <a:xfrm>
              <a:off x="4877332" y="5213419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4" name="Oval 42"/>
            <p:cNvSpPr>
              <a:spLocks noChangeArrowheads="1"/>
            </p:cNvSpPr>
            <p:nvPr/>
          </p:nvSpPr>
          <p:spPr bwMode="auto">
            <a:xfrm>
              <a:off x="5552520" y="3840400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5" name="Oval 43"/>
            <p:cNvSpPr>
              <a:spLocks noChangeArrowheads="1"/>
            </p:cNvSpPr>
            <p:nvPr/>
          </p:nvSpPr>
          <p:spPr bwMode="auto">
            <a:xfrm>
              <a:off x="5136703" y="4920084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6" name="Oval 44"/>
            <p:cNvSpPr>
              <a:spLocks noChangeArrowheads="1"/>
            </p:cNvSpPr>
            <p:nvPr/>
          </p:nvSpPr>
          <p:spPr bwMode="auto">
            <a:xfrm>
              <a:off x="5210809" y="1310503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7" name="Oval 45"/>
            <p:cNvSpPr>
              <a:spLocks noChangeArrowheads="1"/>
            </p:cNvSpPr>
            <p:nvPr/>
          </p:nvSpPr>
          <p:spPr bwMode="auto">
            <a:xfrm>
              <a:off x="6159779" y="1738671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8" name="Oval 47"/>
            <p:cNvSpPr>
              <a:spLocks noChangeArrowheads="1"/>
            </p:cNvSpPr>
            <p:nvPr/>
          </p:nvSpPr>
          <p:spPr bwMode="auto">
            <a:xfrm>
              <a:off x="5787189" y="2389157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9" name="Oval 48"/>
            <p:cNvSpPr>
              <a:spLocks noChangeArrowheads="1"/>
            </p:cNvSpPr>
            <p:nvPr/>
          </p:nvSpPr>
          <p:spPr bwMode="auto">
            <a:xfrm>
              <a:off x="5474297" y="1981574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0" name="Oval 49"/>
            <p:cNvSpPr>
              <a:spLocks noChangeArrowheads="1"/>
            </p:cNvSpPr>
            <p:nvPr/>
          </p:nvSpPr>
          <p:spPr bwMode="auto">
            <a:xfrm>
              <a:off x="5926482" y="5353397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1" name="Oval 50"/>
            <p:cNvSpPr>
              <a:spLocks noChangeArrowheads="1"/>
            </p:cNvSpPr>
            <p:nvPr/>
          </p:nvSpPr>
          <p:spPr bwMode="auto">
            <a:xfrm>
              <a:off x="6190656" y="4855240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2" name="Oval 51"/>
            <p:cNvSpPr>
              <a:spLocks noChangeArrowheads="1"/>
            </p:cNvSpPr>
            <p:nvPr/>
          </p:nvSpPr>
          <p:spPr bwMode="auto">
            <a:xfrm>
              <a:off x="4846456" y="4380757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3" name="Oval 52"/>
            <p:cNvSpPr>
              <a:spLocks noChangeArrowheads="1"/>
            </p:cNvSpPr>
            <p:nvPr/>
          </p:nvSpPr>
          <p:spPr bwMode="auto">
            <a:xfrm>
              <a:off x="6456203" y="2739102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Oval 53"/>
            <p:cNvSpPr>
              <a:spLocks noChangeArrowheads="1"/>
            </p:cNvSpPr>
            <p:nvPr/>
          </p:nvSpPr>
          <p:spPr bwMode="auto">
            <a:xfrm>
              <a:off x="6211241" y="3438992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5" name="Oval 6"/>
            <p:cNvSpPr>
              <a:spLocks noChangeArrowheads="1"/>
            </p:cNvSpPr>
            <p:nvPr/>
          </p:nvSpPr>
          <p:spPr bwMode="auto">
            <a:xfrm>
              <a:off x="3854258" y="2022744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6" name="Oval 8"/>
            <p:cNvSpPr>
              <a:spLocks noChangeArrowheads="1"/>
            </p:cNvSpPr>
            <p:nvPr/>
          </p:nvSpPr>
          <p:spPr bwMode="auto">
            <a:xfrm>
              <a:off x="4074517" y="1524587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7" name="Oval 15"/>
            <p:cNvSpPr>
              <a:spLocks noChangeArrowheads="1"/>
            </p:cNvSpPr>
            <p:nvPr/>
          </p:nvSpPr>
          <p:spPr bwMode="auto">
            <a:xfrm>
              <a:off x="3053501" y="2903782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8" name="Oval 18"/>
            <p:cNvSpPr>
              <a:spLocks noChangeArrowheads="1"/>
            </p:cNvSpPr>
            <p:nvPr/>
          </p:nvSpPr>
          <p:spPr bwMode="auto">
            <a:xfrm>
              <a:off x="1627875" y="241591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Oval 19"/>
            <p:cNvSpPr>
              <a:spLocks noChangeArrowheads="1"/>
            </p:cNvSpPr>
            <p:nvPr/>
          </p:nvSpPr>
          <p:spPr bwMode="auto">
            <a:xfrm>
              <a:off x="2545052" y="2809091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0" name="Oval 20"/>
            <p:cNvSpPr>
              <a:spLocks noChangeArrowheads="1"/>
            </p:cNvSpPr>
            <p:nvPr/>
          </p:nvSpPr>
          <p:spPr bwMode="auto">
            <a:xfrm>
              <a:off x="1848134" y="1917761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1" name="Oval 21"/>
            <p:cNvSpPr>
              <a:spLocks noChangeArrowheads="1"/>
            </p:cNvSpPr>
            <p:nvPr/>
          </p:nvSpPr>
          <p:spPr bwMode="auto">
            <a:xfrm>
              <a:off x="3024682" y="2226536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2" name="Oval 22"/>
            <p:cNvSpPr>
              <a:spLocks noChangeArrowheads="1"/>
            </p:cNvSpPr>
            <p:nvPr/>
          </p:nvSpPr>
          <p:spPr bwMode="auto">
            <a:xfrm>
              <a:off x="3656642" y="2634119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3" name="Oval 23"/>
            <p:cNvSpPr>
              <a:spLocks noChangeArrowheads="1"/>
            </p:cNvSpPr>
            <p:nvPr/>
          </p:nvSpPr>
          <p:spPr bwMode="auto">
            <a:xfrm>
              <a:off x="3146134" y="147312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" name="Oval 24"/>
            <p:cNvSpPr>
              <a:spLocks noChangeArrowheads="1"/>
            </p:cNvSpPr>
            <p:nvPr/>
          </p:nvSpPr>
          <p:spPr bwMode="auto">
            <a:xfrm>
              <a:off x="3494020" y="3237259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5" name="Oval 28"/>
            <p:cNvSpPr>
              <a:spLocks noChangeArrowheads="1"/>
            </p:cNvSpPr>
            <p:nvPr/>
          </p:nvSpPr>
          <p:spPr bwMode="auto">
            <a:xfrm>
              <a:off x="1987198" y="3817756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6" name="Oval 30"/>
            <p:cNvSpPr>
              <a:spLocks noChangeArrowheads="1"/>
            </p:cNvSpPr>
            <p:nvPr/>
          </p:nvSpPr>
          <p:spPr bwMode="auto">
            <a:xfrm>
              <a:off x="1960438" y="2965537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7" name="Oval 31"/>
            <p:cNvSpPr>
              <a:spLocks noChangeArrowheads="1"/>
            </p:cNvSpPr>
            <p:nvPr/>
          </p:nvSpPr>
          <p:spPr bwMode="auto">
            <a:xfrm>
              <a:off x="2602690" y="3358711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8" name="Oval 33"/>
            <p:cNvSpPr>
              <a:spLocks noChangeArrowheads="1"/>
            </p:cNvSpPr>
            <p:nvPr/>
          </p:nvSpPr>
          <p:spPr bwMode="auto">
            <a:xfrm>
              <a:off x="2442127" y="386098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9" name="Oval 34"/>
            <p:cNvSpPr>
              <a:spLocks noChangeArrowheads="1"/>
            </p:cNvSpPr>
            <p:nvPr/>
          </p:nvSpPr>
          <p:spPr bwMode="auto">
            <a:xfrm>
              <a:off x="1600200" y="4180052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0" name="Oval 36"/>
            <p:cNvSpPr>
              <a:spLocks noChangeArrowheads="1"/>
            </p:cNvSpPr>
            <p:nvPr/>
          </p:nvSpPr>
          <p:spPr bwMode="auto">
            <a:xfrm>
              <a:off x="1948087" y="4441482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1" name="Oval 46"/>
            <p:cNvSpPr>
              <a:spLocks noChangeArrowheads="1"/>
            </p:cNvSpPr>
            <p:nvPr/>
          </p:nvSpPr>
          <p:spPr bwMode="auto">
            <a:xfrm>
              <a:off x="2414222" y="1775724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2" name="Oval 54"/>
            <p:cNvSpPr>
              <a:spLocks noChangeArrowheads="1"/>
            </p:cNvSpPr>
            <p:nvPr/>
          </p:nvSpPr>
          <p:spPr bwMode="auto">
            <a:xfrm>
              <a:off x="1723710" y="122198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3" name="Oval 16"/>
            <p:cNvSpPr>
              <a:spLocks noChangeArrowheads="1"/>
            </p:cNvSpPr>
            <p:nvPr/>
          </p:nvSpPr>
          <p:spPr bwMode="auto">
            <a:xfrm>
              <a:off x="2287739" y="4132707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4" name="Oval 53"/>
            <p:cNvSpPr>
              <a:spLocks noChangeArrowheads="1"/>
            </p:cNvSpPr>
            <p:nvPr/>
          </p:nvSpPr>
          <p:spPr bwMode="auto">
            <a:xfrm>
              <a:off x="2003666" y="324343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5" name="Oval 424"/>
            <p:cNvSpPr>
              <a:spLocks noChangeArrowheads="1"/>
            </p:cNvSpPr>
            <p:nvPr/>
          </p:nvSpPr>
          <p:spPr bwMode="auto">
            <a:xfrm>
              <a:off x="7356912" y="355323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6" name="Oval 15"/>
            <p:cNvSpPr>
              <a:spLocks noChangeArrowheads="1"/>
            </p:cNvSpPr>
            <p:nvPr/>
          </p:nvSpPr>
          <p:spPr bwMode="auto">
            <a:xfrm>
              <a:off x="7288980" y="256927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7" name="Oval 19"/>
            <p:cNvSpPr>
              <a:spLocks noChangeArrowheads="1"/>
            </p:cNvSpPr>
            <p:nvPr/>
          </p:nvSpPr>
          <p:spPr bwMode="auto">
            <a:xfrm>
              <a:off x="6780532" y="2474584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8" name="Oval 21"/>
            <p:cNvSpPr>
              <a:spLocks noChangeArrowheads="1"/>
            </p:cNvSpPr>
            <p:nvPr/>
          </p:nvSpPr>
          <p:spPr bwMode="auto">
            <a:xfrm>
              <a:off x="7260161" y="1892030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9" name="Oval 23"/>
            <p:cNvSpPr>
              <a:spLocks noChangeArrowheads="1"/>
            </p:cNvSpPr>
            <p:nvPr/>
          </p:nvSpPr>
          <p:spPr bwMode="auto">
            <a:xfrm>
              <a:off x="7381614" y="1138619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30" name="Oval 31"/>
            <p:cNvSpPr>
              <a:spLocks noChangeArrowheads="1"/>
            </p:cNvSpPr>
            <p:nvPr/>
          </p:nvSpPr>
          <p:spPr bwMode="auto">
            <a:xfrm>
              <a:off x="6838170" y="302420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1" name="Oval 33"/>
            <p:cNvSpPr>
              <a:spLocks noChangeArrowheads="1"/>
            </p:cNvSpPr>
            <p:nvPr/>
          </p:nvSpPr>
          <p:spPr bwMode="auto">
            <a:xfrm>
              <a:off x="6677607" y="3526479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2" name="Oval 46"/>
            <p:cNvSpPr>
              <a:spLocks noChangeArrowheads="1"/>
            </p:cNvSpPr>
            <p:nvPr/>
          </p:nvSpPr>
          <p:spPr bwMode="auto">
            <a:xfrm>
              <a:off x="6649702" y="1441217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3" name="Oval 7"/>
            <p:cNvSpPr>
              <a:spLocks noChangeArrowheads="1"/>
            </p:cNvSpPr>
            <p:nvPr/>
          </p:nvSpPr>
          <p:spPr bwMode="auto">
            <a:xfrm>
              <a:off x="5050248" y="470908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4" name="Oval 10"/>
            <p:cNvSpPr>
              <a:spLocks noChangeArrowheads="1"/>
            </p:cNvSpPr>
            <p:nvPr/>
          </p:nvSpPr>
          <p:spPr bwMode="auto">
            <a:xfrm>
              <a:off x="5936775" y="5605564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5" name="Oval 12"/>
            <p:cNvSpPr>
              <a:spLocks noChangeArrowheads="1"/>
            </p:cNvSpPr>
            <p:nvPr/>
          </p:nvSpPr>
          <p:spPr bwMode="auto">
            <a:xfrm>
              <a:off x="5216986" y="566937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6" name="Oval 14"/>
            <p:cNvSpPr>
              <a:spLocks noChangeArrowheads="1"/>
            </p:cNvSpPr>
            <p:nvPr/>
          </p:nvSpPr>
          <p:spPr bwMode="auto">
            <a:xfrm>
              <a:off x="6649702" y="5482054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7" name="Oval 47"/>
            <p:cNvSpPr>
              <a:spLocks noChangeArrowheads="1"/>
            </p:cNvSpPr>
            <p:nvPr/>
          </p:nvSpPr>
          <p:spPr bwMode="auto">
            <a:xfrm>
              <a:off x="6785563" y="4893323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8" name="Oval 52"/>
            <p:cNvSpPr>
              <a:spLocks noChangeArrowheads="1"/>
            </p:cNvSpPr>
            <p:nvPr/>
          </p:nvSpPr>
          <p:spPr bwMode="auto">
            <a:xfrm>
              <a:off x="7454576" y="524326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9" name="Oval 53"/>
            <p:cNvSpPr>
              <a:spLocks noChangeArrowheads="1"/>
            </p:cNvSpPr>
            <p:nvPr/>
          </p:nvSpPr>
          <p:spPr bwMode="auto">
            <a:xfrm>
              <a:off x="7209614" y="594315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0" name="Oval 22"/>
            <p:cNvSpPr>
              <a:spLocks noChangeArrowheads="1"/>
            </p:cNvSpPr>
            <p:nvPr/>
          </p:nvSpPr>
          <p:spPr bwMode="auto">
            <a:xfrm>
              <a:off x="4655016" y="513828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1" name="Oval 24"/>
            <p:cNvSpPr>
              <a:spLocks noChangeArrowheads="1"/>
            </p:cNvSpPr>
            <p:nvPr/>
          </p:nvSpPr>
          <p:spPr bwMode="auto">
            <a:xfrm>
              <a:off x="4492393" y="574142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2" name="Oval 25"/>
            <p:cNvSpPr>
              <a:spLocks noChangeArrowheads="1"/>
            </p:cNvSpPr>
            <p:nvPr/>
          </p:nvSpPr>
          <p:spPr bwMode="auto">
            <a:xfrm>
              <a:off x="3878959" y="6026526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3" name="Oval 26"/>
            <p:cNvSpPr>
              <a:spLocks noChangeArrowheads="1"/>
            </p:cNvSpPr>
            <p:nvPr/>
          </p:nvSpPr>
          <p:spPr bwMode="auto">
            <a:xfrm>
              <a:off x="4062166" y="5427503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4" name="Oval 443"/>
            <p:cNvSpPr>
              <a:spLocks noChangeArrowheads="1"/>
            </p:cNvSpPr>
            <p:nvPr/>
          </p:nvSpPr>
          <p:spPr bwMode="auto">
            <a:xfrm>
              <a:off x="3341691" y="5816559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5" name="Oval 6"/>
            <p:cNvSpPr>
              <a:spLocks noChangeArrowheads="1"/>
            </p:cNvSpPr>
            <p:nvPr/>
          </p:nvSpPr>
          <p:spPr bwMode="auto">
            <a:xfrm>
              <a:off x="4074517" y="3951558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6" name="Oval 15"/>
            <p:cNvSpPr>
              <a:spLocks noChangeArrowheads="1"/>
            </p:cNvSpPr>
            <p:nvPr/>
          </p:nvSpPr>
          <p:spPr bwMode="auto">
            <a:xfrm>
              <a:off x="3273760" y="4832596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7" name="Oval 19"/>
            <p:cNvSpPr>
              <a:spLocks noChangeArrowheads="1"/>
            </p:cNvSpPr>
            <p:nvPr/>
          </p:nvSpPr>
          <p:spPr bwMode="auto">
            <a:xfrm>
              <a:off x="1987198" y="6026526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8" name="Oval 21"/>
            <p:cNvSpPr>
              <a:spLocks noChangeArrowheads="1"/>
            </p:cNvSpPr>
            <p:nvPr/>
          </p:nvSpPr>
          <p:spPr bwMode="auto">
            <a:xfrm>
              <a:off x="3244941" y="4155350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9" name="Oval 23"/>
            <p:cNvSpPr>
              <a:spLocks noChangeArrowheads="1"/>
            </p:cNvSpPr>
            <p:nvPr/>
          </p:nvSpPr>
          <p:spPr bwMode="auto">
            <a:xfrm>
              <a:off x="3366393" y="3401939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50" name="Oval 24"/>
            <p:cNvSpPr>
              <a:spLocks noChangeArrowheads="1"/>
            </p:cNvSpPr>
            <p:nvPr/>
          </p:nvSpPr>
          <p:spPr bwMode="auto">
            <a:xfrm>
              <a:off x="3714279" y="5166073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1" name="Oval 31"/>
            <p:cNvSpPr>
              <a:spLocks noChangeArrowheads="1"/>
            </p:cNvSpPr>
            <p:nvPr/>
          </p:nvSpPr>
          <p:spPr bwMode="auto">
            <a:xfrm>
              <a:off x="2822949" y="5287525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2" name="Oval 15"/>
            <p:cNvSpPr>
              <a:spLocks noChangeArrowheads="1"/>
            </p:cNvSpPr>
            <p:nvPr/>
          </p:nvSpPr>
          <p:spPr bwMode="auto">
            <a:xfrm>
              <a:off x="6894663" y="6372354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3" name="Oval 19"/>
            <p:cNvSpPr>
              <a:spLocks noChangeArrowheads="1"/>
            </p:cNvSpPr>
            <p:nvPr/>
          </p:nvSpPr>
          <p:spPr bwMode="auto">
            <a:xfrm>
              <a:off x="6386214" y="6277663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4" name="Oval 22"/>
            <p:cNvSpPr>
              <a:spLocks noChangeArrowheads="1"/>
            </p:cNvSpPr>
            <p:nvPr/>
          </p:nvSpPr>
          <p:spPr bwMode="auto">
            <a:xfrm>
              <a:off x="7497804" y="6102691"/>
              <a:ext cx="154388" cy="1543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5" name="Oval 454"/>
            <p:cNvSpPr/>
            <p:nvPr/>
          </p:nvSpPr>
          <p:spPr>
            <a:xfrm>
              <a:off x="2515106" y="3278364"/>
              <a:ext cx="341710" cy="341710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1598212" y="1079951"/>
            <a:ext cx="6051992" cy="5446791"/>
            <a:chOff x="1600200" y="1079951"/>
            <a:chExt cx="6051992" cy="54467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4496510" y="241591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2" name="Oval 9"/>
            <p:cNvSpPr>
              <a:spLocks noChangeArrowheads="1"/>
            </p:cNvSpPr>
            <p:nvPr/>
          </p:nvSpPr>
          <p:spPr bwMode="auto">
            <a:xfrm>
              <a:off x="4774407" y="183336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3" name="Oval 10"/>
            <p:cNvSpPr>
              <a:spLocks noChangeArrowheads="1"/>
            </p:cNvSpPr>
            <p:nvPr/>
          </p:nvSpPr>
          <p:spPr bwMode="auto">
            <a:xfrm>
              <a:off x="4982317" y="310139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4" name="Oval 11"/>
            <p:cNvSpPr>
              <a:spLocks noChangeArrowheads="1"/>
            </p:cNvSpPr>
            <p:nvPr/>
          </p:nvSpPr>
          <p:spPr bwMode="auto">
            <a:xfrm>
              <a:off x="4895860" y="1079951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5" name="Oval 12"/>
            <p:cNvSpPr>
              <a:spLocks noChangeArrowheads="1"/>
            </p:cNvSpPr>
            <p:nvPr/>
          </p:nvSpPr>
          <p:spPr bwMode="auto">
            <a:xfrm>
              <a:off x="4218612" y="316521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6" name="Oval 14"/>
            <p:cNvSpPr>
              <a:spLocks noChangeArrowheads="1"/>
            </p:cNvSpPr>
            <p:nvPr/>
          </p:nvSpPr>
          <p:spPr bwMode="auto">
            <a:xfrm>
              <a:off x="5651328" y="297788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7" name="Oval 16"/>
            <p:cNvSpPr>
              <a:spLocks noChangeArrowheads="1"/>
            </p:cNvSpPr>
            <p:nvPr/>
          </p:nvSpPr>
          <p:spPr bwMode="auto">
            <a:xfrm>
              <a:off x="6495314" y="432826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8" name="Oval 17"/>
            <p:cNvSpPr>
              <a:spLocks noChangeArrowheads="1"/>
            </p:cNvSpPr>
            <p:nvPr/>
          </p:nvSpPr>
          <p:spPr bwMode="auto">
            <a:xfrm>
              <a:off x="5136703" y="386098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9" name="Oval 25"/>
            <p:cNvSpPr>
              <a:spLocks noChangeArrowheads="1"/>
            </p:cNvSpPr>
            <p:nvPr/>
          </p:nvSpPr>
          <p:spPr bwMode="auto">
            <a:xfrm>
              <a:off x="3658700" y="409771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0" name="Oval 26"/>
            <p:cNvSpPr>
              <a:spLocks noChangeArrowheads="1"/>
            </p:cNvSpPr>
            <p:nvPr/>
          </p:nvSpPr>
          <p:spPr bwMode="auto">
            <a:xfrm>
              <a:off x="3841907" y="349868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1" name="Oval 27"/>
            <p:cNvSpPr>
              <a:spLocks noChangeArrowheads="1"/>
            </p:cNvSpPr>
            <p:nvPr/>
          </p:nvSpPr>
          <p:spPr bwMode="auto">
            <a:xfrm>
              <a:off x="4220671" y="419034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2" name="Oval 29"/>
            <p:cNvSpPr>
              <a:spLocks noChangeArrowheads="1"/>
            </p:cNvSpPr>
            <p:nvPr/>
          </p:nvSpPr>
          <p:spPr bwMode="auto">
            <a:xfrm>
              <a:off x="4525329" y="370659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3" name="Oval 302"/>
            <p:cNvSpPr>
              <a:spLocks noChangeArrowheads="1"/>
            </p:cNvSpPr>
            <p:nvPr/>
          </p:nvSpPr>
          <p:spPr bwMode="auto">
            <a:xfrm>
              <a:off x="3121432" y="388774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4" name="Oval 35"/>
            <p:cNvSpPr>
              <a:spLocks noChangeArrowheads="1"/>
            </p:cNvSpPr>
            <p:nvPr/>
          </p:nvSpPr>
          <p:spPr bwMode="auto">
            <a:xfrm>
              <a:off x="1764880" y="504050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5" name="Oval 37"/>
            <p:cNvSpPr>
              <a:spLocks noChangeArrowheads="1"/>
            </p:cNvSpPr>
            <p:nvPr/>
          </p:nvSpPr>
          <p:spPr bwMode="auto">
            <a:xfrm>
              <a:off x="2326851" y="513313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6" name="Oval 38"/>
            <p:cNvSpPr>
              <a:spLocks noChangeArrowheads="1"/>
            </p:cNvSpPr>
            <p:nvPr/>
          </p:nvSpPr>
          <p:spPr bwMode="auto">
            <a:xfrm>
              <a:off x="2631509" y="4649390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" name="Oval 39"/>
            <p:cNvSpPr>
              <a:spLocks noChangeArrowheads="1"/>
            </p:cNvSpPr>
            <p:nvPr/>
          </p:nvSpPr>
          <p:spPr bwMode="auto">
            <a:xfrm>
              <a:off x="3846024" y="474408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8" name="Oval 40"/>
            <p:cNvSpPr>
              <a:spLocks noChangeArrowheads="1"/>
            </p:cNvSpPr>
            <p:nvPr/>
          </p:nvSpPr>
          <p:spPr bwMode="auto">
            <a:xfrm>
              <a:off x="4193910" y="500551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9" name="Oval 41"/>
            <p:cNvSpPr>
              <a:spLocks noChangeArrowheads="1"/>
            </p:cNvSpPr>
            <p:nvPr/>
          </p:nvSpPr>
          <p:spPr bwMode="auto">
            <a:xfrm>
              <a:off x="4877332" y="5213419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0" name="Oval 42"/>
            <p:cNvSpPr>
              <a:spLocks noChangeArrowheads="1"/>
            </p:cNvSpPr>
            <p:nvPr/>
          </p:nvSpPr>
          <p:spPr bwMode="auto">
            <a:xfrm>
              <a:off x="5552520" y="3840400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1" name="Oval 43"/>
            <p:cNvSpPr>
              <a:spLocks noChangeArrowheads="1"/>
            </p:cNvSpPr>
            <p:nvPr/>
          </p:nvSpPr>
          <p:spPr bwMode="auto">
            <a:xfrm>
              <a:off x="5136703" y="492008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2" name="Oval 44"/>
            <p:cNvSpPr>
              <a:spLocks noChangeArrowheads="1"/>
            </p:cNvSpPr>
            <p:nvPr/>
          </p:nvSpPr>
          <p:spPr bwMode="auto">
            <a:xfrm>
              <a:off x="5210809" y="1310503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3" name="Oval 45"/>
            <p:cNvSpPr>
              <a:spLocks noChangeArrowheads="1"/>
            </p:cNvSpPr>
            <p:nvPr/>
          </p:nvSpPr>
          <p:spPr bwMode="auto">
            <a:xfrm>
              <a:off x="6159779" y="1738671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4" name="Oval 47"/>
            <p:cNvSpPr>
              <a:spLocks noChangeArrowheads="1"/>
            </p:cNvSpPr>
            <p:nvPr/>
          </p:nvSpPr>
          <p:spPr bwMode="auto">
            <a:xfrm>
              <a:off x="5787189" y="238915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5" name="Oval 48"/>
            <p:cNvSpPr>
              <a:spLocks noChangeArrowheads="1"/>
            </p:cNvSpPr>
            <p:nvPr/>
          </p:nvSpPr>
          <p:spPr bwMode="auto">
            <a:xfrm>
              <a:off x="5474297" y="198157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6" name="Oval 49"/>
            <p:cNvSpPr>
              <a:spLocks noChangeArrowheads="1"/>
            </p:cNvSpPr>
            <p:nvPr/>
          </p:nvSpPr>
          <p:spPr bwMode="auto">
            <a:xfrm>
              <a:off x="5926482" y="535339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" name="Oval 50"/>
            <p:cNvSpPr>
              <a:spLocks noChangeArrowheads="1"/>
            </p:cNvSpPr>
            <p:nvPr/>
          </p:nvSpPr>
          <p:spPr bwMode="auto">
            <a:xfrm>
              <a:off x="6190656" y="4855240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8" name="Oval 51"/>
            <p:cNvSpPr>
              <a:spLocks noChangeArrowheads="1"/>
            </p:cNvSpPr>
            <p:nvPr/>
          </p:nvSpPr>
          <p:spPr bwMode="auto">
            <a:xfrm>
              <a:off x="4846456" y="438075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9" name="Oval 52"/>
            <p:cNvSpPr>
              <a:spLocks noChangeArrowheads="1"/>
            </p:cNvSpPr>
            <p:nvPr/>
          </p:nvSpPr>
          <p:spPr bwMode="auto">
            <a:xfrm>
              <a:off x="6456203" y="273910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0" name="Oval 53"/>
            <p:cNvSpPr>
              <a:spLocks noChangeArrowheads="1"/>
            </p:cNvSpPr>
            <p:nvPr/>
          </p:nvSpPr>
          <p:spPr bwMode="auto">
            <a:xfrm>
              <a:off x="6211241" y="343899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1" name="Oval 6"/>
            <p:cNvSpPr>
              <a:spLocks noChangeArrowheads="1"/>
            </p:cNvSpPr>
            <p:nvPr/>
          </p:nvSpPr>
          <p:spPr bwMode="auto">
            <a:xfrm>
              <a:off x="3854258" y="202274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2" name="Oval 8"/>
            <p:cNvSpPr>
              <a:spLocks noChangeArrowheads="1"/>
            </p:cNvSpPr>
            <p:nvPr/>
          </p:nvSpPr>
          <p:spPr bwMode="auto">
            <a:xfrm>
              <a:off x="4074517" y="152458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3" name="Oval 15"/>
            <p:cNvSpPr>
              <a:spLocks noChangeArrowheads="1"/>
            </p:cNvSpPr>
            <p:nvPr/>
          </p:nvSpPr>
          <p:spPr bwMode="auto">
            <a:xfrm>
              <a:off x="3053501" y="290378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4" name="Oval 18"/>
            <p:cNvSpPr>
              <a:spLocks noChangeArrowheads="1"/>
            </p:cNvSpPr>
            <p:nvPr/>
          </p:nvSpPr>
          <p:spPr bwMode="auto">
            <a:xfrm>
              <a:off x="1627875" y="241591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5" name="Oval 19"/>
            <p:cNvSpPr>
              <a:spLocks noChangeArrowheads="1"/>
            </p:cNvSpPr>
            <p:nvPr/>
          </p:nvSpPr>
          <p:spPr bwMode="auto">
            <a:xfrm>
              <a:off x="2545052" y="280909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6" name="Oval 20"/>
            <p:cNvSpPr>
              <a:spLocks noChangeArrowheads="1"/>
            </p:cNvSpPr>
            <p:nvPr/>
          </p:nvSpPr>
          <p:spPr bwMode="auto">
            <a:xfrm>
              <a:off x="1848134" y="191776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7" name="Oval 21"/>
            <p:cNvSpPr>
              <a:spLocks noChangeArrowheads="1"/>
            </p:cNvSpPr>
            <p:nvPr/>
          </p:nvSpPr>
          <p:spPr bwMode="auto">
            <a:xfrm>
              <a:off x="3024682" y="222653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8" name="Oval 22"/>
            <p:cNvSpPr>
              <a:spLocks noChangeArrowheads="1"/>
            </p:cNvSpPr>
            <p:nvPr/>
          </p:nvSpPr>
          <p:spPr bwMode="auto">
            <a:xfrm>
              <a:off x="3656642" y="263411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9" name="Oval 23"/>
            <p:cNvSpPr>
              <a:spLocks noChangeArrowheads="1"/>
            </p:cNvSpPr>
            <p:nvPr/>
          </p:nvSpPr>
          <p:spPr bwMode="auto">
            <a:xfrm>
              <a:off x="3146134" y="147312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30" name="Oval 24"/>
            <p:cNvSpPr>
              <a:spLocks noChangeArrowheads="1"/>
            </p:cNvSpPr>
            <p:nvPr/>
          </p:nvSpPr>
          <p:spPr bwMode="auto">
            <a:xfrm>
              <a:off x="3494020" y="323725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1" name="Oval 28"/>
            <p:cNvSpPr>
              <a:spLocks noChangeArrowheads="1"/>
            </p:cNvSpPr>
            <p:nvPr/>
          </p:nvSpPr>
          <p:spPr bwMode="auto">
            <a:xfrm>
              <a:off x="1987198" y="381775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2" name="Oval 30"/>
            <p:cNvSpPr>
              <a:spLocks noChangeArrowheads="1"/>
            </p:cNvSpPr>
            <p:nvPr/>
          </p:nvSpPr>
          <p:spPr bwMode="auto">
            <a:xfrm>
              <a:off x="1960438" y="2965537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3" name="Oval 31"/>
            <p:cNvSpPr>
              <a:spLocks noChangeArrowheads="1"/>
            </p:cNvSpPr>
            <p:nvPr/>
          </p:nvSpPr>
          <p:spPr bwMode="auto">
            <a:xfrm>
              <a:off x="2602690" y="335871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4" name="Oval 33"/>
            <p:cNvSpPr>
              <a:spLocks noChangeArrowheads="1"/>
            </p:cNvSpPr>
            <p:nvPr/>
          </p:nvSpPr>
          <p:spPr bwMode="auto">
            <a:xfrm>
              <a:off x="2442127" y="386098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5" name="Oval 34"/>
            <p:cNvSpPr>
              <a:spLocks noChangeArrowheads="1"/>
            </p:cNvSpPr>
            <p:nvPr/>
          </p:nvSpPr>
          <p:spPr bwMode="auto">
            <a:xfrm>
              <a:off x="1600200" y="418005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6" name="Oval 36"/>
            <p:cNvSpPr>
              <a:spLocks noChangeArrowheads="1"/>
            </p:cNvSpPr>
            <p:nvPr/>
          </p:nvSpPr>
          <p:spPr bwMode="auto">
            <a:xfrm>
              <a:off x="1948087" y="444148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7" name="Oval 46"/>
            <p:cNvSpPr>
              <a:spLocks noChangeArrowheads="1"/>
            </p:cNvSpPr>
            <p:nvPr/>
          </p:nvSpPr>
          <p:spPr bwMode="auto">
            <a:xfrm>
              <a:off x="2414222" y="1775724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" name="Oval 54"/>
            <p:cNvSpPr>
              <a:spLocks noChangeArrowheads="1"/>
            </p:cNvSpPr>
            <p:nvPr/>
          </p:nvSpPr>
          <p:spPr bwMode="auto">
            <a:xfrm>
              <a:off x="1723710" y="122198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9" name="Oval 16"/>
            <p:cNvSpPr>
              <a:spLocks noChangeArrowheads="1"/>
            </p:cNvSpPr>
            <p:nvPr/>
          </p:nvSpPr>
          <p:spPr bwMode="auto">
            <a:xfrm>
              <a:off x="2287739" y="4132707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0" name="Oval 53"/>
            <p:cNvSpPr>
              <a:spLocks noChangeArrowheads="1"/>
            </p:cNvSpPr>
            <p:nvPr/>
          </p:nvSpPr>
          <p:spPr bwMode="auto">
            <a:xfrm>
              <a:off x="2003666" y="324343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1" name="Oval 340"/>
            <p:cNvSpPr>
              <a:spLocks noChangeArrowheads="1"/>
            </p:cNvSpPr>
            <p:nvPr/>
          </p:nvSpPr>
          <p:spPr bwMode="auto">
            <a:xfrm>
              <a:off x="7356912" y="355323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2" name="Oval 15"/>
            <p:cNvSpPr>
              <a:spLocks noChangeArrowheads="1"/>
            </p:cNvSpPr>
            <p:nvPr/>
          </p:nvSpPr>
          <p:spPr bwMode="auto">
            <a:xfrm>
              <a:off x="7288980" y="256927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3" name="Oval 19"/>
            <p:cNvSpPr>
              <a:spLocks noChangeArrowheads="1"/>
            </p:cNvSpPr>
            <p:nvPr/>
          </p:nvSpPr>
          <p:spPr bwMode="auto">
            <a:xfrm>
              <a:off x="6780532" y="247458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4" name="Oval 21"/>
            <p:cNvSpPr>
              <a:spLocks noChangeArrowheads="1"/>
            </p:cNvSpPr>
            <p:nvPr/>
          </p:nvSpPr>
          <p:spPr bwMode="auto">
            <a:xfrm>
              <a:off x="7260161" y="1892030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5" name="Oval 23"/>
            <p:cNvSpPr>
              <a:spLocks noChangeArrowheads="1"/>
            </p:cNvSpPr>
            <p:nvPr/>
          </p:nvSpPr>
          <p:spPr bwMode="auto">
            <a:xfrm>
              <a:off x="7381614" y="1138619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46" name="Oval 31"/>
            <p:cNvSpPr>
              <a:spLocks noChangeArrowheads="1"/>
            </p:cNvSpPr>
            <p:nvPr/>
          </p:nvSpPr>
          <p:spPr bwMode="auto">
            <a:xfrm>
              <a:off x="6838170" y="302420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7" name="Oval 33"/>
            <p:cNvSpPr>
              <a:spLocks noChangeArrowheads="1"/>
            </p:cNvSpPr>
            <p:nvPr/>
          </p:nvSpPr>
          <p:spPr bwMode="auto">
            <a:xfrm>
              <a:off x="6677607" y="3526479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" name="Oval 46"/>
            <p:cNvSpPr>
              <a:spLocks noChangeArrowheads="1"/>
            </p:cNvSpPr>
            <p:nvPr/>
          </p:nvSpPr>
          <p:spPr bwMode="auto">
            <a:xfrm>
              <a:off x="6649702" y="144121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9" name="Oval 7"/>
            <p:cNvSpPr>
              <a:spLocks noChangeArrowheads="1"/>
            </p:cNvSpPr>
            <p:nvPr/>
          </p:nvSpPr>
          <p:spPr bwMode="auto">
            <a:xfrm>
              <a:off x="5050248" y="470908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0" name="Oval 10"/>
            <p:cNvSpPr>
              <a:spLocks noChangeArrowheads="1"/>
            </p:cNvSpPr>
            <p:nvPr/>
          </p:nvSpPr>
          <p:spPr bwMode="auto">
            <a:xfrm>
              <a:off x="5936775" y="560556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1" name="Oval 12"/>
            <p:cNvSpPr>
              <a:spLocks noChangeArrowheads="1"/>
            </p:cNvSpPr>
            <p:nvPr/>
          </p:nvSpPr>
          <p:spPr bwMode="auto">
            <a:xfrm>
              <a:off x="5216986" y="566937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2" name="Oval 14"/>
            <p:cNvSpPr>
              <a:spLocks noChangeArrowheads="1"/>
            </p:cNvSpPr>
            <p:nvPr/>
          </p:nvSpPr>
          <p:spPr bwMode="auto">
            <a:xfrm>
              <a:off x="6649702" y="548205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3" name="Oval 47"/>
            <p:cNvSpPr>
              <a:spLocks noChangeArrowheads="1"/>
            </p:cNvSpPr>
            <p:nvPr/>
          </p:nvSpPr>
          <p:spPr bwMode="auto">
            <a:xfrm>
              <a:off x="6785563" y="4893323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4" name="Oval 52"/>
            <p:cNvSpPr>
              <a:spLocks noChangeArrowheads="1"/>
            </p:cNvSpPr>
            <p:nvPr/>
          </p:nvSpPr>
          <p:spPr bwMode="auto">
            <a:xfrm>
              <a:off x="7454576" y="524326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5" name="Oval 53"/>
            <p:cNvSpPr>
              <a:spLocks noChangeArrowheads="1"/>
            </p:cNvSpPr>
            <p:nvPr/>
          </p:nvSpPr>
          <p:spPr bwMode="auto">
            <a:xfrm>
              <a:off x="7209614" y="594315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6" name="Oval 22"/>
            <p:cNvSpPr>
              <a:spLocks noChangeArrowheads="1"/>
            </p:cNvSpPr>
            <p:nvPr/>
          </p:nvSpPr>
          <p:spPr bwMode="auto">
            <a:xfrm>
              <a:off x="4655016" y="513828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7" name="Oval 24"/>
            <p:cNvSpPr>
              <a:spLocks noChangeArrowheads="1"/>
            </p:cNvSpPr>
            <p:nvPr/>
          </p:nvSpPr>
          <p:spPr bwMode="auto">
            <a:xfrm>
              <a:off x="4492393" y="574142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" name="Oval 25"/>
            <p:cNvSpPr>
              <a:spLocks noChangeArrowheads="1"/>
            </p:cNvSpPr>
            <p:nvPr/>
          </p:nvSpPr>
          <p:spPr bwMode="auto">
            <a:xfrm>
              <a:off x="3878959" y="602652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9" name="Oval 26"/>
            <p:cNvSpPr>
              <a:spLocks noChangeArrowheads="1"/>
            </p:cNvSpPr>
            <p:nvPr/>
          </p:nvSpPr>
          <p:spPr bwMode="auto">
            <a:xfrm>
              <a:off x="4062166" y="5427503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0" name="Oval 359"/>
            <p:cNvSpPr>
              <a:spLocks noChangeArrowheads="1"/>
            </p:cNvSpPr>
            <p:nvPr/>
          </p:nvSpPr>
          <p:spPr bwMode="auto">
            <a:xfrm>
              <a:off x="3341691" y="581655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1" name="Oval 6"/>
            <p:cNvSpPr>
              <a:spLocks noChangeArrowheads="1"/>
            </p:cNvSpPr>
            <p:nvPr/>
          </p:nvSpPr>
          <p:spPr bwMode="auto">
            <a:xfrm>
              <a:off x="4074517" y="395155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2" name="Oval 15"/>
            <p:cNvSpPr>
              <a:spLocks noChangeArrowheads="1"/>
            </p:cNvSpPr>
            <p:nvPr/>
          </p:nvSpPr>
          <p:spPr bwMode="auto">
            <a:xfrm>
              <a:off x="3273760" y="483259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3" name="Oval 19"/>
            <p:cNvSpPr>
              <a:spLocks noChangeArrowheads="1"/>
            </p:cNvSpPr>
            <p:nvPr/>
          </p:nvSpPr>
          <p:spPr bwMode="auto">
            <a:xfrm>
              <a:off x="1987198" y="602652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" name="Oval 21"/>
            <p:cNvSpPr>
              <a:spLocks noChangeArrowheads="1"/>
            </p:cNvSpPr>
            <p:nvPr/>
          </p:nvSpPr>
          <p:spPr bwMode="auto">
            <a:xfrm>
              <a:off x="3244941" y="4155350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5" name="Oval 23"/>
            <p:cNvSpPr>
              <a:spLocks noChangeArrowheads="1"/>
            </p:cNvSpPr>
            <p:nvPr/>
          </p:nvSpPr>
          <p:spPr bwMode="auto">
            <a:xfrm>
              <a:off x="3366393" y="340193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66" name="Oval 24"/>
            <p:cNvSpPr>
              <a:spLocks noChangeArrowheads="1"/>
            </p:cNvSpPr>
            <p:nvPr/>
          </p:nvSpPr>
          <p:spPr bwMode="auto">
            <a:xfrm>
              <a:off x="3714279" y="5166073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7" name="Oval 31"/>
            <p:cNvSpPr>
              <a:spLocks noChangeArrowheads="1"/>
            </p:cNvSpPr>
            <p:nvPr/>
          </p:nvSpPr>
          <p:spPr bwMode="auto">
            <a:xfrm>
              <a:off x="2822949" y="528752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8" name="Oval 15"/>
            <p:cNvSpPr>
              <a:spLocks noChangeArrowheads="1"/>
            </p:cNvSpPr>
            <p:nvPr/>
          </p:nvSpPr>
          <p:spPr bwMode="auto">
            <a:xfrm>
              <a:off x="6894663" y="637235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9" name="Oval 19"/>
            <p:cNvSpPr>
              <a:spLocks noChangeArrowheads="1"/>
            </p:cNvSpPr>
            <p:nvPr/>
          </p:nvSpPr>
          <p:spPr bwMode="auto">
            <a:xfrm>
              <a:off x="6386214" y="6277663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0" name="Oval 22"/>
            <p:cNvSpPr>
              <a:spLocks noChangeArrowheads="1"/>
            </p:cNvSpPr>
            <p:nvPr/>
          </p:nvSpPr>
          <p:spPr bwMode="auto">
            <a:xfrm>
              <a:off x="7497804" y="6102691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1" name="Oval 370"/>
            <p:cNvSpPr/>
            <p:nvPr/>
          </p:nvSpPr>
          <p:spPr>
            <a:xfrm>
              <a:off x="2515106" y="3278364"/>
              <a:ext cx="341710" cy="341710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5552520" y="2887315"/>
              <a:ext cx="341710" cy="3417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Group 204"/>
          <p:cNvGrpSpPr/>
          <p:nvPr/>
        </p:nvGrpSpPr>
        <p:grpSpPr>
          <a:xfrm>
            <a:off x="1600200" y="1079951"/>
            <a:ext cx="6051992" cy="5446791"/>
            <a:chOff x="1600200" y="1079951"/>
            <a:chExt cx="6051992" cy="54467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6" name="Oval 7"/>
            <p:cNvSpPr>
              <a:spLocks noChangeArrowheads="1"/>
            </p:cNvSpPr>
            <p:nvPr/>
          </p:nvSpPr>
          <p:spPr bwMode="auto">
            <a:xfrm>
              <a:off x="4496510" y="241591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7" name="Oval 9"/>
            <p:cNvSpPr>
              <a:spLocks noChangeArrowheads="1"/>
            </p:cNvSpPr>
            <p:nvPr/>
          </p:nvSpPr>
          <p:spPr bwMode="auto">
            <a:xfrm>
              <a:off x="4774407" y="183336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8" name="Oval 10"/>
            <p:cNvSpPr>
              <a:spLocks noChangeArrowheads="1"/>
            </p:cNvSpPr>
            <p:nvPr/>
          </p:nvSpPr>
          <p:spPr bwMode="auto">
            <a:xfrm>
              <a:off x="4982317" y="310139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9" name="Oval 11"/>
            <p:cNvSpPr>
              <a:spLocks noChangeArrowheads="1"/>
            </p:cNvSpPr>
            <p:nvPr/>
          </p:nvSpPr>
          <p:spPr bwMode="auto">
            <a:xfrm>
              <a:off x="4895860" y="1079951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0" name="Oval 12"/>
            <p:cNvSpPr>
              <a:spLocks noChangeArrowheads="1"/>
            </p:cNvSpPr>
            <p:nvPr/>
          </p:nvSpPr>
          <p:spPr bwMode="auto">
            <a:xfrm>
              <a:off x="4218612" y="316521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1" name="Oval 14"/>
            <p:cNvSpPr>
              <a:spLocks noChangeArrowheads="1"/>
            </p:cNvSpPr>
            <p:nvPr/>
          </p:nvSpPr>
          <p:spPr bwMode="auto">
            <a:xfrm>
              <a:off x="5651328" y="297788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2" name="Oval 16"/>
            <p:cNvSpPr>
              <a:spLocks noChangeArrowheads="1"/>
            </p:cNvSpPr>
            <p:nvPr/>
          </p:nvSpPr>
          <p:spPr bwMode="auto">
            <a:xfrm>
              <a:off x="6495314" y="432826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Oval 17"/>
            <p:cNvSpPr>
              <a:spLocks noChangeArrowheads="1"/>
            </p:cNvSpPr>
            <p:nvPr/>
          </p:nvSpPr>
          <p:spPr bwMode="auto">
            <a:xfrm>
              <a:off x="5136703" y="386098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4" name="Oval 25"/>
            <p:cNvSpPr>
              <a:spLocks noChangeArrowheads="1"/>
            </p:cNvSpPr>
            <p:nvPr/>
          </p:nvSpPr>
          <p:spPr bwMode="auto">
            <a:xfrm>
              <a:off x="3658700" y="409771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" name="Oval 26"/>
            <p:cNvSpPr>
              <a:spLocks noChangeArrowheads="1"/>
            </p:cNvSpPr>
            <p:nvPr/>
          </p:nvSpPr>
          <p:spPr bwMode="auto">
            <a:xfrm>
              <a:off x="3841907" y="349868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6" name="Oval 27"/>
            <p:cNvSpPr>
              <a:spLocks noChangeArrowheads="1"/>
            </p:cNvSpPr>
            <p:nvPr/>
          </p:nvSpPr>
          <p:spPr bwMode="auto">
            <a:xfrm>
              <a:off x="4220671" y="419034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7" name="Oval 29"/>
            <p:cNvSpPr>
              <a:spLocks noChangeArrowheads="1"/>
            </p:cNvSpPr>
            <p:nvPr/>
          </p:nvSpPr>
          <p:spPr bwMode="auto">
            <a:xfrm>
              <a:off x="4525329" y="370659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8" name="Oval 217"/>
            <p:cNvSpPr>
              <a:spLocks noChangeArrowheads="1"/>
            </p:cNvSpPr>
            <p:nvPr/>
          </p:nvSpPr>
          <p:spPr bwMode="auto">
            <a:xfrm>
              <a:off x="3121432" y="388774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" name="Oval 35"/>
            <p:cNvSpPr>
              <a:spLocks noChangeArrowheads="1"/>
            </p:cNvSpPr>
            <p:nvPr/>
          </p:nvSpPr>
          <p:spPr bwMode="auto">
            <a:xfrm>
              <a:off x="1764880" y="504050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0" name="Oval 37"/>
            <p:cNvSpPr>
              <a:spLocks noChangeArrowheads="1"/>
            </p:cNvSpPr>
            <p:nvPr/>
          </p:nvSpPr>
          <p:spPr bwMode="auto">
            <a:xfrm>
              <a:off x="2326851" y="513313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1" name="Oval 38"/>
            <p:cNvSpPr>
              <a:spLocks noChangeArrowheads="1"/>
            </p:cNvSpPr>
            <p:nvPr/>
          </p:nvSpPr>
          <p:spPr bwMode="auto">
            <a:xfrm>
              <a:off x="2631509" y="4649390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2" name="Oval 39"/>
            <p:cNvSpPr>
              <a:spLocks noChangeArrowheads="1"/>
            </p:cNvSpPr>
            <p:nvPr/>
          </p:nvSpPr>
          <p:spPr bwMode="auto">
            <a:xfrm>
              <a:off x="3846024" y="474408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3" name="Oval 40"/>
            <p:cNvSpPr>
              <a:spLocks noChangeArrowheads="1"/>
            </p:cNvSpPr>
            <p:nvPr/>
          </p:nvSpPr>
          <p:spPr bwMode="auto">
            <a:xfrm>
              <a:off x="4193910" y="500551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4" name="Oval 41"/>
            <p:cNvSpPr>
              <a:spLocks noChangeArrowheads="1"/>
            </p:cNvSpPr>
            <p:nvPr/>
          </p:nvSpPr>
          <p:spPr bwMode="auto">
            <a:xfrm>
              <a:off x="4877332" y="521341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" name="Oval 42"/>
            <p:cNvSpPr>
              <a:spLocks noChangeArrowheads="1"/>
            </p:cNvSpPr>
            <p:nvPr/>
          </p:nvSpPr>
          <p:spPr bwMode="auto">
            <a:xfrm>
              <a:off x="5552520" y="3840400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6" name="Oval 43"/>
            <p:cNvSpPr>
              <a:spLocks noChangeArrowheads="1"/>
            </p:cNvSpPr>
            <p:nvPr/>
          </p:nvSpPr>
          <p:spPr bwMode="auto">
            <a:xfrm>
              <a:off x="5136703" y="4920084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7" name="Oval 44"/>
            <p:cNvSpPr>
              <a:spLocks noChangeArrowheads="1"/>
            </p:cNvSpPr>
            <p:nvPr/>
          </p:nvSpPr>
          <p:spPr bwMode="auto">
            <a:xfrm>
              <a:off x="5210809" y="1310503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8" name="Oval 45"/>
            <p:cNvSpPr>
              <a:spLocks noChangeArrowheads="1"/>
            </p:cNvSpPr>
            <p:nvPr/>
          </p:nvSpPr>
          <p:spPr bwMode="auto">
            <a:xfrm>
              <a:off x="6159779" y="1738671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9" name="Oval 47"/>
            <p:cNvSpPr>
              <a:spLocks noChangeArrowheads="1"/>
            </p:cNvSpPr>
            <p:nvPr/>
          </p:nvSpPr>
          <p:spPr bwMode="auto">
            <a:xfrm>
              <a:off x="5787189" y="238915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0" name="Oval 48"/>
            <p:cNvSpPr>
              <a:spLocks noChangeArrowheads="1"/>
            </p:cNvSpPr>
            <p:nvPr/>
          </p:nvSpPr>
          <p:spPr bwMode="auto">
            <a:xfrm>
              <a:off x="5474297" y="198157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1" name="Oval 49"/>
            <p:cNvSpPr>
              <a:spLocks noChangeArrowheads="1"/>
            </p:cNvSpPr>
            <p:nvPr/>
          </p:nvSpPr>
          <p:spPr bwMode="auto">
            <a:xfrm>
              <a:off x="5926482" y="5353397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2" name="Oval 50"/>
            <p:cNvSpPr>
              <a:spLocks noChangeArrowheads="1"/>
            </p:cNvSpPr>
            <p:nvPr/>
          </p:nvSpPr>
          <p:spPr bwMode="auto">
            <a:xfrm>
              <a:off x="6190656" y="4855240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3" name="Oval 51"/>
            <p:cNvSpPr>
              <a:spLocks noChangeArrowheads="1"/>
            </p:cNvSpPr>
            <p:nvPr/>
          </p:nvSpPr>
          <p:spPr bwMode="auto">
            <a:xfrm>
              <a:off x="4846456" y="4380757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4" name="Oval 52"/>
            <p:cNvSpPr>
              <a:spLocks noChangeArrowheads="1"/>
            </p:cNvSpPr>
            <p:nvPr/>
          </p:nvSpPr>
          <p:spPr bwMode="auto">
            <a:xfrm>
              <a:off x="6456203" y="273910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5" name="Oval 53"/>
            <p:cNvSpPr>
              <a:spLocks noChangeArrowheads="1"/>
            </p:cNvSpPr>
            <p:nvPr/>
          </p:nvSpPr>
          <p:spPr bwMode="auto">
            <a:xfrm>
              <a:off x="6211241" y="343899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6" name="Oval 6"/>
            <p:cNvSpPr>
              <a:spLocks noChangeArrowheads="1"/>
            </p:cNvSpPr>
            <p:nvPr/>
          </p:nvSpPr>
          <p:spPr bwMode="auto">
            <a:xfrm>
              <a:off x="3854258" y="2022744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7" name="Oval 8"/>
            <p:cNvSpPr>
              <a:spLocks noChangeArrowheads="1"/>
            </p:cNvSpPr>
            <p:nvPr/>
          </p:nvSpPr>
          <p:spPr bwMode="auto">
            <a:xfrm>
              <a:off x="4074517" y="152458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8" name="Oval 15"/>
            <p:cNvSpPr>
              <a:spLocks noChangeArrowheads="1"/>
            </p:cNvSpPr>
            <p:nvPr/>
          </p:nvSpPr>
          <p:spPr bwMode="auto">
            <a:xfrm>
              <a:off x="3053501" y="290378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9" name="Oval 18"/>
            <p:cNvSpPr>
              <a:spLocks noChangeArrowheads="1"/>
            </p:cNvSpPr>
            <p:nvPr/>
          </p:nvSpPr>
          <p:spPr bwMode="auto">
            <a:xfrm>
              <a:off x="1627875" y="241591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0" name="Oval 19"/>
            <p:cNvSpPr>
              <a:spLocks noChangeArrowheads="1"/>
            </p:cNvSpPr>
            <p:nvPr/>
          </p:nvSpPr>
          <p:spPr bwMode="auto">
            <a:xfrm>
              <a:off x="2545052" y="280909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1" name="Oval 20"/>
            <p:cNvSpPr>
              <a:spLocks noChangeArrowheads="1"/>
            </p:cNvSpPr>
            <p:nvPr/>
          </p:nvSpPr>
          <p:spPr bwMode="auto">
            <a:xfrm>
              <a:off x="1848134" y="191776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2" name="Oval 21"/>
            <p:cNvSpPr>
              <a:spLocks noChangeArrowheads="1"/>
            </p:cNvSpPr>
            <p:nvPr/>
          </p:nvSpPr>
          <p:spPr bwMode="auto">
            <a:xfrm>
              <a:off x="3024682" y="222653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3" name="Oval 22"/>
            <p:cNvSpPr>
              <a:spLocks noChangeArrowheads="1"/>
            </p:cNvSpPr>
            <p:nvPr/>
          </p:nvSpPr>
          <p:spPr bwMode="auto">
            <a:xfrm>
              <a:off x="3656642" y="263411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4" name="Oval 23"/>
            <p:cNvSpPr>
              <a:spLocks noChangeArrowheads="1"/>
            </p:cNvSpPr>
            <p:nvPr/>
          </p:nvSpPr>
          <p:spPr bwMode="auto">
            <a:xfrm>
              <a:off x="3146134" y="147312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5" name="Oval 24"/>
            <p:cNvSpPr>
              <a:spLocks noChangeArrowheads="1"/>
            </p:cNvSpPr>
            <p:nvPr/>
          </p:nvSpPr>
          <p:spPr bwMode="auto">
            <a:xfrm>
              <a:off x="3494020" y="323725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6" name="Oval 28"/>
            <p:cNvSpPr>
              <a:spLocks noChangeArrowheads="1"/>
            </p:cNvSpPr>
            <p:nvPr/>
          </p:nvSpPr>
          <p:spPr bwMode="auto">
            <a:xfrm>
              <a:off x="1987198" y="381775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7" name="Oval 30"/>
            <p:cNvSpPr>
              <a:spLocks noChangeArrowheads="1"/>
            </p:cNvSpPr>
            <p:nvPr/>
          </p:nvSpPr>
          <p:spPr bwMode="auto">
            <a:xfrm>
              <a:off x="1960438" y="2965537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8" name="Oval 31"/>
            <p:cNvSpPr>
              <a:spLocks noChangeArrowheads="1"/>
            </p:cNvSpPr>
            <p:nvPr/>
          </p:nvSpPr>
          <p:spPr bwMode="auto">
            <a:xfrm>
              <a:off x="2602690" y="335871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9" name="Oval 33"/>
            <p:cNvSpPr>
              <a:spLocks noChangeArrowheads="1"/>
            </p:cNvSpPr>
            <p:nvPr/>
          </p:nvSpPr>
          <p:spPr bwMode="auto">
            <a:xfrm>
              <a:off x="2442127" y="386098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0" name="Oval 34"/>
            <p:cNvSpPr>
              <a:spLocks noChangeArrowheads="1"/>
            </p:cNvSpPr>
            <p:nvPr/>
          </p:nvSpPr>
          <p:spPr bwMode="auto">
            <a:xfrm>
              <a:off x="1600200" y="418005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1" name="Oval 36"/>
            <p:cNvSpPr>
              <a:spLocks noChangeArrowheads="1"/>
            </p:cNvSpPr>
            <p:nvPr/>
          </p:nvSpPr>
          <p:spPr bwMode="auto">
            <a:xfrm>
              <a:off x="1948087" y="444148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2" name="Oval 46"/>
            <p:cNvSpPr>
              <a:spLocks noChangeArrowheads="1"/>
            </p:cNvSpPr>
            <p:nvPr/>
          </p:nvSpPr>
          <p:spPr bwMode="auto">
            <a:xfrm>
              <a:off x="2414222" y="1775724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3" name="Oval 54"/>
            <p:cNvSpPr>
              <a:spLocks noChangeArrowheads="1"/>
            </p:cNvSpPr>
            <p:nvPr/>
          </p:nvSpPr>
          <p:spPr bwMode="auto">
            <a:xfrm>
              <a:off x="1723710" y="122198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4" name="Oval 16"/>
            <p:cNvSpPr>
              <a:spLocks noChangeArrowheads="1"/>
            </p:cNvSpPr>
            <p:nvPr/>
          </p:nvSpPr>
          <p:spPr bwMode="auto">
            <a:xfrm>
              <a:off x="2287739" y="4132707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5" name="Oval 53"/>
            <p:cNvSpPr>
              <a:spLocks noChangeArrowheads="1"/>
            </p:cNvSpPr>
            <p:nvPr/>
          </p:nvSpPr>
          <p:spPr bwMode="auto">
            <a:xfrm>
              <a:off x="2003666" y="324343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6" name="Oval 255"/>
            <p:cNvSpPr>
              <a:spLocks noChangeArrowheads="1"/>
            </p:cNvSpPr>
            <p:nvPr/>
          </p:nvSpPr>
          <p:spPr bwMode="auto">
            <a:xfrm>
              <a:off x="7356912" y="355323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7" name="Oval 15"/>
            <p:cNvSpPr>
              <a:spLocks noChangeArrowheads="1"/>
            </p:cNvSpPr>
            <p:nvPr/>
          </p:nvSpPr>
          <p:spPr bwMode="auto">
            <a:xfrm>
              <a:off x="7288980" y="256927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8" name="Oval 19"/>
            <p:cNvSpPr>
              <a:spLocks noChangeArrowheads="1"/>
            </p:cNvSpPr>
            <p:nvPr/>
          </p:nvSpPr>
          <p:spPr bwMode="auto">
            <a:xfrm>
              <a:off x="6780532" y="247458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9" name="Oval 21"/>
            <p:cNvSpPr>
              <a:spLocks noChangeArrowheads="1"/>
            </p:cNvSpPr>
            <p:nvPr/>
          </p:nvSpPr>
          <p:spPr bwMode="auto">
            <a:xfrm>
              <a:off x="7260161" y="1892030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0" name="Oval 23"/>
            <p:cNvSpPr>
              <a:spLocks noChangeArrowheads="1"/>
            </p:cNvSpPr>
            <p:nvPr/>
          </p:nvSpPr>
          <p:spPr bwMode="auto">
            <a:xfrm>
              <a:off x="7381614" y="1138619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1" name="Oval 31"/>
            <p:cNvSpPr>
              <a:spLocks noChangeArrowheads="1"/>
            </p:cNvSpPr>
            <p:nvPr/>
          </p:nvSpPr>
          <p:spPr bwMode="auto">
            <a:xfrm>
              <a:off x="6838170" y="302420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2" name="Oval 33"/>
            <p:cNvSpPr>
              <a:spLocks noChangeArrowheads="1"/>
            </p:cNvSpPr>
            <p:nvPr/>
          </p:nvSpPr>
          <p:spPr bwMode="auto">
            <a:xfrm>
              <a:off x="6677607" y="3526479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3" name="Oval 46"/>
            <p:cNvSpPr>
              <a:spLocks noChangeArrowheads="1"/>
            </p:cNvSpPr>
            <p:nvPr/>
          </p:nvSpPr>
          <p:spPr bwMode="auto">
            <a:xfrm>
              <a:off x="6649702" y="144121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4" name="Oval 7"/>
            <p:cNvSpPr>
              <a:spLocks noChangeArrowheads="1"/>
            </p:cNvSpPr>
            <p:nvPr/>
          </p:nvSpPr>
          <p:spPr bwMode="auto">
            <a:xfrm>
              <a:off x="5050248" y="470908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5" name="Oval 10"/>
            <p:cNvSpPr>
              <a:spLocks noChangeArrowheads="1"/>
            </p:cNvSpPr>
            <p:nvPr/>
          </p:nvSpPr>
          <p:spPr bwMode="auto">
            <a:xfrm>
              <a:off x="5936775" y="5605564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6" name="Oval 12"/>
            <p:cNvSpPr>
              <a:spLocks noChangeArrowheads="1"/>
            </p:cNvSpPr>
            <p:nvPr/>
          </p:nvSpPr>
          <p:spPr bwMode="auto">
            <a:xfrm>
              <a:off x="5216986" y="566937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7" name="Oval 14"/>
            <p:cNvSpPr>
              <a:spLocks noChangeArrowheads="1"/>
            </p:cNvSpPr>
            <p:nvPr/>
          </p:nvSpPr>
          <p:spPr bwMode="auto">
            <a:xfrm>
              <a:off x="6649702" y="5482054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8" name="Oval 47"/>
            <p:cNvSpPr>
              <a:spLocks noChangeArrowheads="1"/>
            </p:cNvSpPr>
            <p:nvPr/>
          </p:nvSpPr>
          <p:spPr bwMode="auto">
            <a:xfrm>
              <a:off x="6785563" y="4893323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9" name="Oval 52"/>
            <p:cNvSpPr>
              <a:spLocks noChangeArrowheads="1"/>
            </p:cNvSpPr>
            <p:nvPr/>
          </p:nvSpPr>
          <p:spPr bwMode="auto">
            <a:xfrm>
              <a:off x="7454576" y="524326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0" name="Oval 53"/>
            <p:cNvSpPr>
              <a:spLocks noChangeArrowheads="1"/>
            </p:cNvSpPr>
            <p:nvPr/>
          </p:nvSpPr>
          <p:spPr bwMode="auto">
            <a:xfrm>
              <a:off x="7209614" y="594315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1" name="Oval 22"/>
            <p:cNvSpPr>
              <a:spLocks noChangeArrowheads="1"/>
            </p:cNvSpPr>
            <p:nvPr/>
          </p:nvSpPr>
          <p:spPr bwMode="auto">
            <a:xfrm>
              <a:off x="4655016" y="513828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2" name="Oval 24"/>
            <p:cNvSpPr>
              <a:spLocks noChangeArrowheads="1"/>
            </p:cNvSpPr>
            <p:nvPr/>
          </p:nvSpPr>
          <p:spPr bwMode="auto">
            <a:xfrm>
              <a:off x="4492393" y="574142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3" name="Oval 25"/>
            <p:cNvSpPr>
              <a:spLocks noChangeArrowheads="1"/>
            </p:cNvSpPr>
            <p:nvPr/>
          </p:nvSpPr>
          <p:spPr bwMode="auto">
            <a:xfrm>
              <a:off x="3878959" y="602652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4" name="Oval 26"/>
            <p:cNvSpPr>
              <a:spLocks noChangeArrowheads="1"/>
            </p:cNvSpPr>
            <p:nvPr/>
          </p:nvSpPr>
          <p:spPr bwMode="auto">
            <a:xfrm>
              <a:off x="4062166" y="5427503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5" name="Oval 274"/>
            <p:cNvSpPr>
              <a:spLocks noChangeArrowheads="1"/>
            </p:cNvSpPr>
            <p:nvPr/>
          </p:nvSpPr>
          <p:spPr bwMode="auto">
            <a:xfrm>
              <a:off x="3341691" y="581655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6" name="Oval 6"/>
            <p:cNvSpPr>
              <a:spLocks noChangeArrowheads="1"/>
            </p:cNvSpPr>
            <p:nvPr/>
          </p:nvSpPr>
          <p:spPr bwMode="auto">
            <a:xfrm>
              <a:off x="4074517" y="395155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7" name="Oval 15"/>
            <p:cNvSpPr>
              <a:spLocks noChangeArrowheads="1"/>
            </p:cNvSpPr>
            <p:nvPr/>
          </p:nvSpPr>
          <p:spPr bwMode="auto">
            <a:xfrm>
              <a:off x="3273760" y="483259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8" name="Oval 19"/>
            <p:cNvSpPr>
              <a:spLocks noChangeArrowheads="1"/>
            </p:cNvSpPr>
            <p:nvPr/>
          </p:nvSpPr>
          <p:spPr bwMode="auto">
            <a:xfrm>
              <a:off x="1987198" y="602652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9" name="Oval 21"/>
            <p:cNvSpPr>
              <a:spLocks noChangeArrowheads="1"/>
            </p:cNvSpPr>
            <p:nvPr/>
          </p:nvSpPr>
          <p:spPr bwMode="auto">
            <a:xfrm>
              <a:off x="3244941" y="4155350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0" name="Oval 23"/>
            <p:cNvSpPr>
              <a:spLocks noChangeArrowheads="1"/>
            </p:cNvSpPr>
            <p:nvPr/>
          </p:nvSpPr>
          <p:spPr bwMode="auto">
            <a:xfrm>
              <a:off x="3366393" y="340193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81" name="Oval 24"/>
            <p:cNvSpPr>
              <a:spLocks noChangeArrowheads="1"/>
            </p:cNvSpPr>
            <p:nvPr/>
          </p:nvSpPr>
          <p:spPr bwMode="auto">
            <a:xfrm>
              <a:off x="3714279" y="5166073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2" name="Oval 31"/>
            <p:cNvSpPr>
              <a:spLocks noChangeArrowheads="1"/>
            </p:cNvSpPr>
            <p:nvPr/>
          </p:nvSpPr>
          <p:spPr bwMode="auto">
            <a:xfrm>
              <a:off x="2822949" y="528752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" name="Oval 15"/>
            <p:cNvSpPr>
              <a:spLocks noChangeArrowheads="1"/>
            </p:cNvSpPr>
            <p:nvPr/>
          </p:nvSpPr>
          <p:spPr bwMode="auto">
            <a:xfrm>
              <a:off x="6894663" y="6372354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4" name="Oval 19"/>
            <p:cNvSpPr>
              <a:spLocks noChangeArrowheads="1"/>
            </p:cNvSpPr>
            <p:nvPr/>
          </p:nvSpPr>
          <p:spPr bwMode="auto">
            <a:xfrm>
              <a:off x="6386214" y="6277663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5" name="Oval 22"/>
            <p:cNvSpPr>
              <a:spLocks noChangeArrowheads="1"/>
            </p:cNvSpPr>
            <p:nvPr/>
          </p:nvSpPr>
          <p:spPr bwMode="auto">
            <a:xfrm>
              <a:off x="7497804" y="610269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2515106" y="3278364"/>
              <a:ext cx="341710" cy="341710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552520" y="2887315"/>
              <a:ext cx="341710" cy="3417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097667" y="4920084"/>
              <a:ext cx="341710" cy="341710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1600200" y="1079951"/>
            <a:ext cx="6051992" cy="5446791"/>
            <a:chOff x="1600200" y="1079951"/>
            <a:chExt cx="6051992" cy="54467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4496510" y="241591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4774407" y="183336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Oval 10"/>
            <p:cNvSpPr>
              <a:spLocks noChangeArrowheads="1"/>
            </p:cNvSpPr>
            <p:nvPr/>
          </p:nvSpPr>
          <p:spPr bwMode="auto">
            <a:xfrm>
              <a:off x="4982317" y="310139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Oval 11"/>
            <p:cNvSpPr>
              <a:spLocks noChangeArrowheads="1"/>
            </p:cNvSpPr>
            <p:nvPr/>
          </p:nvSpPr>
          <p:spPr bwMode="auto">
            <a:xfrm>
              <a:off x="4895860" y="1079951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4218612" y="316521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Oval 14"/>
            <p:cNvSpPr>
              <a:spLocks noChangeArrowheads="1"/>
            </p:cNvSpPr>
            <p:nvPr/>
          </p:nvSpPr>
          <p:spPr bwMode="auto">
            <a:xfrm>
              <a:off x="5651328" y="297788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6495314" y="432826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Oval 17"/>
            <p:cNvSpPr>
              <a:spLocks noChangeArrowheads="1"/>
            </p:cNvSpPr>
            <p:nvPr/>
          </p:nvSpPr>
          <p:spPr bwMode="auto">
            <a:xfrm>
              <a:off x="5136703" y="386098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3658700" y="409771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3841907" y="349868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4220671" y="419034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Oval 29"/>
            <p:cNvSpPr>
              <a:spLocks noChangeArrowheads="1"/>
            </p:cNvSpPr>
            <p:nvPr/>
          </p:nvSpPr>
          <p:spPr bwMode="auto">
            <a:xfrm>
              <a:off x="4525329" y="370659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121432" y="388774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Oval 35"/>
            <p:cNvSpPr>
              <a:spLocks noChangeArrowheads="1"/>
            </p:cNvSpPr>
            <p:nvPr/>
          </p:nvSpPr>
          <p:spPr bwMode="auto">
            <a:xfrm>
              <a:off x="1764880" y="504050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Oval 37"/>
            <p:cNvSpPr>
              <a:spLocks noChangeArrowheads="1"/>
            </p:cNvSpPr>
            <p:nvPr/>
          </p:nvSpPr>
          <p:spPr bwMode="auto">
            <a:xfrm>
              <a:off x="2326851" y="513313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Oval 38"/>
            <p:cNvSpPr>
              <a:spLocks noChangeArrowheads="1"/>
            </p:cNvSpPr>
            <p:nvPr/>
          </p:nvSpPr>
          <p:spPr bwMode="auto">
            <a:xfrm>
              <a:off x="2631509" y="4649390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Oval 39"/>
            <p:cNvSpPr>
              <a:spLocks noChangeArrowheads="1"/>
            </p:cNvSpPr>
            <p:nvPr/>
          </p:nvSpPr>
          <p:spPr bwMode="auto">
            <a:xfrm>
              <a:off x="3846024" y="474408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Oval 40"/>
            <p:cNvSpPr>
              <a:spLocks noChangeArrowheads="1"/>
            </p:cNvSpPr>
            <p:nvPr/>
          </p:nvSpPr>
          <p:spPr bwMode="auto">
            <a:xfrm>
              <a:off x="4193910" y="500551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Oval 41"/>
            <p:cNvSpPr>
              <a:spLocks noChangeArrowheads="1"/>
            </p:cNvSpPr>
            <p:nvPr/>
          </p:nvSpPr>
          <p:spPr bwMode="auto">
            <a:xfrm>
              <a:off x="4877332" y="521341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Oval 42"/>
            <p:cNvSpPr>
              <a:spLocks noChangeArrowheads="1"/>
            </p:cNvSpPr>
            <p:nvPr/>
          </p:nvSpPr>
          <p:spPr bwMode="auto">
            <a:xfrm>
              <a:off x="5552520" y="3840400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Oval 43"/>
            <p:cNvSpPr>
              <a:spLocks noChangeArrowheads="1"/>
            </p:cNvSpPr>
            <p:nvPr/>
          </p:nvSpPr>
          <p:spPr bwMode="auto">
            <a:xfrm>
              <a:off x="5136703" y="492008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Oval 44"/>
            <p:cNvSpPr>
              <a:spLocks noChangeArrowheads="1"/>
            </p:cNvSpPr>
            <p:nvPr/>
          </p:nvSpPr>
          <p:spPr bwMode="auto">
            <a:xfrm>
              <a:off x="5210809" y="1310503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Oval 45"/>
            <p:cNvSpPr>
              <a:spLocks noChangeArrowheads="1"/>
            </p:cNvSpPr>
            <p:nvPr/>
          </p:nvSpPr>
          <p:spPr bwMode="auto">
            <a:xfrm>
              <a:off x="6159779" y="1738671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Oval 47"/>
            <p:cNvSpPr>
              <a:spLocks noChangeArrowheads="1"/>
            </p:cNvSpPr>
            <p:nvPr/>
          </p:nvSpPr>
          <p:spPr bwMode="auto">
            <a:xfrm>
              <a:off x="5787189" y="238915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Oval 48"/>
            <p:cNvSpPr>
              <a:spLocks noChangeArrowheads="1"/>
            </p:cNvSpPr>
            <p:nvPr/>
          </p:nvSpPr>
          <p:spPr bwMode="auto">
            <a:xfrm>
              <a:off x="5474297" y="198157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Oval 49"/>
            <p:cNvSpPr>
              <a:spLocks noChangeArrowheads="1"/>
            </p:cNvSpPr>
            <p:nvPr/>
          </p:nvSpPr>
          <p:spPr bwMode="auto">
            <a:xfrm>
              <a:off x="5926482" y="535339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Oval 50"/>
            <p:cNvSpPr>
              <a:spLocks noChangeArrowheads="1"/>
            </p:cNvSpPr>
            <p:nvPr/>
          </p:nvSpPr>
          <p:spPr bwMode="auto">
            <a:xfrm>
              <a:off x="6190656" y="4855240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Oval 51"/>
            <p:cNvSpPr>
              <a:spLocks noChangeArrowheads="1"/>
            </p:cNvSpPr>
            <p:nvPr/>
          </p:nvSpPr>
          <p:spPr bwMode="auto">
            <a:xfrm>
              <a:off x="4846456" y="4380757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Oval 52"/>
            <p:cNvSpPr>
              <a:spLocks noChangeArrowheads="1"/>
            </p:cNvSpPr>
            <p:nvPr/>
          </p:nvSpPr>
          <p:spPr bwMode="auto">
            <a:xfrm>
              <a:off x="6456203" y="273910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Oval 53"/>
            <p:cNvSpPr>
              <a:spLocks noChangeArrowheads="1"/>
            </p:cNvSpPr>
            <p:nvPr/>
          </p:nvSpPr>
          <p:spPr bwMode="auto">
            <a:xfrm>
              <a:off x="6211241" y="3438992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Oval 6"/>
            <p:cNvSpPr>
              <a:spLocks noChangeArrowheads="1"/>
            </p:cNvSpPr>
            <p:nvPr/>
          </p:nvSpPr>
          <p:spPr bwMode="auto">
            <a:xfrm>
              <a:off x="3854258" y="2022744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4074517" y="152458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Oval 15"/>
            <p:cNvSpPr>
              <a:spLocks noChangeArrowheads="1"/>
            </p:cNvSpPr>
            <p:nvPr/>
          </p:nvSpPr>
          <p:spPr bwMode="auto">
            <a:xfrm>
              <a:off x="3053501" y="290378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Oval 18"/>
            <p:cNvSpPr>
              <a:spLocks noChangeArrowheads="1"/>
            </p:cNvSpPr>
            <p:nvPr/>
          </p:nvSpPr>
          <p:spPr bwMode="auto">
            <a:xfrm>
              <a:off x="1627875" y="241591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Oval 19"/>
            <p:cNvSpPr>
              <a:spLocks noChangeArrowheads="1"/>
            </p:cNvSpPr>
            <p:nvPr/>
          </p:nvSpPr>
          <p:spPr bwMode="auto">
            <a:xfrm>
              <a:off x="2545052" y="280909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Oval 20"/>
            <p:cNvSpPr>
              <a:spLocks noChangeArrowheads="1"/>
            </p:cNvSpPr>
            <p:nvPr/>
          </p:nvSpPr>
          <p:spPr bwMode="auto">
            <a:xfrm>
              <a:off x="1848134" y="191776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Oval 21"/>
            <p:cNvSpPr>
              <a:spLocks noChangeArrowheads="1"/>
            </p:cNvSpPr>
            <p:nvPr/>
          </p:nvSpPr>
          <p:spPr bwMode="auto">
            <a:xfrm>
              <a:off x="3024682" y="222653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Oval 22"/>
            <p:cNvSpPr>
              <a:spLocks noChangeArrowheads="1"/>
            </p:cNvSpPr>
            <p:nvPr/>
          </p:nvSpPr>
          <p:spPr bwMode="auto">
            <a:xfrm>
              <a:off x="3656642" y="263411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Oval 23"/>
            <p:cNvSpPr>
              <a:spLocks noChangeArrowheads="1"/>
            </p:cNvSpPr>
            <p:nvPr/>
          </p:nvSpPr>
          <p:spPr bwMode="auto">
            <a:xfrm>
              <a:off x="3146134" y="147312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0" name="Oval 24"/>
            <p:cNvSpPr>
              <a:spLocks noChangeArrowheads="1"/>
            </p:cNvSpPr>
            <p:nvPr/>
          </p:nvSpPr>
          <p:spPr bwMode="auto">
            <a:xfrm>
              <a:off x="3494020" y="323725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Oval 28"/>
            <p:cNvSpPr>
              <a:spLocks noChangeArrowheads="1"/>
            </p:cNvSpPr>
            <p:nvPr/>
          </p:nvSpPr>
          <p:spPr bwMode="auto">
            <a:xfrm>
              <a:off x="1987198" y="381775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Oval 30"/>
            <p:cNvSpPr>
              <a:spLocks noChangeArrowheads="1"/>
            </p:cNvSpPr>
            <p:nvPr/>
          </p:nvSpPr>
          <p:spPr bwMode="auto">
            <a:xfrm>
              <a:off x="1960438" y="2965537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Oval 31"/>
            <p:cNvSpPr>
              <a:spLocks noChangeArrowheads="1"/>
            </p:cNvSpPr>
            <p:nvPr/>
          </p:nvSpPr>
          <p:spPr bwMode="auto">
            <a:xfrm>
              <a:off x="2602690" y="3358711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442127" y="386098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Oval 34"/>
            <p:cNvSpPr>
              <a:spLocks noChangeArrowheads="1"/>
            </p:cNvSpPr>
            <p:nvPr/>
          </p:nvSpPr>
          <p:spPr bwMode="auto">
            <a:xfrm>
              <a:off x="1600200" y="418005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Oval 36"/>
            <p:cNvSpPr>
              <a:spLocks noChangeArrowheads="1"/>
            </p:cNvSpPr>
            <p:nvPr/>
          </p:nvSpPr>
          <p:spPr bwMode="auto">
            <a:xfrm>
              <a:off x="1948087" y="4441482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Oval 46"/>
            <p:cNvSpPr>
              <a:spLocks noChangeArrowheads="1"/>
            </p:cNvSpPr>
            <p:nvPr/>
          </p:nvSpPr>
          <p:spPr bwMode="auto">
            <a:xfrm>
              <a:off x="2414222" y="1775724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Oval 54"/>
            <p:cNvSpPr>
              <a:spLocks noChangeArrowheads="1"/>
            </p:cNvSpPr>
            <p:nvPr/>
          </p:nvSpPr>
          <p:spPr bwMode="auto">
            <a:xfrm>
              <a:off x="1723710" y="122198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Oval 16"/>
            <p:cNvSpPr>
              <a:spLocks noChangeArrowheads="1"/>
            </p:cNvSpPr>
            <p:nvPr/>
          </p:nvSpPr>
          <p:spPr bwMode="auto">
            <a:xfrm>
              <a:off x="2287739" y="4132707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Oval 53"/>
            <p:cNvSpPr>
              <a:spLocks noChangeArrowheads="1"/>
            </p:cNvSpPr>
            <p:nvPr/>
          </p:nvSpPr>
          <p:spPr bwMode="auto">
            <a:xfrm>
              <a:off x="2003666" y="324343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Oval 143"/>
            <p:cNvSpPr>
              <a:spLocks noChangeArrowheads="1"/>
            </p:cNvSpPr>
            <p:nvPr/>
          </p:nvSpPr>
          <p:spPr bwMode="auto">
            <a:xfrm>
              <a:off x="7356912" y="355323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7" name="Oval 15"/>
            <p:cNvSpPr>
              <a:spLocks noChangeArrowheads="1"/>
            </p:cNvSpPr>
            <p:nvPr/>
          </p:nvSpPr>
          <p:spPr bwMode="auto">
            <a:xfrm>
              <a:off x="7288980" y="256927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8" name="Oval 19"/>
            <p:cNvSpPr>
              <a:spLocks noChangeArrowheads="1"/>
            </p:cNvSpPr>
            <p:nvPr/>
          </p:nvSpPr>
          <p:spPr bwMode="auto">
            <a:xfrm>
              <a:off x="6780532" y="247458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9" name="Oval 21"/>
            <p:cNvSpPr>
              <a:spLocks noChangeArrowheads="1"/>
            </p:cNvSpPr>
            <p:nvPr/>
          </p:nvSpPr>
          <p:spPr bwMode="auto">
            <a:xfrm>
              <a:off x="7260161" y="1892030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1" name="Oval 23"/>
            <p:cNvSpPr>
              <a:spLocks noChangeArrowheads="1"/>
            </p:cNvSpPr>
            <p:nvPr/>
          </p:nvSpPr>
          <p:spPr bwMode="auto">
            <a:xfrm>
              <a:off x="7381614" y="1138619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3" name="Oval 31"/>
            <p:cNvSpPr>
              <a:spLocks noChangeArrowheads="1"/>
            </p:cNvSpPr>
            <p:nvPr/>
          </p:nvSpPr>
          <p:spPr bwMode="auto">
            <a:xfrm>
              <a:off x="6838170" y="3024205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4" name="Oval 33"/>
            <p:cNvSpPr>
              <a:spLocks noChangeArrowheads="1"/>
            </p:cNvSpPr>
            <p:nvPr/>
          </p:nvSpPr>
          <p:spPr bwMode="auto">
            <a:xfrm>
              <a:off x="6677607" y="3526479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5" name="Oval 46"/>
            <p:cNvSpPr>
              <a:spLocks noChangeArrowheads="1"/>
            </p:cNvSpPr>
            <p:nvPr/>
          </p:nvSpPr>
          <p:spPr bwMode="auto">
            <a:xfrm>
              <a:off x="6649702" y="1441217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Oval 7"/>
            <p:cNvSpPr>
              <a:spLocks noChangeArrowheads="1"/>
            </p:cNvSpPr>
            <p:nvPr/>
          </p:nvSpPr>
          <p:spPr bwMode="auto">
            <a:xfrm>
              <a:off x="5050248" y="470908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7" name="Oval 10"/>
            <p:cNvSpPr>
              <a:spLocks noChangeArrowheads="1"/>
            </p:cNvSpPr>
            <p:nvPr/>
          </p:nvSpPr>
          <p:spPr bwMode="auto">
            <a:xfrm>
              <a:off x="5936775" y="560556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8" name="Oval 12"/>
            <p:cNvSpPr>
              <a:spLocks noChangeArrowheads="1"/>
            </p:cNvSpPr>
            <p:nvPr/>
          </p:nvSpPr>
          <p:spPr bwMode="auto">
            <a:xfrm>
              <a:off x="5216986" y="566937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" name="Oval 14"/>
            <p:cNvSpPr>
              <a:spLocks noChangeArrowheads="1"/>
            </p:cNvSpPr>
            <p:nvPr/>
          </p:nvSpPr>
          <p:spPr bwMode="auto">
            <a:xfrm>
              <a:off x="6649702" y="548205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Oval 47"/>
            <p:cNvSpPr>
              <a:spLocks noChangeArrowheads="1"/>
            </p:cNvSpPr>
            <p:nvPr/>
          </p:nvSpPr>
          <p:spPr bwMode="auto">
            <a:xfrm>
              <a:off x="6785563" y="4893323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1" name="Oval 52"/>
            <p:cNvSpPr>
              <a:spLocks noChangeArrowheads="1"/>
            </p:cNvSpPr>
            <p:nvPr/>
          </p:nvSpPr>
          <p:spPr bwMode="auto">
            <a:xfrm>
              <a:off x="7454576" y="524326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Oval 53"/>
            <p:cNvSpPr>
              <a:spLocks noChangeArrowheads="1"/>
            </p:cNvSpPr>
            <p:nvPr/>
          </p:nvSpPr>
          <p:spPr bwMode="auto">
            <a:xfrm>
              <a:off x="7209614" y="5943158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Oval 22"/>
            <p:cNvSpPr>
              <a:spLocks noChangeArrowheads="1"/>
            </p:cNvSpPr>
            <p:nvPr/>
          </p:nvSpPr>
          <p:spPr bwMode="auto">
            <a:xfrm>
              <a:off x="4655016" y="513828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4" name="Oval 24"/>
            <p:cNvSpPr>
              <a:spLocks noChangeArrowheads="1"/>
            </p:cNvSpPr>
            <p:nvPr/>
          </p:nvSpPr>
          <p:spPr bwMode="auto">
            <a:xfrm>
              <a:off x="4492393" y="574142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9" name="Oval 25"/>
            <p:cNvSpPr>
              <a:spLocks noChangeArrowheads="1"/>
            </p:cNvSpPr>
            <p:nvPr/>
          </p:nvSpPr>
          <p:spPr bwMode="auto">
            <a:xfrm>
              <a:off x="3878959" y="602652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0" name="Oval 26"/>
            <p:cNvSpPr>
              <a:spLocks noChangeArrowheads="1"/>
            </p:cNvSpPr>
            <p:nvPr/>
          </p:nvSpPr>
          <p:spPr bwMode="auto">
            <a:xfrm>
              <a:off x="4062166" y="5427503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1" name="Oval 180"/>
            <p:cNvSpPr>
              <a:spLocks noChangeArrowheads="1"/>
            </p:cNvSpPr>
            <p:nvPr/>
          </p:nvSpPr>
          <p:spPr bwMode="auto">
            <a:xfrm>
              <a:off x="3341691" y="581655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" name="Oval 6"/>
            <p:cNvSpPr>
              <a:spLocks noChangeArrowheads="1"/>
            </p:cNvSpPr>
            <p:nvPr/>
          </p:nvSpPr>
          <p:spPr bwMode="auto">
            <a:xfrm>
              <a:off x="4074517" y="3951558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5" name="Oval 15"/>
            <p:cNvSpPr>
              <a:spLocks noChangeArrowheads="1"/>
            </p:cNvSpPr>
            <p:nvPr/>
          </p:nvSpPr>
          <p:spPr bwMode="auto">
            <a:xfrm>
              <a:off x="3273760" y="483259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6" name="Oval 19"/>
            <p:cNvSpPr>
              <a:spLocks noChangeArrowheads="1"/>
            </p:cNvSpPr>
            <p:nvPr/>
          </p:nvSpPr>
          <p:spPr bwMode="auto">
            <a:xfrm>
              <a:off x="1987198" y="6026526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7" name="Oval 21"/>
            <p:cNvSpPr>
              <a:spLocks noChangeArrowheads="1"/>
            </p:cNvSpPr>
            <p:nvPr/>
          </p:nvSpPr>
          <p:spPr bwMode="auto">
            <a:xfrm>
              <a:off x="3244941" y="4155350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9" name="Oval 23"/>
            <p:cNvSpPr>
              <a:spLocks noChangeArrowheads="1"/>
            </p:cNvSpPr>
            <p:nvPr/>
          </p:nvSpPr>
          <p:spPr bwMode="auto">
            <a:xfrm>
              <a:off x="3366393" y="3401939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" name="Oval 24"/>
            <p:cNvSpPr>
              <a:spLocks noChangeArrowheads="1"/>
            </p:cNvSpPr>
            <p:nvPr/>
          </p:nvSpPr>
          <p:spPr bwMode="auto">
            <a:xfrm>
              <a:off x="3714279" y="5166073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1" name="Oval 31"/>
            <p:cNvSpPr>
              <a:spLocks noChangeArrowheads="1"/>
            </p:cNvSpPr>
            <p:nvPr/>
          </p:nvSpPr>
          <p:spPr bwMode="auto">
            <a:xfrm>
              <a:off x="2822949" y="5287525"/>
              <a:ext cx="154388" cy="15438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3" name="Oval 15"/>
            <p:cNvSpPr>
              <a:spLocks noChangeArrowheads="1"/>
            </p:cNvSpPr>
            <p:nvPr/>
          </p:nvSpPr>
          <p:spPr bwMode="auto">
            <a:xfrm>
              <a:off x="6894663" y="6372354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4" name="Oval 19"/>
            <p:cNvSpPr>
              <a:spLocks noChangeArrowheads="1"/>
            </p:cNvSpPr>
            <p:nvPr/>
          </p:nvSpPr>
          <p:spPr bwMode="auto">
            <a:xfrm>
              <a:off x="6386214" y="6277663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5" name="Oval 22"/>
            <p:cNvSpPr>
              <a:spLocks noChangeArrowheads="1"/>
            </p:cNvSpPr>
            <p:nvPr/>
          </p:nvSpPr>
          <p:spPr bwMode="auto">
            <a:xfrm>
              <a:off x="7497804" y="6102691"/>
              <a:ext cx="154388" cy="1543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2515106" y="3278364"/>
              <a:ext cx="341710" cy="341710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5552520" y="2887315"/>
              <a:ext cx="341710" cy="3417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5829644" y="5263854"/>
              <a:ext cx="341710" cy="3417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097667" y="4920084"/>
              <a:ext cx="341710" cy="341710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3" name="TextBox 372"/>
          <p:cNvSpPr txBox="1"/>
          <p:nvPr/>
        </p:nvSpPr>
        <p:spPr>
          <a:xfrm>
            <a:off x="869430" y="3556327"/>
            <a:ext cx="7108934" cy="1077218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only few skips, we know pretty well </a:t>
            </a:r>
          </a:p>
          <a:p>
            <a:pPr algn="ctr"/>
            <a:r>
              <a:rPr lang="de-CH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songs match the user‘s mood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93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1" name="Picture 27" descr="ipodShuff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999" y="762000"/>
            <a:ext cx="3962349" cy="356717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381000" y="461561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smtClean="0"/>
              <a:t>„play random songs that match my mood“</a:t>
            </a:r>
            <a:endParaRPr lang="en-US" sz="3600" dirty="0"/>
          </a:p>
        </p:txBody>
      </p:sp>
    </p:spTree>
    <p:custDataLst>
      <p:tags r:id="rId1"/>
    </p:custDataLst>
  </p:cSld>
  <p:clrMapOvr>
    <a:masterClrMapping/>
  </p:clrMapOvr>
  <p:transition advTm="21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Work in Progress: Who is Dancing?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787140" y="1069703"/>
            <a:ext cx="5204460" cy="3796937"/>
            <a:chOff x="190500" y="228600"/>
            <a:chExt cx="8763000" cy="629602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r="10156"/>
            <a:stretch>
              <a:fillRect/>
            </a:stretch>
          </p:blipFill>
          <p:spPr bwMode="auto">
            <a:xfrm>
              <a:off x="190500" y="228600"/>
              <a:ext cx="8763000" cy="629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ounded Rectangular Callout 4"/>
            <p:cNvSpPr/>
            <p:nvPr/>
          </p:nvSpPr>
          <p:spPr>
            <a:xfrm>
              <a:off x="6934200" y="1524000"/>
              <a:ext cx="1295400" cy="685800"/>
            </a:xfrm>
            <a:prstGeom prst="wedgeRoundRectCallout">
              <a:avLst>
                <a:gd name="adj1" fmla="val -61384"/>
                <a:gd name="adj2" fmla="val 192610"/>
                <a:gd name="adj3" fmla="val 16667"/>
              </a:avLst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AC/DC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5410200" y="2133600"/>
              <a:ext cx="1295400" cy="685800"/>
            </a:xfrm>
            <a:prstGeom prst="wedgeRoundRectCallout">
              <a:avLst>
                <a:gd name="adj1" fmla="val -71897"/>
                <a:gd name="adj2" fmla="val 201121"/>
                <a:gd name="adj3" fmla="val 16667"/>
              </a:avLst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Beatles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3886200" y="1295400"/>
              <a:ext cx="1295400" cy="685800"/>
            </a:xfrm>
            <a:prstGeom prst="wedgeRoundRectCallout">
              <a:avLst>
                <a:gd name="adj1" fmla="val -71897"/>
                <a:gd name="adj2" fmla="val 201121"/>
                <a:gd name="adj3" fmla="val 16667"/>
              </a:avLst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Prodigy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97" y="1769652"/>
            <a:ext cx="3108507" cy="435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1721" y="3943087"/>
            <a:ext cx="2791738" cy="251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114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52595" y="2655075"/>
            <a:ext cx="3828183" cy="2861416"/>
            <a:chOff x="1066800" y="914400"/>
            <a:chExt cx="6896100" cy="5154562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914400"/>
              <a:ext cx="6896100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916295" y="4572002"/>
              <a:ext cx="5262462" cy="1496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„In my shelf AC/DC is</a:t>
              </a:r>
            </a:p>
            <a:p>
              <a:pPr algn="ctr"/>
              <a:r>
                <a:rPr lang="de-CH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 to the ZZ Top...“</a:t>
              </a:r>
              <a:endPara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Browsing Covers</a:t>
            </a:r>
            <a:endParaRPr lang="en-US" dirty="0"/>
          </a:p>
        </p:txBody>
      </p:sp>
      <p:pic>
        <p:nvPicPr>
          <p:cNvPr id="17" name="Picture 16" descr="space_3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5969" y="1920874"/>
            <a:ext cx="2895631" cy="434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space_over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384" y="1920875"/>
            <a:ext cx="2895631" cy="4343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covers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169" y="1115968"/>
            <a:ext cx="2895631" cy="4343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84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Video</a:t>
            </a:r>
            <a:endParaRPr lang="en-US" dirty="0"/>
          </a:p>
        </p:txBody>
      </p:sp>
      <p:pic>
        <p:nvPicPr>
          <p:cNvPr id="4" name="museek_talk_googl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421424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ransition advTm="243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39" name="Picture 79" descr="flyingcov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1500" y="2190750"/>
            <a:ext cx="2603500" cy="4229100"/>
          </a:xfrm>
          <a:prstGeom prst="rect">
            <a:avLst/>
          </a:prstGeom>
          <a:noFill/>
        </p:spPr>
      </p:pic>
      <p:pic>
        <p:nvPicPr>
          <p:cNvPr id="15440" name="Picture 80" descr="flyingcover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36538"/>
            <a:ext cx="3429000" cy="4127500"/>
          </a:xfrm>
          <a:prstGeom prst="rect">
            <a:avLst/>
          </a:prstGeom>
          <a:noFill/>
        </p:spPr>
      </p:pic>
      <p:pic>
        <p:nvPicPr>
          <p:cNvPr id="15442" name="Picture 82" descr="flyingcovers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70188"/>
            <a:ext cx="3441700" cy="5410200"/>
          </a:xfrm>
          <a:prstGeom prst="rect">
            <a:avLst/>
          </a:prstGeom>
          <a:noFill/>
        </p:spPr>
      </p:pic>
      <p:pic>
        <p:nvPicPr>
          <p:cNvPr id="15444" name="Picture 84" descr="flyingcovers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0900" y="4305300"/>
            <a:ext cx="2616200" cy="2552700"/>
          </a:xfrm>
          <a:prstGeom prst="rect">
            <a:avLst/>
          </a:prstGeom>
          <a:noFill/>
        </p:spPr>
      </p:pic>
      <p:pic>
        <p:nvPicPr>
          <p:cNvPr id="15445" name="Picture 85" descr="androidapp"/>
          <p:cNvPicPr>
            <a:picLocks noChangeAspect="1" noChangeArrowheads="1"/>
          </p:cNvPicPr>
          <p:nvPr/>
        </p:nvPicPr>
        <p:blipFill>
          <a:blip r:embed="rId7" cstate="print"/>
          <a:srcRect l="10172" t="7283" r="9158" b="7251"/>
          <a:stretch>
            <a:fillRect/>
          </a:stretch>
        </p:blipFill>
        <p:spPr bwMode="auto">
          <a:xfrm rot="-611705">
            <a:off x="648658" y="2535079"/>
            <a:ext cx="2721781" cy="395787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450"/>
          <p:cNvSpPr txBox="1">
            <a:spLocks noChangeArrowheads="1"/>
          </p:cNvSpPr>
          <p:nvPr/>
        </p:nvSpPr>
        <p:spPr bwMode="auto">
          <a:xfrm>
            <a:off x="648182" y="1278179"/>
            <a:ext cx="7898917" cy="74731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de-CH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www.musicexplorer.org/museek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450"/>
          <p:cNvSpPr txBox="1">
            <a:spLocks noChangeArrowheads="1"/>
          </p:cNvSpPr>
          <p:nvPr/>
        </p:nvSpPr>
        <p:spPr bwMode="auto">
          <a:xfrm>
            <a:off x="648182" y="236538"/>
            <a:ext cx="7898918" cy="74731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connection only required at first startup!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9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CH" dirty="0" smtClean="0"/>
              <a:t>Thanks to:</a:t>
            </a:r>
          </a:p>
          <a:p>
            <a:pPr lvl="1"/>
            <a:r>
              <a:rPr lang="de-CH" dirty="0" smtClean="0"/>
              <a:t>Lukas Bossard </a:t>
            </a:r>
          </a:p>
          <a:p>
            <a:pPr lvl="1"/>
            <a:r>
              <a:rPr lang="de-CH" dirty="0" smtClean="0"/>
              <a:t>Mihai Calin</a:t>
            </a:r>
          </a:p>
          <a:p>
            <a:pPr lvl="1"/>
            <a:r>
              <a:rPr lang="de-CH" dirty="0" smtClean="0"/>
              <a:t>Olga Goussevskaia</a:t>
            </a:r>
          </a:p>
          <a:p>
            <a:pPr lvl="1"/>
            <a:r>
              <a:rPr lang="de-CH" dirty="0" smtClean="0"/>
              <a:t>Michael Lorenzi</a:t>
            </a:r>
          </a:p>
          <a:p>
            <a:pPr lvl="1"/>
            <a:r>
              <a:rPr lang="de-CH" dirty="0" smtClean="0"/>
              <a:t>Roger Wattenhofer</a:t>
            </a:r>
          </a:p>
          <a:p>
            <a:pPr lvl="1"/>
            <a:r>
              <a:rPr lang="de-CH" dirty="0" smtClean="0"/>
              <a:t>Samuel Welten</a:t>
            </a:r>
          </a:p>
          <a:p>
            <a:pPr lvl="1"/>
            <a:endParaRPr lang="de-CH" dirty="0" smtClean="0"/>
          </a:p>
          <a:p>
            <a:r>
              <a:rPr lang="de-CH" dirty="0" smtClean="0"/>
              <a:t>URLs:</a:t>
            </a:r>
          </a:p>
          <a:p>
            <a:pPr lvl="1"/>
            <a:r>
              <a:rPr lang="de-CH" dirty="0" smtClean="0"/>
              <a:t>www.musicexplorer.org/museek</a:t>
            </a:r>
          </a:p>
          <a:p>
            <a:pPr lvl="1"/>
            <a:r>
              <a:rPr lang="de-CH" dirty="0" smtClean="0"/>
              <a:t>www.youjuke.org</a:t>
            </a:r>
          </a:p>
          <a:p>
            <a:pPr lvl="1"/>
            <a:r>
              <a:rPr lang="de-CH" dirty="0" smtClean="0"/>
              <a:t>apps.facebook.com/youjuke</a:t>
            </a:r>
          </a:p>
          <a:p>
            <a:pPr lvl="1"/>
            <a:endParaRPr lang="de-CH" dirty="0" smtClean="0"/>
          </a:p>
          <a:p>
            <a:r>
              <a:rPr lang="de-CH" dirty="0" smtClean="0"/>
              <a:t>E-Mail:</a:t>
            </a:r>
          </a:p>
          <a:p>
            <a:pPr lvl="1"/>
            <a:r>
              <a:rPr lang="de-CH" dirty="0" smtClean="0"/>
              <a:t>kuhnmi@tik.ee.ethz.ch (Michael Kuhn)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Questions?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2909" y="1287379"/>
            <a:ext cx="3108691" cy="491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589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What‘s the Talk about?</a:t>
            </a:r>
            <a:endParaRPr lang="en-US" dirty="0"/>
          </a:p>
        </p:txBody>
      </p:sp>
      <p:grpSp>
        <p:nvGrpSpPr>
          <p:cNvPr id="2" name="Group 18"/>
          <p:cNvGrpSpPr/>
          <p:nvPr/>
        </p:nvGrpSpPr>
        <p:grpSpPr>
          <a:xfrm>
            <a:off x="258559" y="1143000"/>
            <a:ext cx="4293393" cy="2178736"/>
            <a:chOff x="126207" y="1143000"/>
            <a:chExt cx="4293393" cy="217873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/>
            </a:blip>
            <a:srcRect/>
            <a:stretch>
              <a:fillRect/>
            </a:stretch>
          </p:blipFill>
          <p:spPr bwMode="auto">
            <a:xfrm>
              <a:off x="126207" y="1143000"/>
              <a:ext cx="4293393" cy="217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26207" y="1295400"/>
              <a:ext cx="4293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basic idea: map of music</a:t>
              </a:r>
            </a:p>
          </p:txBody>
        </p:sp>
      </p:grpSp>
      <p:grpSp>
        <p:nvGrpSpPr>
          <p:cNvPr id="3" name="Group 19"/>
          <p:cNvGrpSpPr/>
          <p:nvPr/>
        </p:nvGrpSpPr>
        <p:grpSpPr>
          <a:xfrm>
            <a:off x="2418829" y="2644047"/>
            <a:ext cx="4293393" cy="2286000"/>
            <a:chOff x="2418829" y="2743200"/>
            <a:chExt cx="4293393" cy="2286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16000"/>
            </a:blip>
            <a:srcRect t="5687" b="23219"/>
            <a:stretch>
              <a:fillRect/>
            </a:stretch>
          </p:blipFill>
          <p:spPr bwMode="auto">
            <a:xfrm>
              <a:off x="2419746" y="2743200"/>
              <a:ext cx="4280444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418829" y="2895600"/>
              <a:ext cx="42933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constructing the map</a:t>
              </a:r>
            </a:p>
            <a:p>
              <a:pPr algn="ctr"/>
              <a:r>
                <a:rPr lang="de-CH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(MDS, PLSA)</a:t>
              </a:r>
            </a:p>
          </p:txBody>
        </p:sp>
      </p:grpSp>
      <p:grpSp>
        <p:nvGrpSpPr>
          <p:cNvPr id="5" name="Group 20"/>
          <p:cNvGrpSpPr/>
          <p:nvPr/>
        </p:nvGrpSpPr>
        <p:grpSpPr>
          <a:xfrm>
            <a:off x="4572000" y="4263027"/>
            <a:ext cx="4255433" cy="2362200"/>
            <a:chOff x="4572000" y="4130675"/>
            <a:chExt cx="4255433" cy="2362200"/>
          </a:xfrm>
        </p:grpSpPr>
        <p:pic>
          <p:nvPicPr>
            <p:cNvPr id="9" name="Picture 8" descr="usingamap.jpg"/>
            <p:cNvPicPr>
              <a:picLocks noChangeAspect="1"/>
            </p:cNvPicPr>
            <p:nvPr/>
          </p:nvPicPr>
          <p:blipFill>
            <a:blip r:embed="rId5" cstate="print">
              <a:lum bright="-31000"/>
            </a:blip>
            <a:stretch>
              <a:fillRect/>
            </a:stretch>
          </p:blipFill>
          <p:spPr>
            <a:xfrm>
              <a:off x="4572000" y="4130675"/>
              <a:ext cx="4255433" cy="2362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572000" y="4343400"/>
              <a:ext cx="42554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using the map</a:t>
              </a:r>
            </a:p>
            <a:p>
              <a:pPr algn="ctr"/>
              <a:r>
                <a:rPr lang="de-CH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(Youtube, Android)</a:t>
              </a:r>
            </a:p>
          </p:txBody>
        </p:sp>
      </p:grpSp>
    </p:spTree>
    <p:custDataLst>
      <p:tags r:id="rId1"/>
    </p:custDataLst>
  </p:cSld>
  <p:clrMapOvr>
    <a:masterClrMapping/>
  </p:clrMapOvr>
  <p:transition advTm="70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Map of Music: What is it good for?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Tm="49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20" name="Rectangle 56"/>
          <p:cNvSpPr>
            <a:spLocks noGrp="1" noChangeArrowheads="1"/>
          </p:cNvSpPr>
          <p:nvPr>
            <p:ph idx="1"/>
          </p:nvPr>
        </p:nvSpPr>
        <p:spPr>
          <a:xfrm>
            <a:off x="5105400" y="1143000"/>
            <a:ext cx="3886200" cy="5334000"/>
          </a:xfrm>
        </p:spPr>
        <p:txBody>
          <a:bodyPr/>
          <a:lstStyle/>
          <a:p>
            <a:r>
              <a:rPr lang="de-CH" sz="1800" dirty="0"/>
              <a:t>Similar songs are close to each other</a:t>
            </a:r>
          </a:p>
          <a:p>
            <a:endParaRPr lang="de-CH" sz="1800" dirty="0"/>
          </a:p>
          <a:p>
            <a:r>
              <a:rPr lang="de-CH" sz="1800" dirty="0"/>
              <a:t>Quickly find nearest neighbors</a:t>
            </a:r>
          </a:p>
          <a:p>
            <a:endParaRPr lang="de-CH" sz="1800" dirty="0"/>
          </a:p>
          <a:p>
            <a:r>
              <a:rPr lang="de-CH" sz="1800" dirty="0"/>
              <a:t>Span (and play) volumes</a:t>
            </a:r>
          </a:p>
          <a:p>
            <a:endParaRPr lang="de-CH" sz="1800" dirty="0"/>
          </a:p>
          <a:p>
            <a:r>
              <a:rPr lang="de-CH" sz="1800" dirty="0"/>
              <a:t>Create smooth playlists by interpolation</a:t>
            </a:r>
          </a:p>
          <a:p>
            <a:endParaRPr lang="de-CH" sz="1800" dirty="0"/>
          </a:p>
          <a:p>
            <a:r>
              <a:rPr lang="de-CH" sz="1800" dirty="0"/>
              <a:t>Visualize a collection</a:t>
            </a:r>
          </a:p>
          <a:p>
            <a:endParaRPr lang="de-CH" sz="1800" dirty="0"/>
          </a:p>
          <a:p>
            <a:r>
              <a:rPr lang="de-CH" sz="1800" dirty="0"/>
              <a:t>Low memory footprint</a:t>
            </a:r>
          </a:p>
          <a:p>
            <a:pPr lvl="1"/>
            <a:r>
              <a:rPr lang="de-CH" sz="1600" dirty="0"/>
              <a:t>Well suited for mobile domain</a:t>
            </a:r>
            <a:endParaRPr lang="en-US" sz="1600" dirty="0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Advantages of a Map</a:t>
            </a:r>
            <a:endParaRPr lang="en-US" dirty="0"/>
          </a:p>
        </p:txBody>
      </p:sp>
      <p:grpSp>
        <p:nvGrpSpPr>
          <p:cNvPr id="2" name="Group 180"/>
          <p:cNvGrpSpPr>
            <a:grpSpLocks/>
          </p:cNvGrpSpPr>
          <p:nvPr/>
        </p:nvGrpSpPr>
        <p:grpSpPr bwMode="auto">
          <a:xfrm>
            <a:off x="736600" y="1993900"/>
            <a:ext cx="3894138" cy="3414713"/>
            <a:chOff x="464" y="1256"/>
            <a:chExt cx="2453" cy="21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0471" name="Oval 7"/>
            <p:cNvSpPr>
              <a:spLocks noChangeArrowheads="1"/>
            </p:cNvSpPr>
            <p:nvPr/>
          </p:nvSpPr>
          <p:spPr bwMode="auto">
            <a:xfrm>
              <a:off x="1871" y="1905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73" name="Oval 9"/>
            <p:cNvSpPr>
              <a:spLocks noChangeArrowheads="1"/>
            </p:cNvSpPr>
            <p:nvPr/>
          </p:nvSpPr>
          <p:spPr bwMode="auto">
            <a:xfrm>
              <a:off x="2006" y="162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74" name="Oval 10"/>
            <p:cNvSpPr>
              <a:spLocks noChangeArrowheads="1"/>
            </p:cNvSpPr>
            <p:nvPr/>
          </p:nvSpPr>
          <p:spPr bwMode="auto">
            <a:xfrm>
              <a:off x="2107" y="2238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75" name="Oval 11"/>
            <p:cNvSpPr>
              <a:spLocks noChangeArrowheads="1"/>
            </p:cNvSpPr>
            <p:nvPr/>
          </p:nvSpPr>
          <p:spPr bwMode="auto">
            <a:xfrm>
              <a:off x="2065" y="1256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76" name="Oval 12"/>
            <p:cNvSpPr>
              <a:spLocks noChangeArrowheads="1"/>
            </p:cNvSpPr>
            <p:nvPr/>
          </p:nvSpPr>
          <p:spPr bwMode="auto">
            <a:xfrm>
              <a:off x="1736" y="2269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77" name="Oval 13"/>
            <p:cNvSpPr>
              <a:spLocks noChangeArrowheads="1"/>
            </p:cNvSpPr>
            <p:nvPr/>
          </p:nvSpPr>
          <p:spPr bwMode="auto">
            <a:xfrm>
              <a:off x="1288" y="292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78" name="Oval 14"/>
            <p:cNvSpPr>
              <a:spLocks noChangeArrowheads="1"/>
            </p:cNvSpPr>
            <p:nvPr/>
          </p:nvSpPr>
          <p:spPr bwMode="auto">
            <a:xfrm>
              <a:off x="2432" y="2178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80" name="Oval 16"/>
            <p:cNvSpPr>
              <a:spLocks noChangeArrowheads="1"/>
            </p:cNvSpPr>
            <p:nvPr/>
          </p:nvSpPr>
          <p:spPr bwMode="auto">
            <a:xfrm>
              <a:off x="2842" y="2834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81" name="Oval 17"/>
            <p:cNvSpPr>
              <a:spLocks noChangeArrowheads="1"/>
            </p:cNvSpPr>
            <p:nvPr/>
          </p:nvSpPr>
          <p:spPr bwMode="auto">
            <a:xfrm>
              <a:off x="2182" y="2607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89" name="Oval 25"/>
            <p:cNvSpPr>
              <a:spLocks noChangeArrowheads="1"/>
            </p:cNvSpPr>
            <p:nvPr/>
          </p:nvSpPr>
          <p:spPr bwMode="auto">
            <a:xfrm>
              <a:off x="1464" y="272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0" name="Oval 26"/>
            <p:cNvSpPr>
              <a:spLocks noChangeArrowheads="1"/>
            </p:cNvSpPr>
            <p:nvPr/>
          </p:nvSpPr>
          <p:spPr bwMode="auto">
            <a:xfrm>
              <a:off x="1553" y="2431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1" name="Oval 27"/>
            <p:cNvSpPr>
              <a:spLocks noChangeArrowheads="1"/>
            </p:cNvSpPr>
            <p:nvPr/>
          </p:nvSpPr>
          <p:spPr bwMode="auto">
            <a:xfrm>
              <a:off x="1737" y="2767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3" name="Oval 29"/>
            <p:cNvSpPr>
              <a:spLocks noChangeArrowheads="1"/>
            </p:cNvSpPr>
            <p:nvPr/>
          </p:nvSpPr>
          <p:spPr bwMode="auto">
            <a:xfrm>
              <a:off x="1885" y="253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6" name="Oval 32"/>
            <p:cNvSpPr>
              <a:spLocks noChangeArrowheads="1"/>
            </p:cNvSpPr>
            <p:nvPr/>
          </p:nvSpPr>
          <p:spPr bwMode="auto">
            <a:xfrm>
              <a:off x="1203" y="262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9" name="Oval 35"/>
            <p:cNvSpPr>
              <a:spLocks noChangeArrowheads="1"/>
            </p:cNvSpPr>
            <p:nvPr/>
          </p:nvSpPr>
          <p:spPr bwMode="auto">
            <a:xfrm>
              <a:off x="544" y="318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1" name="Oval 37"/>
            <p:cNvSpPr>
              <a:spLocks noChangeArrowheads="1"/>
            </p:cNvSpPr>
            <p:nvPr/>
          </p:nvSpPr>
          <p:spPr bwMode="auto">
            <a:xfrm>
              <a:off x="817" y="3225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2" name="Oval 38"/>
            <p:cNvSpPr>
              <a:spLocks noChangeArrowheads="1"/>
            </p:cNvSpPr>
            <p:nvPr/>
          </p:nvSpPr>
          <p:spPr bwMode="auto">
            <a:xfrm>
              <a:off x="965" y="299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3" name="Oval 39"/>
            <p:cNvSpPr>
              <a:spLocks noChangeArrowheads="1"/>
            </p:cNvSpPr>
            <p:nvPr/>
          </p:nvSpPr>
          <p:spPr bwMode="auto">
            <a:xfrm>
              <a:off x="1555" y="3036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4" name="Oval 40"/>
            <p:cNvSpPr>
              <a:spLocks noChangeArrowheads="1"/>
            </p:cNvSpPr>
            <p:nvPr/>
          </p:nvSpPr>
          <p:spPr bwMode="auto">
            <a:xfrm>
              <a:off x="1724" y="3163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5" name="Oval 41"/>
            <p:cNvSpPr>
              <a:spLocks noChangeArrowheads="1"/>
            </p:cNvSpPr>
            <p:nvPr/>
          </p:nvSpPr>
          <p:spPr bwMode="auto">
            <a:xfrm>
              <a:off x="2056" y="3264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6" name="Oval 42"/>
            <p:cNvSpPr>
              <a:spLocks noChangeArrowheads="1"/>
            </p:cNvSpPr>
            <p:nvPr/>
          </p:nvSpPr>
          <p:spPr bwMode="auto">
            <a:xfrm>
              <a:off x="2384" y="2597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7" name="Oval 43"/>
            <p:cNvSpPr>
              <a:spLocks noChangeArrowheads="1"/>
            </p:cNvSpPr>
            <p:nvPr/>
          </p:nvSpPr>
          <p:spPr bwMode="auto">
            <a:xfrm>
              <a:off x="2398" y="3224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8" name="Oval 44"/>
            <p:cNvSpPr>
              <a:spLocks noChangeArrowheads="1"/>
            </p:cNvSpPr>
            <p:nvPr/>
          </p:nvSpPr>
          <p:spPr bwMode="auto">
            <a:xfrm>
              <a:off x="2218" y="1368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9" name="Oval 45"/>
            <p:cNvSpPr>
              <a:spLocks noChangeArrowheads="1"/>
            </p:cNvSpPr>
            <p:nvPr/>
          </p:nvSpPr>
          <p:spPr bwMode="auto">
            <a:xfrm>
              <a:off x="2679" y="1576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11" name="Oval 47"/>
            <p:cNvSpPr>
              <a:spLocks noChangeArrowheads="1"/>
            </p:cNvSpPr>
            <p:nvPr/>
          </p:nvSpPr>
          <p:spPr bwMode="auto">
            <a:xfrm>
              <a:off x="2498" y="189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12" name="Oval 48"/>
            <p:cNvSpPr>
              <a:spLocks noChangeArrowheads="1"/>
            </p:cNvSpPr>
            <p:nvPr/>
          </p:nvSpPr>
          <p:spPr bwMode="auto">
            <a:xfrm>
              <a:off x="2346" y="1694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13" name="Oval 49"/>
            <p:cNvSpPr>
              <a:spLocks noChangeArrowheads="1"/>
            </p:cNvSpPr>
            <p:nvPr/>
          </p:nvSpPr>
          <p:spPr bwMode="auto">
            <a:xfrm>
              <a:off x="2587" y="333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14" name="Oval 50"/>
            <p:cNvSpPr>
              <a:spLocks noChangeArrowheads="1"/>
            </p:cNvSpPr>
            <p:nvPr/>
          </p:nvSpPr>
          <p:spPr bwMode="auto">
            <a:xfrm>
              <a:off x="2694" y="309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15" name="Oval 51"/>
            <p:cNvSpPr>
              <a:spLocks noChangeArrowheads="1"/>
            </p:cNvSpPr>
            <p:nvPr/>
          </p:nvSpPr>
          <p:spPr bwMode="auto">
            <a:xfrm>
              <a:off x="2257" y="296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16" name="Oval 52"/>
            <p:cNvSpPr>
              <a:spLocks noChangeArrowheads="1"/>
            </p:cNvSpPr>
            <p:nvPr/>
          </p:nvSpPr>
          <p:spPr bwMode="auto">
            <a:xfrm>
              <a:off x="2823" y="206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17" name="Oval 53"/>
            <p:cNvSpPr>
              <a:spLocks noChangeArrowheads="1"/>
            </p:cNvSpPr>
            <p:nvPr/>
          </p:nvSpPr>
          <p:spPr bwMode="auto">
            <a:xfrm>
              <a:off x="2704" y="240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70" name="Oval 6"/>
            <p:cNvSpPr>
              <a:spLocks noChangeArrowheads="1"/>
            </p:cNvSpPr>
            <p:nvPr/>
          </p:nvSpPr>
          <p:spPr bwMode="auto">
            <a:xfrm>
              <a:off x="1559" y="1714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72" name="Oval 8"/>
            <p:cNvSpPr>
              <a:spLocks noChangeArrowheads="1"/>
            </p:cNvSpPr>
            <p:nvPr/>
          </p:nvSpPr>
          <p:spPr bwMode="auto">
            <a:xfrm>
              <a:off x="1666" y="147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79" name="Oval 15"/>
            <p:cNvSpPr>
              <a:spLocks noChangeArrowheads="1"/>
            </p:cNvSpPr>
            <p:nvPr/>
          </p:nvSpPr>
          <p:spPr bwMode="auto">
            <a:xfrm>
              <a:off x="1170" y="214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82" name="Oval 18"/>
            <p:cNvSpPr>
              <a:spLocks noChangeArrowheads="1"/>
            </p:cNvSpPr>
            <p:nvPr/>
          </p:nvSpPr>
          <p:spPr bwMode="auto">
            <a:xfrm>
              <a:off x="513" y="1905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83" name="Oval 19"/>
            <p:cNvSpPr>
              <a:spLocks noChangeArrowheads="1"/>
            </p:cNvSpPr>
            <p:nvPr/>
          </p:nvSpPr>
          <p:spPr bwMode="auto">
            <a:xfrm>
              <a:off x="923" y="2096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84" name="Oval 20"/>
            <p:cNvSpPr>
              <a:spLocks noChangeArrowheads="1"/>
            </p:cNvSpPr>
            <p:nvPr/>
          </p:nvSpPr>
          <p:spPr bwMode="auto">
            <a:xfrm>
              <a:off x="620" y="1663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85" name="Oval 21"/>
            <p:cNvSpPr>
              <a:spLocks noChangeArrowheads="1"/>
            </p:cNvSpPr>
            <p:nvPr/>
          </p:nvSpPr>
          <p:spPr bwMode="auto">
            <a:xfrm>
              <a:off x="1156" y="1813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86" name="Oval 22"/>
            <p:cNvSpPr>
              <a:spLocks noChangeArrowheads="1"/>
            </p:cNvSpPr>
            <p:nvPr/>
          </p:nvSpPr>
          <p:spPr bwMode="auto">
            <a:xfrm>
              <a:off x="1463" y="2011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87" name="Oval 23"/>
            <p:cNvSpPr>
              <a:spLocks noChangeArrowheads="1"/>
            </p:cNvSpPr>
            <p:nvPr/>
          </p:nvSpPr>
          <p:spPr bwMode="auto">
            <a:xfrm>
              <a:off x="1215" y="1447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488" name="Oval 24"/>
            <p:cNvSpPr>
              <a:spLocks noChangeArrowheads="1"/>
            </p:cNvSpPr>
            <p:nvPr/>
          </p:nvSpPr>
          <p:spPr bwMode="auto">
            <a:xfrm>
              <a:off x="1384" y="2304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2" name="Oval 28"/>
            <p:cNvSpPr>
              <a:spLocks noChangeArrowheads="1"/>
            </p:cNvSpPr>
            <p:nvPr/>
          </p:nvSpPr>
          <p:spPr bwMode="auto">
            <a:xfrm>
              <a:off x="652" y="2586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4" name="Oval 30"/>
            <p:cNvSpPr>
              <a:spLocks noChangeArrowheads="1"/>
            </p:cNvSpPr>
            <p:nvPr/>
          </p:nvSpPr>
          <p:spPr bwMode="auto">
            <a:xfrm>
              <a:off x="639" y="217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5" name="Oval 31"/>
            <p:cNvSpPr>
              <a:spLocks noChangeArrowheads="1"/>
            </p:cNvSpPr>
            <p:nvPr/>
          </p:nvSpPr>
          <p:spPr bwMode="auto">
            <a:xfrm>
              <a:off x="951" y="2363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7" name="Oval 33"/>
            <p:cNvSpPr>
              <a:spLocks noChangeArrowheads="1"/>
            </p:cNvSpPr>
            <p:nvPr/>
          </p:nvSpPr>
          <p:spPr bwMode="auto">
            <a:xfrm>
              <a:off x="873" y="2607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498" name="Oval 34"/>
            <p:cNvSpPr>
              <a:spLocks noChangeArrowheads="1"/>
            </p:cNvSpPr>
            <p:nvPr/>
          </p:nvSpPr>
          <p:spPr bwMode="auto">
            <a:xfrm>
              <a:off x="464" y="2762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00" name="Oval 36"/>
            <p:cNvSpPr>
              <a:spLocks noChangeArrowheads="1"/>
            </p:cNvSpPr>
            <p:nvPr/>
          </p:nvSpPr>
          <p:spPr bwMode="auto">
            <a:xfrm>
              <a:off x="633" y="2889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10" name="Oval 46"/>
            <p:cNvSpPr>
              <a:spLocks noChangeArrowheads="1"/>
            </p:cNvSpPr>
            <p:nvPr/>
          </p:nvSpPr>
          <p:spPr bwMode="auto">
            <a:xfrm>
              <a:off x="895" y="1594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518" name="Oval 54"/>
            <p:cNvSpPr>
              <a:spLocks noChangeArrowheads="1"/>
            </p:cNvSpPr>
            <p:nvPr/>
          </p:nvSpPr>
          <p:spPr bwMode="auto">
            <a:xfrm>
              <a:off x="524" y="1325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179"/>
          <p:cNvGrpSpPr>
            <a:grpSpLocks/>
          </p:cNvGrpSpPr>
          <p:nvPr/>
        </p:nvGrpSpPr>
        <p:grpSpPr bwMode="auto">
          <a:xfrm>
            <a:off x="352425" y="2014538"/>
            <a:ext cx="4356100" cy="3151187"/>
            <a:chOff x="222" y="1269"/>
            <a:chExt cx="2744" cy="19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0622" name="Text Box 158"/>
            <p:cNvSpPr txBox="1">
              <a:spLocks noChangeArrowheads="1"/>
            </p:cNvSpPr>
            <p:nvPr/>
          </p:nvSpPr>
          <p:spPr bwMode="auto">
            <a:xfrm>
              <a:off x="943" y="1269"/>
              <a:ext cx="61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sz="1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Hey Jude</a:t>
              </a:r>
              <a:endPara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623" name="Text Box 159"/>
            <p:cNvSpPr txBox="1">
              <a:spLocks noChangeArrowheads="1"/>
            </p:cNvSpPr>
            <p:nvPr/>
          </p:nvSpPr>
          <p:spPr bwMode="auto">
            <a:xfrm>
              <a:off x="599" y="1432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sz="1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Imagine</a:t>
              </a:r>
              <a:endPara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624" name="Text Box 160"/>
            <p:cNvSpPr txBox="1">
              <a:spLocks noChangeArrowheads="1"/>
            </p:cNvSpPr>
            <p:nvPr/>
          </p:nvSpPr>
          <p:spPr bwMode="auto">
            <a:xfrm>
              <a:off x="222" y="3017"/>
              <a:ext cx="9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sz="1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My Prerogative</a:t>
              </a:r>
              <a:endPara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625" name="Text Box 161"/>
            <p:cNvSpPr txBox="1">
              <a:spLocks noChangeArrowheads="1"/>
            </p:cNvSpPr>
            <p:nvPr/>
          </p:nvSpPr>
          <p:spPr bwMode="auto">
            <a:xfrm>
              <a:off x="777" y="2762"/>
              <a:ext cx="10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sz="1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 want it that way</a:t>
              </a:r>
              <a:endPara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626" name="Text Box 162"/>
            <p:cNvSpPr txBox="1">
              <a:spLocks noChangeArrowheads="1"/>
            </p:cNvSpPr>
            <p:nvPr/>
          </p:nvSpPr>
          <p:spPr bwMode="auto">
            <a:xfrm>
              <a:off x="2285" y="1397"/>
              <a:ext cx="6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CH" sz="1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Praise you</a:t>
              </a:r>
              <a:endPara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627" name="Text Box 163"/>
            <p:cNvSpPr txBox="1">
              <a:spLocks noChangeArrowheads="1"/>
            </p:cNvSpPr>
            <p:nvPr/>
          </p:nvSpPr>
          <p:spPr bwMode="auto">
            <a:xfrm>
              <a:off x="2278" y="1738"/>
              <a:ext cx="63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CH" sz="1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Galvanize</a:t>
              </a:r>
              <a:endPara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4" name="Group 178"/>
            <p:cNvGrpSpPr>
              <a:grpSpLocks/>
            </p:cNvGrpSpPr>
            <p:nvPr/>
          </p:nvGrpSpPr>
          <p:grpSpPr bwMode="auto">
            <a:xfrm>
              <a:off x="543" y="1446"/>
              <a:ext cx="2210" cy="1808"/>
              <a:chOff x="3122" y="2317"/>
              <a:chExt cx="2210" cy="1808"/>
            </a:xfrm>
          </p:grpSpPr>
          <p:sp>
            <p:nvSpPr>
              <p:cNvPr id="190636" name="Oval 172"/>
              <p:cNvSpPr>
                <a:spLocks noChangeArrowheads="1"/>
              </p:cNvSpPr>
              <p:nvPr/>
            </p:nvSpPr>
            <p:spPr bwMode="auto">
              <a:xfrm>
                <a:off x="3866" y="3790"/>
                <a:ext cx="75" cy="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37" name="Oval 173"/>
              <p:cNvSpPr>
                <a:spLocks noChangeArrowheads="1"/>
              </p:cNvSpPr>
              <p:nvPr/>
            </p:nvSpPr>
            <p:spPr bwMode="auto">
              <a:xfrm>
                <a:off x="3122" y="4050"/>
                <a:ext cx="75" cy="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38" name="Oval 174"/>
              <p:cNvSpPr>
                <a:spLocks noChangeArrowheads="1"/>
              </p:cNvSpPr>
              <p:nvPr/>
            </p:nvSpPr>
            <p:spPr bwMode="auto">
              <a:xfrm>
                <a:off x="5257" y="2446"/>
                <a:ext cx="75" cy="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39" name="Oval 175"/>
              <p:cNvSpPr>
                <a:spLocks noChangeArrowheads="1"/>
              </p:cNvSpPr>
              <p:nvPr/>
            </p:nvSpPr>
            <p:spPr bwMode="auto">
              <a:xfrm>
                <a:off x="5076" y="2762"/>
                <a:ext cx="75" cy="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40" name="Oval 176"/>
              <p:cNvSpPr>
                <a:spLocks noChangeArrowheads="1"/>
              </p:cNvSpPr>
              <p:nvPr/>
            </p:nvSpPr>
            <p:spPr bwMode="auto">
              <a:xfrm>
                <a:off x="3793" y="2317"/>
                <a:ext cx="75" cy="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0641" name="Oval 177"/>
              <p:cNvSpPr>
                <a:spLocks noChangeArrowheads="1"/>
              </p:cNvSpPr>
              <p:nvPr/>
            </p:nvSpPr>
            <p:spPr bwMode="auto">
              <a:xfrm>
                <a:off x="3473" y="2464"/>
                <a:ext cx="75" cy="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" name="Group 156"/>
          <p:cNvGrpSpPr>
            <a:grpSpLocks/>
          </p:cNvGrpSpPr>
          <p:nvPr/>
        </p:nvGrpSpPr>
        <p:grpSpPr bwMode="auto">
          <a:xfrm>
            <a:off x="1003300" y="1851025"/>
            <a:ext cx="2466975" cy="3387725"/>
            <a:chOff x="3560" y="2084"/>
            <a:chExt cx="1554" cy="2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0609" name="Oval 145"/>
            <p:cNvSpPr>
              <a:spLocks noChangeArrowheads="1"/>
            </p:cNvSpPr>
            <p:nvPr/>
          </p:nvSpPr>
          <p:spPr bwMode="auto">
            <a:xfrm>
              <a:off x="4798" y="282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610" name="Oval 146"/>
            <p:cNvSpPr>
              <a:spLocks noChangeArrowheads="1"/>
            </p:cNvSpPr>
            <p:nvPr/>
          </p:nvSpPr>
          <p:spPr bwMode="auto">
            <a:xfrm>
              <a:off x="4933" y="2540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611" name="Oval 147"/>
            <p:cNvSpPr>
              <a:spLocks noChangeArrowheads="1"/>
            </p:cNvSpPr>
            <p:nvPr/>
          </p:nvSpPr>
          <p:spPr bwMode="auto">
            <a:xfrm>
              <a:off x="4992" y="2174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612" name="Oval 148"/>
            <p:cNvSpPr>
              <a:spLocks noChangeArrowheads="1"/>
            </p:cNvSpPr>
            <p:nvPr/>
          </p:nvSpPr>
          <p:spPr bwMode="auto">
            <a:xfrm>
              <a:off x="4663" y="318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613" name="Oval 149"/>
            <p:cNvSpPr>
              <a:spLocks noChangeArrowheads="1"/>
            </p:cNvSpPr>
            <p:nvPr/>
          </p:nvSpPr>
          <p:spPr bwMode="auto">
            <a:xfrm>
              <a:off x="3744" y="414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614" name="Oval 150"/>
            <p:cNvSpPr>
              <a:spLocks noChangeArrowheads="1"/>
            </p:cNvSpPr>
            <p:nvPr/>
          </p:nvSpPr>
          <p:spPr bwMode="auto">
            <a:xfrm>
              <a:off x="4311" y="3222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615" name="Oval 151"/>
            <p:cNvSpPr>
              <a:spLocks noChangeArrowheads="1"/>
            </p:cNvSpPr>
            <p:nvPr/>
          </p:nvSpPr>
          <p:spPr bwMode="auto">
            <a:xfrm>
              <a:off x="3579" y="3504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616" name="Oval 152"/>
            <p:cNvSpPr>
              <a:spLocks noChangeArrowheads="1"/>
            </p:cNvSpPr>
            <p:nvPr/>
          </p:nvSpPr>
          <p:spPr bwMode="auto">
            <a:xfrm>
              <a:off x="3878" y="328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617" name="Oval 153"/>
            <p:cNvSpPr>
              <a:spLocks noChangeArrowheads="1"/>
            </p:cNvSpPr>
            <p:nvPr/>
          </p:nvSpPr>
          <p:spPr bwMode="auto">
            <a:xfrm>
              <a:off x="3560" y="380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618" name="Freeform 154"/>
            <p:cNvSpPr>
              <a:spLocks/>
            </p:cNvSpPr>
            <p:nvPr/>
          </p:nvSpPr>
          <p:spPr bwMode="auto">
            <a:xfrm>
              <a:off x="3591" y="2084"/>
              <a:ext cx="1523" cy="2132"/>
            </a:xfrm>
            <a:custGeom>
              <a:avLst/>
              <a:gdLst/>
              <a:ahLst/>
              <a:cxnLst>
                <a:cxn ang="0">
                  <a:pos x="118" y="2132"/>
                </a:cxn>
                <a:cxn ang="0">
                  <a:pos x="173" y="1179"/>
                </a:cxn>
                <a:cxn ang="0">
                  <a:pos x="1153" y="1049"/>
                </a:cxn>
                <a:cxn ang="0">
                  <a:pos x="1523" y="0"/>
                </a:cxn>
              </a:cxnLst>
              <a:rect l="0" t="0" r="r" b="b"/>
              <a:pathLst>
                <a:path w="1523" h="2132">
                  <a:moveTo>
                    <a:pt x="118" y="2132"/>
                  </a:moveTo>
                  <a:cubicBezTo>
                    <a:pt x="126" y="1973"/>
                    <a:pt x="0" y="1360"/>
                    <a:pt x="173" y="1179"/>
                  </a:cubicBezTo>
                  <a:cubicBezTo>
                    <a:pt x="346" y="998"/>
                    <a:pt x="928" y="1245"/>
                    <a:pt x="1153" y="1049"/>
                  </a:cubicBezTo>
                  <a:cubicBezTo>
                    <a:pt x="1378" y="853"/>
                    <a:pt x="1461" y="175"/>
                    <a:pt x="1523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lg" len="lg"/>
            </a:ln>
            <a:effectLst/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143"/>
          <p:cNvGrpSpPr>
            <a:grpSpLocks/>
          </p:cNvGrpSpPr>
          <p:nvPr/>
        </p:nvGrpSpPr>
        <p:grpSpPr bwMode="auto">
          <a:xfrm>
            <a:off x="2136775" y="2586038"/>
            <a:ext cx="1947863" cy="1692275"/>
            <a:chOff x="1346" y="1629"/>
            <a:chExt cx="1227" cy="1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0598" name="AutoShape 134"/>
            <p:cNvSpPr>
              <a:spLocks noChangeArrowheads="1"/>
            </p:cNvSpPr>
            <p:nvPr/>
          </p:nvSpPr>
          <p:spPr bwMode="auto">
            <a:xfrm>
              <a:off x="1346" y="1629"/>
              <a:ext cx="1227" cy="1066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" name="Group 142"/>
            <p:cNvGrpSpPr>
              <a:grpSpLocks/>
            </p:cNvGrpSpPr>
            <p:nvPr/>
          </p:nvGrpSpPr>
          <p:grpSpPr bwMode="auto">
            <a:xfrm>
              <a:off x="1552" y="1904"/>
              <a:ext cx="906" cy="777"/>
              <a:chOff x="1689" y="2041"/>
              <a:chExt cx="906" cy="777"/>
            </a:xfrm>
          </p:grpSpPr>
          <p:sp>
            <p:nvSpPr>
              <p:cNvPr id="190599" name="Oval 135"/>
              <p:cNvSpPr>
                <a:spLocks noChangeArrowheads="1"/>
              </p:cNvSpPr>
              <p:nvPr/>
            </p:nvSpPr>
            <p:spPr bwMode="auto">
              <a:xfrm>
                <a:off x="2007" y="204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00" name="Oval 136"/>
              <p:cNvSpPr>
                <a:spLocks noChangeArrowheads="1"/>
              </p:cNvSpPr>
              <p:nvPr/>
            </p:nvSpPr>
            <p:spPr bwMode="auto">
              <a:xfrm>
                <a:off x="2243" y="2374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01" name="Oval 137"/>
              <p:cNvSpPr>
                <a:spLocks noChangeArrowheads="1"/>
              </p:cNvSpPr>
              <p:nvPr/>
            </p:nvSpPr>
            <p:spPr bwMode="auto">
              <a:xfrm>
                <a:off x="1872" y="2405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02" name="Oval 138"/>
              <p:cNvSpPr>
                <a:spLocks noChangeArrowheads="1"/>
              </p:cNvSpPr>
              <p:nvPr/>
            </p:nvSpPr>
            <p:spPr bwMode="auto">
              <a:xfrm>
                <a:off x="2318" y="274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03" name="Oval 139"/>
              <p:cNvSpPr>
                <a:spLocks noChangeArrowheads="1"/>
              </p:cNvSpPr>
              <p:nvPr/>
            </p:nvSpPr>
            <p:spPr bwMode="auto">
              <a:xfrm>
                <a:off x="1689" y="2567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04" name="Oval 140"/>
              <p:cNvSpPr>
                <a:spLocks noChangeArrowheads="1"/>
              </p:cNvSpPr>
              <p:nvPr/>
            </p:nvSpPr>
            <p:spPr bwMode="auto">
              <a:xfrm>
                <a:off x="2021" y="26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605" name="Oval 141"/>
              <p:cNvSpPr>
                <a:spLocks noChangeArrowheads="1"/>
              </p:cNvSpPr>
              <p:nvPr/>
            </p:nvSpPr>
            <p:spPr bwMode="auto">
              <a:xfrm>
                <a:off x="2520" y="273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8" name="Group 133"/>
          <p:cNvGrpSpPr>
            <a:grpSpLocks/>
          </p:cNvGrpSpPr>
          <p:nvPr/>
        </p:nvGrpSpPr>
        <p:grpSpPr bwMode="auto">
          <a:xfrm>
            <a:off x="1012825" y="2532063"/>
            <a:ext cx="1860550" cy="1909762"/>
            <a:chOff x="638" y="1595"/>
            <a:chExt cx="1172" cy="12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0582" name="Oval 118"/>
            <p:cNvSpPr>
              <a:spLocks noChangeArrowheads="1"/>
            </p:cNvSpPr>
            <p:nvPr/>
          </p:nvSpPr>
          <p:spPr bwMode="auto">
            <a:xfrm>
              <a:off x="1170" y="2146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" name="Group 132"/>
            <p:cNvGrpSpPr>
              <a:grpSpLocks/>
            </p:cNvGrpSpPr>
            <p:nvPr/>
          </p:nvGrpSpPr>
          <p:grpSpPr bwMode="auto">
            <a:xfrm>
              <a:off x="638" y="1595"/>
              <a:ext cx="1172" cy="1203"/>
              <a:chOff x="775" y="1730"/>
              <a:chExt cx="1172" cy="1203"/>
            </a:xfrm>
          </p:grpSpPr>
          <p:sp>
            <p:nvSpPr>
              <p:cNvPr id="190583" name="Oval 119"/>
              <p:cNvSpPr>
                <a:spLocks noChangeArrowheads="1"/>
              </p:cNvSpPr>
              <p:nvPr/>
            </p:nvSpPr>
            <p:spPr bwMode="auto">
              <a:xfrm>
                <a:off x="1872" y="2405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84" name="Oval 120"/>
              <p:cNvSpPr>
                <a:spLocks noChangeArrowheads="1"/>
              </p:cNvSpPr>
              <p:nvPr/>
            </p:nvSpPr>
            <p:spPr bwMode="auto">
              <a:xfrm>
                <a:off x="1600" y="2858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85" name="Oval 121"/>
              <p:cNvSpPr>
                <a:spLocks noChangeArrowheads="1"/>
              </p:cNvSpPr>
              <p:nvPr/>
            </p:nvSpPr>
            <p:spPr bwMode="auto">
              <a:xfrm>
                <a:off x="1689" y="2567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86" name="Oval 122"/>
              <p:cNvSpPr>
                <a:spLocks noChangeArrowheads="1"/>
              </p:cNvSpPr>
              <p:nvPr/>
            </p:nvSpPr>
            <p:spPr bwMode="auto">
              <a:xfrm>
                <a:off x="1339" y="2756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87" name="Oval 123"/>
              <p:cNvSpPr>
                <a:spLocks noChangeArrowheads="1"/>
              </p:cNvSpPr>
              <p:nvPr/>
            </p:nvSpPr>
            <p:spPr bwMode="auto">
              <a:xfrm>
                <a:off x="1695" y="1850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88" name="Oval 124"/>
              <p:cNvSpPr>
                <a:spLocks noChangeArrowheads="1"/>
              </p:cNvSpPr>
              <p:nvPr/>
            </p:nvSpPr>
            <p:spPr bwMode="auto">
              <a:xfrm>
                <a:off x="1059" y="2232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89" name="Oval 125"/>
              <p:cNvSpPr>
                <a:spLocks noChangeArrowheads="1"/>
              </p:cNvSpPr>
              <p:nvPr/>
            </p:nvSpPr>
            <p:spPr bwMode="auto">
              <a:xfrm>
                <a:off x="1292" y="1949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90" name="Oval 126"/>
              <p:cNvSpPr>
                <a:spLocks noChangeArrowheads="1"/>
              </p:cNvSpPr>
              <p:nvPr/>
            </p:nvSpPr>
            <p:spPr bwMode="auto">
              <a:xfrm>
                <a:off x="1599" y="2147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91" name="Oval 127"/>
              <p:cNvSpPr>
                <a:spLocks noChangeArrowheads="1"/>
              </p:cNvSpPr>
              <p:nvPr/>
            </p:nvSpPr>
            <p:spPr bwMode="auto">
              <a:xfrm>
                <a:off x="1520" y="2440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92" name="Oval 128"/>
              <p:cNvSpPr>
                <a:spLocks noChangeArrowheads="1"/>
              </p:cNvSpPr>
              <p:nvPr/>
            </p:nvSpPr>
            <p:spPr bwMode="auto">
              <a:xfrm>
                <a:off x="775" y="2308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93" name="Oval 129"/>
              <p:cNvSpPr>
                <a:spLocks noChangeArrowheads="1"/>
              </p:cNvSpPr>
              <p:nvPr/>
            </p:nvSpPr>
            <p:spPr bwMode="auto">
              <a:xfrm>
                <a:off x="1087" y="2499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94" name="Oval 130"/>
              <p:cNvSpPr>
                <a:spLocks noChangeArrowheads="1"/>
              </p:cNvSpPr>
              <p:nvPr/>
            </p:nvSpPr>
            <p:spPr bwMode="auto">
              <a:xfrm>
                <a:off x="1009" y="2743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95" name="Oval 131"/>
              <p:cNvSpPr>
                <a:spLocks noChangeArrowheads="1"/>
              </p:cNvSpPr>
              <p:nvPr/>
            </p:nvSpPr>
            <p:spPr bwMode="auto">
              <a:xfrm>
                <a:off x="1031" y="1730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0" name="Group 117"/>
          <p:cNvGrpSpPr>
            <a:grpSpLocks/>
          </p:cNvGrpSpPr>
          <p:nvPr/>
        </p:nvGrpSpPr>
        <p:grpSpPr bwMode="auto">
          <a:xfrm>
            <a:off x="735013" y="1273175"/>
            <a:ext cx="5421312" cy="5092700"/>
            <a:chOff x="463" y="802"/>
            <a:chExt cx="3415" cy="3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0522" name="AutoShape 58"/>
            <p:cNvSpPr>
              <a:spLocks noChangeArrowheads="1"/>
            </p:cNvSpPr>
            <p:nvPr/>
          </p:nvSpPr>
          <p:spPr bwMode="auto">
            <a:xfrm>
              <a:off x="562" y="802"/>
              <a:ext cx="912" cy="377"/>
            </a:xfrm>
            <a:prstGeom prst="wedgeRoundRectCallout">
              <a:avLst>
                <a:gd name="adj1" fmla="val -19736"/>
                <a:gd name="adj2" fmla="val 262731"/>
                <a:gd name="adj3" fmla="val 16667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de-CH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rock</a:t>
              </a:r>
              <a:endPara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524" name="AutoShape 60"/>
            <p:cNvSpPr>
              <a:spLocks noChangeArrowheads="1"/>
            </p:cNvSpPr>
            <p:nvPr/>
          </p:nvSpPr>
          <p:spPr bwMode="auto">
            <a:xfrm>
              <a:off x="1034" y="3633"/>
              <a:ext cx="912" cy="377"/>
            </a:xfrm>
            <a:prstGeom prst="wedgeRoundRectCallout">
              <a:avLst>
                <a:gd name="adj1" fmla="val -1755"/>
                <a:gd name="adj2" fmla="val -230370"/>
                <a:gd name="adj3" fmla="val 16667"/>
              </a:avLst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de-CH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pop</a:t>
              </a:r>
              <a:endPara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525" name="AutoShape 61"/>
            <p:cNvSpPr>
              <a:spLocks noChangeArrowheads="1"/>
            </p:cNvSpPr>
            <p:nvPr/>
          </p:nvSpPr>
          <p:spPr bwMode="auto">
            <a:xfrm>
              <a:off x="2966" y="2028"/>
              <a:ext cx="912" cy="377"/>
            </a:xfrm>
            <a:prstGeom prst="wedgeRoundRectCallout">
              <a:avLst>
                <a:gd name="adj1" fmla="val -100986"/>
                <a:gd name="adj2" fmla="val -119231"/>
                <a:gd name="adj3" fmla="val 16667"/>
              </a:avLst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de-CH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electronic</a:t>
              </a:r>
              <a:endPara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11" name="Group 63"/>
            <p:cNvGrpSpPr>
              <a:grpSpLocks/>
            </p:cNvGrpSpPr>
            <p:nvPr/>
          </p:nvGrpSpPr>
          <p:grpSpPr bwMode="auto">
            <a:xfrm>
              <a:off x="463" y="1324"/>
              <a:ext cx="1277" cy="1639"/>
              <a:chOff x="464" y="1325"/>
              <a:chExt cx="1277" cy="1639"/>
            </a:xfrm>
          </p:grpSpPr>
          <p:sp>
            <p:nvSpPr>
              <p:cNvPr id="190528" name="Oval 64"/>
              <p:cNvSpPr>
                <a:spLocks noChangeArrowheads="1"/>
              </p:cNvSpPr>
              <p:nvPr/>
            </p:nvSpPr>
            <p:spPr bwMode="auto">
              <a:xfrm>
                <a:off x="1559" y="1714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29" name="Oval 65"/>
              <p:cNvSpPr>
                <a:spLocks noChangeArrowheads="1"/>
              </p:cNvSpPr>
              <p:nvPr/>
            </p:nvSpPr>
            <p:spPr bwMode="auto">
              <a:xfrm>
                <a:off x="1666" y="1472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0" name="Oval 66"/>
              <p:cNvSpPr>
                <a:spLocks noChangeArrowheads="1"/>
              </p:cNvSpPr>
              <p:nvPr/>
            </p:nvSpPr>
            <p:spPr bwMode="auto">
              <a:xfrm>
                <a:off x="1170" y="2142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1" name="Oval 67"/>
              <p:cNvSpPr>
                <a:spLocks noChangeArrowheads="1"/>
              </p:cNvSpPr>
              <p:nvPr/>
            </p:nvSpPr>
            <p:spPr bwMode="auto">
              <a:xfrm>
                <a:off x="513" y="1905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2" name="Oval 68"/>
              <p:cNvSpPr>
                <a:spLocks noChangeArrowheads="1"/>
              </p:cNvSpPr>
              <p:nvPr/>
            </p:nvSpPr>
            <p:spPr bwMode="auto">
              <a:xfrm>
                <a:off x="923" y="2096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3" name="Oval 69"/>
              <p:cNvSpPr>
                <a:spLocks noChangeArrowheads="1"/>
              </p:cNvSpPr>
              <p:nvPr/>
            </p:nvSpPr>
            <p:spPr bwMode="auto">
              <a:xfrm>
                <a:off x="620" y="16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4" name="Oval 70"/>
              <p:cNvSpPr>
                <a:spLocks noChangeArrowheads="1"/>
              </p:cNvSpPr>
              <p:nvPr/>
            </p:nvSpPr>
            <p:spPr bwMode="auto">
              <a:xfrm>
                <a:off x="1156" y="181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5" name="Oval 71"/>
              <p:cNvSpPr>
                <a:spLocks noChangeArrowheads="1"/>
              </p:cNvSpPr>
              <p:nvPr/>
            </p:nvSpPr>
            <p:spPr bwMode="auto">
              <a:xfrm>
                <a:off x="1463" y="201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6" name="Oval 72"/>
              <p:cNvSpPr>
                <a:spLocks noChangeArrowheads="1"/>
              </p:cNvSpPr>
              <p:nvPr/>
            </p:nvSpPr>
            <p:spPr bwMode="auto">
              <a:xfrm>
                <a:off x="1215" y="1447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7" name="Oval 73"/>
              <p:cNvSpPr>
                <a:spLocks noChangeArrowheads="1"/>
              </p:cNvSpPr>
              <p:nvPr/>
            </p:nvSpPr>
            <p:spPr bwMode="auto">
              <a:xfrm>
                <a:off x="1384" y="2304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8" name="Oval 74"/>
              <p:cNvSpPr>
                <a:spLocks noChangeArrowheads="1"/>
              </p:cNvSpPr>
              <p:nvPr/>
            </p:nvSpPr>
            <p:spPr bwMode="auto">
              <a:xfrm>
                <a:off x="652" y="2586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39" name="Oval 75"/>
              <p:cNvSpPr>
                <a:spLocks noChangeArrowheads="1"/>
              </p:cNvSpPr>
              <p:nvPr/>
            </p:nvSpPr>
            <p:spPr bwMode="auto">
              <a:xfrm>
                <a:off x="639" y="2172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40" name="Oval 76"/>
              <p:cNvSpPr>
                <a:spLocks noChangeArrowheads="1"/>
              </p:cNvSpPr>
              <p:nvPr/>
            </p:nvSpPr>
            <p:spPr bwMode="auto">
              <a:xfrm>
                <a:off x="951" y="2363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41" name="Oval 77"/>
              <p:cNvSpPr>
                <a:spLocks noChangeArrowheads="1"/>
              </p:cNvSpPr>
              <p:nvPr/>
            </p:nvSpPr>
            <p:spPr bwMode="auto">
              <a:xfrm>
                <a:off x="873" y="2607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42" name="Oval 78"/>
              <p:cNvSpPr>
                <a:spLocks noChangeArrowheads="1"/>
              </p:cNvSpPr>
              <p:nvPr/>
            </p:nvSpPr>
            <p:spPr bwMode="auto">
              <a:xfrm>
                <a:off x="464" y="2762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43" name="Oval 79"/>
              <p:cNvSpPr>
                <a:spLocks noChangeArrowheads="1"/>
              </p:cNvSpPr>
              <p:nvPr/>
            </p:nvSpPr>
            <p:spPr bwMode="auto">
              <a:xfrm>
                <a:off x="633" y="2889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44" name="Oval 80"/>
              <p:cNvSpPr>
                <a:spLocks noChangeArrowheads="1"/>
              </p:cNvSpPr>
              <p:nvPr/>
            </p:nvSpPr>
            <p:spPr bwMode="auto">
              <a:xfrm>
                <a:off x="895" y="1594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45" name="Oval 81"/>
              <p:cNvSpPr>
                <a:spLocks noChangeArrowheads="1"/>
              </p:cNvSpPr>
              <p:nvPr/>
            </p:nvSpPr>
            <p:spPr bwMode="auto">
              <a:xfrm>
                <a:off x="524" y="1325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" name="Group 101"/>
            <p:cNvGrpSpPr>
              <a:grpSpLocks/>
            </p:cNvGrpSpPr>
            <p:nvPr/>
          </p:nvGrpSpPr>
          <p:grpSpPr bwMode="auto">
            <a:xfrm>
              <a:off x="544" y="2432"/>
              <a:ext cx="2225" cy="976"/>
              <a:chOff x="680" y="2567"/>
              <a:chExt cx="2225" cy="976"/>
            </a:xfrm>
          </p:grpSpPr>
          <p:sp>
            <p:nvSpPr>
              <p:cNvPr id="190547" name="Oval 83"/>
              <p:cNvSpPr>
                <a:spLocks noChangeArrowheads="1"/>
              </p:cNvSpPr>
              <p:nvPr/>
            </p:nvSpPr>
            <p:spPr bwMode="auto">
              <a:xfrm>
                <a:off x="1424" y="3056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48" name="Oval 84"/>
              <p:cNvSpPr>
                <a:spLocks noChangeArrowheads="1"/>
              </p:cNvSpPr>
              <p:nvPr/>
            </p:nvSpPr>
            <p:spPr bwMode="auto">
              <a:xfrm>
                <a:off x="2318" y="2743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49" name="Oval 85"/>
              <p:cNvSpPr>
                <a:spLocks noChangeArrowheads="1"/>
              </p:cNvSpPr>
              <p:nvPr/>
            </p:nvSpPr>
            <p:spPr bwMode="auto">
              <a:xfrm>
                <a:off x="1600" y="2858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0" name="Oval 86"/>
              <p:cNvSpPr>
                <a:spLocks noChangeArrowheads="1"/>
              </p:cNvSpPr>
              <p:nvPr/>
            </p:nvSpPr>
            <p:spPr bwMode="auto">
              <a:xfrm>
                <a:off x="1689" y="2567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1" name="Oval 87"/>
              <p:cNvSpPr>
                <a:spLocks noChangeArrowheads="1"/>
              </p:cNvSpPr>
              <p:nvPr/>
            </p:nvSpPr>
            <p:spPr bwMode="auto">
              <a:xfrm>
                <a:off x="1873" y="2903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2" name="Oval 88"/>
              <p:cNvSpPr>
                <a:spLocks noChangeArrowheads="1"/>
              </p:cNvSpPr>
              <p:nvPr/>
            </p:nvSpPr>
            <p:spPr bwMode="auto">
              <a:xfrm>
                <a:off x="2021" y="2668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3" name="Oval 89"/>
              <p:cNvSpPr>
                <a:spLocks noChangeArrowheads="1"/>
              </p:cNvSpPr>
              <p:nvPr/>
            </p:nvSpPr>
            <p:spPr bwMode="auto">
              <a:xfrm>
                <a:off x="1339" y="2756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4" name="Oval 90"/>
              <p:cNvSpPr>
                <a:spLocks noChangeArrowheads="1"/>
              </p:cNvSpPr>
              <p:nvPr/>
            </p:nvSpPr>
            <p:spPr bwMode="auto">
              <a:xfrm>
                <a:off x="680" y="3316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5" name="Oval 91"/>
              <p:cNvSpPr>
                <a:spLocks noChangeArrowheads="1"/>
              </p:cNvSpPr>
              <p:nvPr/>
            </p:nvSpPr>
            <p:spPr bwMode="auto">
              <a:xfrm>
                <a:off x="953" y="3361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6" name="Oval 92"/>
              <p:cNvSpPr>
                <a:spLocks noChangeArrowheads="1"/>
              </p:cNvSpPr>
              <p:nvPr/>
            </p:nvSpPr>
            <p:spPr bwMode="auto">
              <a:xfrm>
                <a:off x="1101" y="3126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7" name="Oval 93"/>
              <p:cNvSpPr>
                <a:spLocks noChangeArrowheads="1"/>
              </p:cNvSpPr>
              <p:nvPr/>
            </p:nvSpPr>
            <p:spPr bwMode="auto">
              <a:xfrm>
                <a:off x="1691" y="3172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8" name="Oval 94"/>
              <p:cNvSpPr>
                <a:spLocks noChangeArrowheads="1"/>
              </p:cNvSpPr>
              <p:nvPr/>
            </p:nvSpPr>
            <p:spPr bwMode="auto">
              <a:xfrm>
                <a:off x="1860" y="3299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59" name="Oval 95"/>
              <p:cNvSpPr>
                <a:spLocks noChangeArrowheads="1"/>
              </p:cNvSpPr>
              <p:nvPr/>
            </p:nvSpPr>
            <p:spPr bwMode="auto">
              <a:xfrm>
                <a:off x="2192" y="3400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60" name="Oval 96"/>
              <p:cNvSpPr>
                <a:spLocks noChangeArrowheads="1"/>
              </p:cNvSpPr>
              <p:nvPr/>
            </p:nvSpPr>
            <p:spPr bwMode="auto">
              <a:xfrm>
                <a:off x="2520" y="2733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61" name="Oval 97"/>
              <p:cNvSpPr>
                <a:spLocks noChangeArrowheads="1"/>
              </p:cNvSpPr>
              <p:nvPr/>
            </p:nvSpPr>
            <p:spPr bwMode="auto">
              <a:xfrm>
                <a:off x="2534" y="3360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62" name="Oval 98"/>
              <p:cNvSpPr>
                <a:spLocks noChangeArrowheads="1"/>
              </p:cNvSpPr>
              <p:nvPr/>
            </p:nvSpPr>
            <p:spPr bwMode="auto">
              <a:xfrm>
                <a:off x="2723" y="3468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63" name="Oval 99"/>
              <p:cNvSpPr>
                <a:spLocks noChangeArrowheads="1"/>
              </p:cNvSpPr>
              <p:nvPr/>
            </p:nvSpPr>
            <p:spPr bwMode="auto">
              <a:xfrm>
                <a:off x="2830" y="3226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64" name="Oval 100"/>
              <p:cNvSpPr>
                <a:spLocks noChangeArrowheads="1"/>
              </p:cNvSpPr>
              <p:nvPr/>
            </p:nvSpPr>
            <p:spPr bwMode="auto">
              <a:xfrm>
                <a:off x="2393" y="3098"/>
                <a:ext cx="75" cy="7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" name="Group 116"/>
            <p:cNvGrpSpPr>
              <a:grpSpLocks/>
            </p:cNvGrpSpPr>
            <p:nvPr/>
          </p:nvGrpSpPr>
          <p:grpSpPr bwMode="auto">
            <a:xfrm>
              <a:off x="1736" y="1256"/>
              <a:ext cx="1181" cy="1653"/>
              <a:chOff x="1872" y="1392"/>
              <a:chExt cx="1181" cy="1653"/>
            </a:xfrm>
          </p:grpSpPr>
          <p:sp>
            <p:nvSpPr>
              <p:cNvPr id="190567" name="Oval 103"/>
              <p:cNvSpPr>
                <a:spLocks noChangeArrowheads="1"/>
              </p:cNvSpPr>
              <p:nvPr/>
            </p:nvSpPr>
            <p:spPr bwMode="auto">
              <a:xfrm>
                <a:off x="2007" y="2041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68" name="Oval 104"/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69" name="Oval 105"/>
              <p:cNvSpPr>
                <a:spLocks noChangeArrowheads="1"/>
              </p:cNvSpPr>
              <p:nvPr/>
            </p:nvSpPr>
            <p:spPr bwMode="auto">
              <a:xfrm>
                <a:off x="2243" y="2374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0" name="Oval 106"/>
              <p:cNvSpPr>
                <a:spLocks noChangeArrowheads="1"/>
              </p:cNvSpPr>
              <p:nvPr/>
            </p:nvSpPr>
            <p:spPr bwMode="auto">
              <a:xfrm>
                <a:off x="2201" y="1392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1" name="Oval 107"/>
              <p:cNvSpPr>
                <a:spLocks noChangeArrowheads="1"/>
              </p:cNvSpPr>
              <p:nvPr/>
            </p:nvSpPr>
            <p:spPr bwMode="auto">
              <a:xfrm>
                <a:off x="1872" y="2405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2" name="Oval 108"/>
              <p:cNvSpPr>
                <a:spLocks noChangeArrowheads="1"/>
              </p:cNvSpPr>
              <p:nvPr/>
            </p:nvSpPr>
            <p:spPr bwMode="auto">
              <a:xfrm>
                <a:off x="2568" y="2314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3" name="Oval 109"/>
              <p:cNvSpPr>
                <a:spLocks noChangeArrowheads="1"/>
              </p:cNvSpPr>
              <p:nvPr/>
            </p:nvSpPr>
            <p:spPr bwMode="auto">
              <a:xfrm>
                <a:off x="2978" y="2970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4" name="Oval 110"/>
              <p:cNvSpPr>
                <a:spLocks noChangeArrowheads="1"/>
              </p:cNvSpPr>
              <p:nvPr/>
            </p:nvSpPr>
            <p:spPr bwMode="auto">
              <a:xfrm>
                <a:off x="2354" y="1504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5" name="Oval 111"/>
              <p:cNvSpPr>
                <a:spLocks noChangeArrowheads="1"/>
              </p:cNvSpPr>
              <p:nvPr/>
            </p:nvSpPr>
            <p:spPr bwMode="auto">
              <a:xfrm>
                <a:off x="2815" y="1712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6" name="Oval 112"/>
              <p:cNvSpPr>
                <a:spLocks noChangeArrowheads="1"/>
              </p:cNvSpPr>
              <p:nvPr/>
            </p:nvSpPr>
            <p:spPr bwMode="auto">
              <a:xfrm>
                <a:off x="2634" y="2028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7" name="Oval 113"/>
              <p:cNvSpPr>
                <a:spLocks noChangeArrowheads="1"/>
              </p:cNvSpPr>
              <p:nvPr/>
            </p:nvSpPr>
            <p:spPr bwMode="auto">
              <a:xfrm>
                <a:off x="2482" y="1830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8" name="Oval 114"/>
              <p:cNvSpPr>
                <a:spLocks noChangeArrowheads="1"/>
              </p:cNvSpPr>
              <p:nvPr/>
            </p:nvSpPr>
            <p:spPr bwMode="auto">
              <a:xfrm>
                <a:off x="2959" y="2198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579" name="Oval 115"/>
              <p:cNvSpPr>
                <a:spLocks noChangeArrowheads="1"/>
              </p:cNvSpPr>
              <p:nvPr/>
            </p:nvSpPr>
            <p:spPr bwMode="auto">
              <a:xfrm>
                <a:off x="2840" y="2538"/>
                <a:ext cx="75" cy="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90468" name="Line 4"/>
          <p:cNvSpPr>
            <a:spLocks noChangeShapeType="1"/>
          </p:cNvSpPr>
          <p:nvPr/>
        </p:nvSpPr>
        <p:spPr bwMode="auto">
          <a:xfrm>
            <a:off x="336550" y="5535613"/>
            <a:ext cx="4594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0469" name="Line 5"/>
          <p:cNvSpPr>
            <a:spLocks noChangeShapeType="1"/>
          </p:cNvSpPr>
          <p:nvPr/>
        </p:nvSpPr>
        <p:spPr bwMode="auto">
          <a:xfrm flipV="1">
            <a:off x="544513" y="1584325"/>
            <a:ext cx="0" cy="416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0645" name="Rectangle 181"/>
          <p:cNvSpPr>
            <a:spLocks noChangeArrowheads="1"/>
          </p:cNvSpPr>
          <p:nvPr/>
        </p:nvSpPr>
        <p:spPr bwMode="auto">
          <a:xfrm>
            <a:off x="735013" y="3281363"/>
            <a:ext cx="7645399" cy="1041400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de-C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convenient basis to build music software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133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20" grpId="0" build="p"/>
      <p:bldP spid="1906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How to Construct a Map of Music?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496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25" name="Picture 13" descr="musicLoverBab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209800"/>
            <a:ext cx="3048000" cy="25039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92526" name="Picture 14" descr="jazzPl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0967">
            <a:off x="509520" y="3948467"/>
            <a:ext cx="3248160" cy="23368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2527" name="Picture 15" descr="violinPlayer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44084">
            <a:off x="337686" y="624395"/>
            <a:ext cx="3591827" cy="23129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2529" name="AutoShape 17"/>
          <p:cNvSpPr>
            <a:spLocks noChangeArrowheads="1"/>
          </p:cNvSpPr>
          <p:nvPr/>
        </p:nvSpPr>
        <p:spPr bwMode="auto">
          <a:xfrm>
            <a:off x="4800600" y="304800"/>
            <a:ext cx="3884613" cy="1688930"/>
          </a:xfrm>
          <a:prstGeom prst="cloudCallout">
            <a:avLst>
              <a:gd name="adj1" fmla="val -28306"/>
              <a:gd name="adj2" fmla="val 80029"/>
            </a:avLst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Similar or different???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20675695">
            <a:off x="5756275" y="3863975"/>
            <a:ext cx="33877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6224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9.1|8.7|20.8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7.9|3|7|2.4|0.9|18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7.2|1.6|1.8|4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1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8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4.2|2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.3|0.7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6.4|1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6.3|2.4|3.8|0.5|1.4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6.3|2.4|3.8|0.5|1.4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5|2.8|4.6|1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4|6.3|13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4.6|17.3|10|6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8|15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5.4|26.3|25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4.1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7|1.4|11|0.9|11.4|1|16.6|0.9|15.5|35.5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|2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9|27.9"/>
</p:tagLst>
</file>

<file path=ppt/theme/theme1.xml><?xml version="1.0" encoding="utf-8"?>
<a:theme xmlns:a="http://schemas.openxmlformats.org/drawingml/2006/main" name="music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music01</Template>
  <TotalTime>11931</TotalTime>
  <Words>1078</Words>
  <Application>Microsoft Office PowerPoint</Application>
  <PresentationFormat>On-screen Show (4:3)</PresentationFormat>
  <Paragraphs>283</Paragraphs>
  <Slides>44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music01</vt:lpstr>
      <vt:lpstr>Equation</vt:lpstr>
      <vt:lpstr>The MusicExplorer Project: Mapping the World of Music</vt:lpstr>
      <vt:lpstr>Slide 2</vt:lpstr>
      <vt:lpstr>Slide 3</vt:lpstr>
      <vt:lpstr>Slide 4</vt:lpstr>
      <vt:lpstr>What‘s the Talk about?</vt:lpstr>
      <vt:lpstr>Map of Music: What is it good for?</vt:lpstr>
      <vt:lpstr>Advantages of a Map</vt:lpstr>
      <vt:lpstr>How to Construct a Map of Music?</vt:lpstr>
      <vt:lpstr>Slide 9</vt:lpstr>
      <vt:lpstr>Music Similarity</vt:lpstr>
      <vt:lpstr>From Usage Data to Similarity</vt:lpstr>
      <vt:lpstr>Collaborative Filtering and MDS</vt:lpstr>
      <vt:lpstr>Basic Idea</vt:lpstr>
      <vt:lpstr>Item-to-Item Collaborative Filtering</vt:lpstr>
      <vt:lpstr>Pairwise Similarity</vt:lpstr>
      <vt:lpstr>Graph Embedding</vt:lpstr>
      <vt:lpstr>Classical Multidimensional Scaling (MDS)</vt:lpstr>
      <vt:lpstr>Landmark MDS</vt:lpstr>
      <vt:lpstr>Iterative Embedding</vt:lpstr>
      <vt:lpstr>Evaluation: Dimensionality</vt:lpstr>
      <vt:lpstr>Social Tags and PLSA</vt:lpstr>
      <vt:lpstr>Similarity from Social Tagging</vt:lpstr>
      <vt:lpstr>Probabilistic Latent Semantic Analysis (PLSA)</vt:lpstr>
      <vt:lpstr>PLSA: Interpretation as Space</vt:lpstr>
      <vt:lpstr>PLSA Space</vt:lpstr>
      <vt:lpstr>LMDS vs. PLSA Space</vt:lpstr>
      <vt:lpstr>Using the Map</vt:lpstr>
      <vt:lpstr>Visualization?</vt:lpstr>
      <vt:lpstr>From 10D to 2D</vt:lpstr>
      <vt:lpstr>Slide 30</vt:lpstr>
      <vt:lpstr>Slide 31</vt:lpstr>
      <vt:lpstr>YouJuke – The YouTube Jukebox</vt:lpstr>
      <vt:lpstr>Slide 33</vt:lpstr>
      <vt:lpstr>Slide 34</vt:lpstr>
      <vt:lpstr>Slide 35</vt:lpstr>
      <vt:lpstr>Reaching YouJuke</vt:lpstr>
      <vt:lpstr>μseek</vt:lpstr>
      <vt:lpstr>An Intelligent iPod-Shuffle</vt:lpstr>
      <vt:lpstr>Realization</vt:lpstr>
      <vt:lpstr>Work in Progress: Who is Dancing?</vt:lpstr>
      <vt:lpstr>Browsing Covers</vt:lpstr>
      <vt:lpstr>Video</vt:lpstr>
      <vt:lpstr>Slide 43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kuhnmi</dc:creator>
  <cp:lastModifiedBy>kuhnmi</cp:lastModifiedBy>
  <cp:revision>511</cp:revision>
  <dcterms:created xsi:type="dcterms:W3CDTF">2009-11-24T19:30:50Z</dcterms:created>
  <dcterms:modified xsi:type="dcterms:W3CDTF">2009-12-15T11:21:49Z</dcterms:modified>
</cp:coreProperties>
</file>