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 id="2147483650" r:id="rId2"/>
  </p:sldMasterIdLst>
  <p:notesMasterIdLst>
    <p:notesMasterId r:id="rId53"/>
  </p:notesMasterIdLst>
  <p:handoutMasterIdLst>
    <p:handoutMasterId r:id="rId54"/>
  </p:handoutMasterIdLst>
  <p:sldIdLst>
    <p:sldId id="418" r:id="rId3"/>
    <p:sldId id="1016" r:id="rId4"/>
    <p:sldId id="757" r:id="rId5"/>
    <p:sldId id="927" r:id="rId6"/>
    <p:sldId id="928" r:id="rId7"/>
    <p:sldId id="929" r:id="rId8"/>
    <p:sldId id="930" r:id="rId9"/>
    <p:sldId id="931" r:id="rId10"/>
    <p:sldId id="932" r:id="rId11"/>
    <p:sldId id="933" r:id="rId12"/>
    <p:sldId id="934" r:id="rId13"/>
    <p:sldId id="935" r:id="rId14"/>
    <p:sldId id="936" r:id="rId15"/>
    <p:sldId id="937" r:id="rId16"/>
    <p:sldId id="938" r:id="rId17"/>
    <p:sldId id="939" r:id="rId18"/>
    <p:sldId id="940" r:id="rId19"/>
    <p:sldId id="941" r:id="rId20"/>
    <p:sldId id="942" r:id="rId21"/>
    <p:sldId id="943" r:id="rId22"/>
    <p:sldId id="944" r:id="rId23"/>
    <p:sldId id="945" r:id="rId24"/>
    <p:sldId id="946" r:id="rId25"/>
    <p:sldId id="947" r:id="rId26"/>
    <p:sldId id="948" r:id="rId27"/>
    <p:sldId id="949" r:id="rId28"/>
    <p:sldId id="950" r:id="rId29"/>
    <p:sldId id="997" r:id="rId30"/>
    <p:sldId id="958" r:id="rId31"/>
    <p:sldId id="959" r:id="rId32"/>
    <p:sldId id="960" r:id="rId33"/>
    <p:sldId id="961" r:id="rId34"/>
    <p:sldId id="962" r:id="rId35"/>
    <p:sldId id="998" r:id="rId36"/>
    <p:sldId id="999" r:id="rId37"/>
    <p:sldId id="1000" r:id="rId38"/>
    <p:sldId id="1001" r:id="rId39"/>
    <p:sldId id="1002" r:id="rId40"/>
    <p:sldId id="1003" r:id="rId41"/>
    <p:sldId id="1004" r:id="rId42"/>
    <p:sldId id="966" r:id="rId43"/>
    <p:sldId id="967" r:id="rId44"/>
    <p:sldId id="968" r:id="rId45"/>
    <p:sldId id="969" r:id="rId46"/>
    <p:sldId id="970" r:id="rId47"/>
    <p:sldId id="971" r:id="rId48"/>
    <p:sldId id="977" r:id="rId49"/>
    <p:sldId id="978" r:id="rId50"/>
    <p:sldId id="979" r:id="rId51"/>
    <p:sldId id="809" r:id="rId52"/>
  </p:sldIdLst>
  <p:sldSz cx="9144000" cy="6858000" type="screen4x3"/>
  <p:notesSz cx="7099300" cy="10234613"/>
  <p:embeddedFontLst>
    <p:embeddedFont>
      <p:font typeface="CMR7" pitchFamily="34" charset="0"/>
      <p:regular r:id="rId55"/>
    </p:embeddedFont>
    <p:embeddedFont>
      <p:font typeface="CMSY7" pitchFamily="34" charset="0"/>
      <p:regular r:id="rId56"/>
    </p:embeddedFont>
    <p:embeddedFont>
      <p:font typeface="CMMI10" pitchFamily="34" charset="0"/>
      <p:regular r:id="rId57"/>
    </p:embeddedFont>
    <p:embeddedFont>
      <p:font typeface="CMSY10" pitchFamily="34" charset="0"/>
      <p:regular r:id="rId58"/>
    </p:embeddedFont>
    <p:embeddedFont>
      <p:font typeface="CMR10" pitchFamily="34" charset="0"/>
      <p:regular r:id="rId59"/>
    </p:embeddedFont>
    <p:embeddedFont>
      <p:font typeface="CMMI7" pitchFamily="34" charset="0"/>
      <p:regular r:id="rId60"/>
    </p:embeddedFont>
    <p:embeddedFont>
      <p:font typeface="CMEX10" pitchFamily="34" charset="0"/>
      <p:regular r:id="rId61"/>
    </p:embeddedFont>
  </p:embeddedFontLst>
  <p:custDataLst>
    <p:tags r:id="rId62"/>
  </p:custDataLst>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3CC33"/>
    <a:srgbClr val="FD9B93"/>
    <a:srgbClr val="FD9D93"/>
    <a:srgbClr val="FECBA0"/>
    <a:srgbClr val="6A80F0"/>
    <a:srgbClr val="0E3A8A"/>
    <a:srgbClr val="0C469C"/>
    <a:srgbClr val="0033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91" autoAdjust="0"/>
    <p:restoredTop sz="87160" autoAdjust="0"/>
  </p:normalViewPr>
  <p:slideViewPr>
    <p:cSldViewPr snapToGrid="0">
      <p:cViewPr varScale="1">
        <p:scale>
          <a:sx n="80" d="100"/>
          <a:sy n="80" d="100"/>
        </p:scale>
        <p:origin x="-1602" y="-84"/>
      </p:cViewPr>
      <p:guideLst>
        <p:guide orient="horz" pos="3422"/>
        <p:guide orient="horz" pos="2299"/>
        <p:guide pos="5445"/>
        <p:guide pos="5759"/>
        <p:guide pos="2878"/>
        <p:guide pos="32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1.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2" y="1"/>
            <a:ext cx="3076574" cy="512763"/>
          </a:xfrm>
          <a:prstGeom prst="rect">
            <a:avLst/>
          </a:prstGeom>
          <a:noFill/>
          <a:ln w="9525">
            <a:noFill/>
            <a:miter lim="800000"/>
            <a:headEnd/>
            <a:tailEnd/>
          </a:ln>
          <a:effectLst/>
        </p:spPr>
        <p:txBody>
          <a:bodyPr vert="horz" wrap="square" lIns="92342" tIns="46170" rIns="92342" bIns="46170" numCol="1" anchor="t" anchorCtr="0" compatLnSpc="1">
            <a:prstTxWarp prst="textNoShape">
              <a:avLst/>
            </a:prstTxWarp>
          </a:bodyPr>
          <a:lstStyle>
            <a:lvl1pPr algn="l">
              <a:defRPr sz="1200"/>
            </a:lvl1pPr>
          </a:lstStyle>
          <a:p>
            <a:endParaRPr lang="en-US"/>
          </a:p>
        </p:txBody>
      </p:sp>
      <p:sp>
        <p:nvSpPr>
          <p:cNvPr id="130051" name="Rectangle 3"/>
          <p:cNvSpPr>
            <a:spLocks noGrp="1" noChangeArrowheads="1"/>
          </p:cNvSpPr>
          <p:nvPr>
            <p:ph type="dt" sz="quarter" idx="1"/>
          </p:nvPr>
        </p:nvSpPr>
        <p:spPr bwMode="auto">
          <a:xfrm>
            <a:off x="4021139" y="1"/>
            <a:ext cx="3076574" cy="512763"/>
          </a:xfrm>
          <a:prstGeom prst="rect">
            <a:avLst/>
          </a:prstGeom>
          <a:noFill/>
          <a:ln w="9525">
            <a:noFill/>
            <a:miter lim="800000"/>
            <a:headEnd/>
            <a:tailEnd/>
          </a:ln>
          <a:effectLst/>
        </p:spPr>
        <p:txBody>
          <a:bodyPr vert="horz" wrap="square" lIns="92342" tIns="46170" rIns="92342" bIns="46170" numCol="1" anchor="t" anchorCtr="0" compatLnSpc="1">
            <a:prstTxWarp prst="textNoShape">
              <a:avLst/>
            </a:prstTxWarp>
          </a:bodyPr>
          <a:lstStyle>
            <a:lvl1pPr algn="r">
              <a:defRPr sz="1200"/>
            </a:lvl1pPr>
          </a:lstStyle>
          <a:p>
            <a:endParaRPr lang="en-US"/>
          </a:p>
        </p:txBody>
      </p:sp>
      <p:sp>
        <p:nvSpPr>
          <p:cNvPr id="130052" name="Rectangle 4"/>
          <p:cNvSpPr>
            <a:spLocks noGrp="1" noChangeArrowheads="1"/>
          </p:cNvSpPr>
          <p:nvPr>
            <p:ph type="ftr" sz="quarter" idx="2"/>
          </p:nvPr>
        </p:nvSpPr>
        <p:spPr bwMode="auto">
          <a:xfrm>
            <a:off x="2" y="9720265"/>
            <a:ext cx="3076574" cy="512762"/>
          </a:xfrm>
          <a:prstGeom prst="rect">
            <a:avLst/>
          </a:prstGeom>
          <a:noFill/>
          <a:ln w="9525">
            <a:noFill/>
            <a:miter lim="800000"/>
            <a:headEnd/>
            <a:tailEnd/>
          </a:ln>
          <a:effectLst/>
        </p:spPr>
        <p:txBody>
          <a:bodyPr vert="horz" wrap="square" lIns="92342" tIns="46170" rIns="92342" bIns="46170" numCol="1" anchor="b" anchorCtr="0" compatLnSpc="1">
            <a:prstTxWarp prst="textNoShape">
              <a:avLst/>
            </a:prstTxWarp>
          </a:bodyPr>
          <a:lstStyle>
            <a:lvl1pPr algn="l">
              <a:defRPr sz="1200"/>
            </a:lvl1pPr>
          </a:lstStyle>
          <a:p>
            <a:endParaRPr lang="en-US"/>
          </a:p>
        </p:txBody>
      </p:sp>
      <p:sp>
        <p:nvSpPr>
          <p:cNvPr id="130053" name="Rectangle 5"/>
          <p:cNvSpPr>
            <a:spLocks noGrp="1" noChangeArrowheads="1"/>
          </p:cNvSpPr>
          <p:nvPr>
            <p:ph type="sldNum" sz="quarter" idx="3"/>
          </p:nvPr>
        </p:nvSpPr>
        <p:spPr bwMode="auto">
          <a:xfrm>
            <a:off x="4021139" y="9720265"/>
            <a:ext cx="3076574" cy="512762"/>
          </a:xfrm>
          <a:prstGeom prst="rect">
            <a:avLst/>
          </a:prstGeom>
          <a:noFill/>
          <a:ln w="9525">
            <a:noFill/>
            <a:miter lim="800000"/>
            <a:headEnd/>
            <a:tailEnd/>
          </a:ln>
          <a:effectLst/>
        </p:spPr>
        <p:txBody>
          <a:bodyPr vert="horz" wrap="square" lIns="92342" tIns="46170" rIns="92342" bIns="46170" numCol="1" anchor="b" anchorCtr="0" compatLnSpc="1">
            <a:prstTxWarp prst="textNoShape">
              <a:avLst/>
            </a:prstTxWarp>
          </a:bodyPr>
          <a:lstStyle>
            <a:lvl1pPr algn="r">
              <a:defRPr sz="1200"/>
            </a:lvl1pPr>
          </a:lstStyle>
          <a:p>
            <a:fld id="{80DA2F1B-31D6-478C-9326-E121770B26CB}" type="slidenum">
              <a:rPr lang="en-US"/>
              <a:pPr/>
              <a:t>‹#›</a:t>
            </a:fld>
            <a:endParaRPr lang="en-US"/>
          </a:p>
        </p:txBody>
      </p:sp>
    </p:spTree>
    <p:extLst>
      <p:ext uri="{BB962C8B-B14F-4D97-AF65-F5344CB8AC3E}">
        <p14:creationId xmlns:p14="http://schemas.microsoft.com/office/powerpoint/2010/main" val="3381289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1"/>
            <a:ext cx="3076574" cy="512763"/>
          </a:xfrm>
          <a:prstGeom prst="rect">
            <a:avLst/>
          </a:prstGeom>
          <a:noFill/>
          <a:ln w="9525">
            <a:noFill/>
            <a:miter lim="800000"/>
            <a:headEnd/>
            <a:tailEnd/>
          </a:ln>
          <a:effectLst/>
        </p:spPr>
        <p:txBody>
          <a:bodyPr vert="horz" wrap="square" lIns="92342" tIns="46170" rIns="92342" bIns="46170" numCol="1" anchor="t" anchorCtr="0" compatLnSpc="1">
            <a:prstTxWarp prst="textNoShape">
              <a:avLst/>
            </a:prstTxWarp>
          </a:bodyPr>
          <a:lstStyle>
            <a:lvl1pPr algn="l">
              <a:defRPr sz="1200"/>
            </a:lvl1pPr>
          </a:lstStyle>
          <a:p>
            <a:endParaRPr lang="en-US"/>
          </a:p>
        </p:txBody>
      </p:sp>
      <p:sp>
        <p:nvSpPr>
          <p:cNvPr id="4099" name="Rectangle 3"/>
          <p:cNvSpPr>
            <a:spLocks noGrp="1" noChangeArrowheads="1"/>
          </p:cNvSpPr>
          <p:nvPr>
            <p:ph type="dt" idx="1"/>
          </p:nvPr>
        </p:nvSpPr>
        <p:spPr bwMode="auto">
          <a:xfrm>
            <a:off x="4021139" y="1"/>
            <a:ext cx="3076574" cy="512763"/>
          </a:xfrm>
          <a:prstGeom prst="rect">
            <a:avLst/>
          </a:prstGeom>
          <a:noFill/>
          <a:ln w="9525">
            <a:noFill/>
            <a:miter lim="800000"/>
            <a:headEnd/>
            <a:tailEnd/>
          </a:ln>
          <a:effectLst/>
        </p:spPr>
        <p:txBody>
          <a:bodyPr vert="horz" wrap="square" lIns="92342" tIns="46170" rIns="92342" bIns="4617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9614" y="4862514"/>
            <a:ext cx="5680074" cy="4605337"/>
          </a:xfrm>
          <a:prstGeom prst="rect">
            <a:avLst/>
          </a:prstGeom>
          <a:noFill/>
          <a:ln w="9525">
            <a:noFill/>
            <a:miter lim="800000"/>
            <a:headEnd/>
            <a:tailEnd/>
          </a:ln>
          <a:effectLst/>
        </p:spPr>
        <p:txBody>
          <a:bodyPr vert="horz" wrap="square" lIns="92342" tIns="46170" rIns="92342" bIns="461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2" y="9720265"/>
            <a:ext cx="3076574" cy="512762"/>
          </a:xfrm>
          <a:prstGeom prst="rect">
            <a:avLst/>
          </a:prstGeom>
          <a:noFill/>
          <a:ln w="9525">
            <a:noFill/>
            <a:miter lim="800000"/>
            <a:headEnd/>
            <a:tailEnd/>
          </a:ln>
          <a:effectLst/>
        </p:spPr>
        <p:txBody>
          <a:bodyPr vert="horz" wrap="square" lIns="92342" tIns="46170" rIns="92342" bIns="46170" numCol="1" anchor="b" anchorCtr="0" compatLnSpc="1">
            <a:prstTxWarp prst="textNoShape">
              <a:avLst/>
            </a:prstTxWarp>
          </a:bodyPr>
          <a:lstStyle>
            <a:lvl1pPr algn="l">
              <a:defRPr sz="1200"/>
            </a:lvl1pPr>
          </a:lstStyle>
          <a:p>
            <a:endParaRPr lang="en-US"/>
          </a:p>
        </p:txBody>
      </p:sp>
      <p:sp>
        <p:nvSpPr>
          <p:cNvPr id="4103" name="Rectangle 7"/>
          <p:cNvSpPr>
            <a:spLocks noGrp="1" noChangeArrowheads="1"/>
          </p:cNvSpPr>
          <p:nvPr>
            <p:ph type="sldNum" sz="quarter" idx="5"/>
          </p:nvPr>
        </p:nvSpPr>
        <p:spPr bwMode="auto">
          <a:xfrm>
            <a:off x="4021139" y="9720265"/>
            <a:ext cx="3076574" cy="512762"/>
          </a:xfrm>
          <a:prstGeom prst="rect">
            <a:avLst/>
          </a:prstGeom>
          <a:noFill/>
          <a:ln w="9525">
            <a:noFill/>
            <a:miter lim="800000"/>
            <a:headEnd/>
            <a:tailEnd/>
          </a:ln>
          <a:effectLst/>
        </p:spPr>
        <p:txBody>
          <a:bodyPr vert="horz" wrap="square" lIns="92342" tIns="46170" rIns="92342" bIns="46170" numCol="1" anchor="b" anchorCtr="0" compatLnSpc="1">
            <a:prstTxWarp prst="textNoShape">
              <a:avLst/>
            </a:prstTxWarp>
          </a:bodyPr>
          <a:lstStyle>
            <a:lvl1pPr algn="r">
              <a:defRPr sz="1200"/>
            </a:lvl1pPr>
          </a:lstStyle>
          <a:p>
            <a:fld id="{A9A0EA98-5831-4853-B862-C702E6EB345C}" type="slidenum">
              <a:rPr lang="en-US"/>
              <a:pPr/>
              <a:t>‹#›</a:t>
            </a:fld>
            <a:endParaRPr lang="en-US"/>
          </a:p>
        </p:txBody>
      </p:sp>
    </p:spTree>
    <p:extLst>
      <p:ext uri="{BB962C8B-B14F-4D97-AF65-F5344CB8AC3E}">
        <p14:creationId xmlns:p14="http://schemas.microsoft.com/office/powerpoint/2010/main" val="38434814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AC371-341D-47DC-B0AB-7C4BD5C70A36}" type="slidenum">
              <a:rPr lang="en-US"/>
              <a:pPr/>
              <a:t>1</a:t>
            </a:fld>
            <a:endParaRPr lang="en-US"/>
          </a:p>
        </p:txBody>
      </p:sp>
      <p:sp>
        <p:nvSpPr>
          <p:cNvPr id="189442" name="Rectangle 2"/>
          <p:cNvSpPr>
            <a:spLocks noGrp="1" noRot="1" noChangeAspect="1" noChangeArrowheads="1" noTextEdit="1"/>
          </p:cNvSpPr>
          <p:nvPr>
            <p:ph type="sldImg"/>
          </p:nvPr>
        </p:nvSpPr>
        <p:spPr>
          <a:xfrm>
            <a:off x="941388" y="728663"/>
            <a:ext cx="5189537" cy="3890962"/>
          </a:xfrm>
          <a:ln/>
        </p:spPr>
      </p:sp>
      <p:sp>
        <p:nvSpPr>
          <p:cNvPr id="189443" name="Rectangle 3"/>
          <p:cNvSpPr>
            <a:spLocks noGrp="1" noChangeArrowheads="1"/>
          </p:cNvSpPr>
          <p:nvPr>
            <p:ph type="body" idx="1"/>
          </p:nvPr>
        </p:nvSpPr>
        <p:spPr>
          <a:xfrm>
            <a:off x="939801" y="4862514"/>
            <a:ext cx="5186363" cy="4619625"/>
          </a:xfrm>
        </p:spPr>
        <p:txBody>
          <a:bodyPr/>
          <a:lstStyle/>
          <a:p>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6B3646-E18A-4E68-946F-B57E15164716}" type="slidenum">
              <a:rPr lang="en-US"/>
              <a:pPr/>
              <a:t>10</a:t>
            </a:fld>
            <a:endParaRPr lang="en-US"/>
          </a:p>
        </p:txBody>
      </p:sp>
      <p:sp>
        <p:nvSpPr>
          <p:cNvPr id="807938" name="Rectangle 2"/>
          <p:cNvSpPr>
            <a:spLocks noGrp="1" noRot="1" noChangeAspect="1" noChangeArrowheads="1" noTextEdit="1"/>
          </p:cNvSpPr>
          <p:nvPr>
            <p:ph type="sldImg"/>
          </p:nvPr>
        </p:nvSpPr>
        <p:spPr>
          <a:ln/>
        </p:spPr>
      </p:sp>
      <p:sp>
        <p:nvSpPr>
          <p:cNvPr id="8079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BE12B-9483-4AF5-AEFA-B6E7768517BF}" type="slidenum">
              <a:rPr lang="en-US"/>
              <a:pPr/>
              <a:t>11</a:t>
            </a:fld>
            <a:endParaRPr lang="en-US"/>
          </a:p>
        </p:txBody>
      </p:sp>
      <p:sp>
        <p:nvSpPr>
          <p:cNvPr id="808962" name="Rectangle 2"/>
          <p:cNvSpPr>
            <a:spLocks noGrp="1" noRot="1" noChangeAspect="1" noChangeArrowheads="1" noTextEdit="1"/>
          </p:cNvSpPr>
          <p:nvPr>
            <p:ph type="sldImg"/>
          </p:nvPr>
        </p:nvSpPr>
        <p:spPr>
          <a:ln/>
        </p:spPr>
      </p:sp>
      <p:sp>
        <p:nvSpPr>
          <p:cNvPr id="8089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4965E-94F3-4474-85C5-0AC00767A0A1}" type="slidenum">
              <a:rPr lang="en-US"/>
              <a:pPr/>
              <a:t>12</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69DC15-8C1A-4274-9C87-186A37B27867}" type="slidenum">
              <a:rPr lang="en-US"/>
              <a:pPr/>
              <a:t>13</a:t>
            </a:fld>
            <a:endParaRPr lang="en-US"/>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endParaRPr lang="de-CH"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5F13FD-24E1-498C-A60F-349D3E501627}" type="slidenum">
              <a:rPr lang="en-US"/>
              <a:pPr/>
              <a:t>14</a:t>
            </a:fld>
            <a:endParaRPr lang="en-US"/>
          </a:p>
        </p:txBody>
      </p:sp>
      <p:sp>
        <p:nvSpPr>
          <p:cNvPr id="677890" name="Rectangle 2"/>
          <p:cNvSpPr>
            <a:spLocks noGrp="1" noRot="1" noChangeAspect="1" noChangeArrowheads="1" noTextEdit="1"/>
          </p:cNvSpPr>
          <p:nvPr>
            <p:ph type="sldImg"/>
          </p:nvPr>
        </p:nvSpPr>
        <p:spPr>
          <a:ln/>
        </p:spPr>
      </p:sp>
      <p:sp>
        <p:nvSpPr>
          <p:cNvPr id="677891" name="Rectangle 3"/>
          <p:cNvSpPr>
            <a:spLocks noGrp="1" noChangeArrowheads="1"/>
          </p:cNvSpPr>
          <p:nvPr>
            <p:ph type="body" idx="1"/>
          </p:nvPr>
        </p:nvSpPr>
        <p:spPr/>
        <p:txBody>
          <a:bodyPr/>
          <a:lstStyle/>
          <a:p>
            <a:endParaRPr lang="de-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9EA52-4829-4A5A-A05F-505C69C03219}" type="slidenum">
              <a:rPr lang="en-US"/>
              <a:pPr/>
              <a:t>15</a:t>
            </a:fld>
            <a:endParaRPr lang="en-US"/>
          </a:p>
        </p:txBody>
      </p:sp>
      <p:sp>
        <p:nvSpPr>
          <p:cNvPr id="680962" name="Rectangle 2"/>
          <p:cNvSpPr>
            <a:spLocks noGrp="1" noRot="1" noChangeAspect="1" noChangeArrowheads="1" noTextEdit="1"/>
          </p:cNvSpPr>
          <p:nvPr>
            <p:ph type="sldImg"/>
          </p:nvPr>
        </p:nvSpPr>
        <p:spPr>
          <a:ln/>
        </p:spPr>
      </p:sp>
      <p:sp>
        <p:nvSpPr>
          <p:cNvPr id="680963" name="Rectangle 3"/>
          <p:cNvSpPr>
            <a:spLocks noGrp="1" noChangeArrowheads="1"/>
          </p:cNvSpPr>
          <p:nvPr>
            <p:ph type="body" idx="1"/>
          </p:nvPr>
        </p:nvSpPr>
        <p:spPr/>
        <p:txBody>
          <a:bodyPr/>
          <a:lstStyle/>
          <a:p>
            <a:endParaRPr lang="de-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7F5AAD-0F51-4D09-9200-076F52C1107D}" type="slidenum">
              <a:rPr lang="en-US"/>
              <a:pPr/>
              <a:t>16</a:t>
            </a:fld>
            <a:endParaRPr lang="en-US"/>
          </a:p>
        </p:txBody>
      </p:sp>
      <p:sp>
        <p:nvSpPr>
          <p:cNvPr id="686082" name="Rectangle 2"/>
          <p:cNvSpPr>
            <a:spLocks noGrp="1" noRot="1" noChangeAspect="1" noChangeArrowheads="1" noTextEdit="1"/>
          </p:cNvSpPr>
          <p:nvPr>
            <p:ph type="sldImg"/>
          </p:nvPr>
        </p:nvSpPr>
        <p:spPr>
          <a:ln/>
        </p:spPr>
      </p:sp>
      <p:sp>
        <p:nvSpPr>
          <p:cNvPr id="686083" name="Rectangle 3"/>
          <p:cNvSpPr>
            <a:spLocks noGrp="1" noChangeArrowheads="1"/>
          </p:cNvSpPr>
          <p:nvPr>
            <p:ph type="body" idx="1"/>
          </p:nvPr>
        </p:nvSpPr>
        <p:spPr/>
        <p:txBody>
          <a:bodyPr/>
          <a:lstStyle/>
          <a:p>
            <a:endParaRPr lang="de-C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DD0913-420F-4486-AFBC-F1CC397B2F0C}" type="slidenum">
              <a:rPr lang="en-US"/>
              <a:pPr/>
              <a:t>17</a:t>
            </a:fld>
            <a:endParaRPr lang="en-US"/>
          </a:p>
        </p:txBody>
      </p:sp>
      <p:sp>
        <p:nvSpPr>
          <p:cNvPr id="683010" name="Rectangle 2"/>
          <p:cNvSpPr>
            <a:spLocks noGrp="1" noRot="1" noChangeAspect="1" noChangeArrowheads="1" noTextEdit="1"/>
          </p:cNvSpPr>
          <p:nvPr>
            <p:ph type="sldImg"/>
          </p:nvPr>
        </p:nvSpPr>
        <p:spPr>
          <a:ln/>
        </p:spPr>
      </p:sp>
      <p:sp>
        <p:nvSpPr>
          <p:cNvPr id="683011" name="Rectangle 3"/>
          <p:cNvSpPr>
            <a:spLocks noGrp="1" noChangeArrowheads="1"/>
          </p:cNvSpPr>
          <p:nvPr>
            <p:ph type="body" idx="1"/>
          </p:nvPr>
        </p:nvSpPr>
        <p:spPr/>
        <p:txBody>
          <a:bodyPr/>
          <a:lstStyle/>
          <a:p>
            <a:endParaRPr lang="de-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E0BCE-A0B8-41D1-9864-1069C4138F95}" type="slidenum">
              <a:rPr lang="en-US"/>
              <a:pPr/>
              <a:t>18</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de-CH"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A58C1-5193-44B6-AD4A-346112D6E1B0}" type="slidenum">
              <a:rPr lang="en-US"/>
              <a:pPr/>
              <a:t>19</a:t>
            </a:fld>
            <a:endParaRPr lang="en-US"/>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de-CH"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CF34B-A2C0-4654-AF25-E520CBDF0F79}" type="slidenum">
              <a:rPr lang="en-US"/>
              <a:pPr/>
              <a:t>20</a:t>
            </a:fld>
            <a:endParaRPr lang="en-US"/>
          </a:p>
        </p:txBody>
      </p:sp>
      <p:sp>
        <p:nvSpPr>
          <p:cNvPr id="811010" name="Rectangle 2"/>
          <p:cNvSpPr>
            <a:spLocks noGrp="1" noRot="1" noChangeAspect="1" noChangeArrowheads="1" noTextEdit="1"/>
          </p:cNvSpPr>
          <p:nvPr>
            <p:ph type="sldImg"/>
          </p:nvPr>
        </p:nvSpPr>
        <p:spPr>
          <a:ln/>
        </p:spPr>
      </p:sp>
      <p:sp>
        <p:nvSpPr>
          <p:cNvPr id="8110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1F677A-915A-414C-9AFF-425DB01CDA5D}" type="slidenum">
              <a:rPr lang="en-US"/>
              <a:pPr/>
              <a:t>21</a:t>
            </a:fld>
            <a:endParaRPr lang="en-US"/>
          </a:p>
        </p:txBody>
      </p:sp>
      <p:sp>
        <p:nvSpPr>
          <p:cNvPr id="812034" name="Rectangle 2"/>
          <p:cNvSpPr>
            <a:spLocks noGrp="1" noRot="1" noChangeAspect="1" noChangeArrowheads="1" noTextEdit="1"/>
          </p:cNvSpPr>
          <p:nvPr>
            <p:ph type="sldImg"/>
          </p:nvPr>
        </p:nvSpPr>
        <p:spPr>
          <a:ln/>
        </p:spPr>
      </p:sp>
      <p:sp>
        <p:nvSpPr>
          <p:cNvPr id="8120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567018-0927-4122-B3FD-53554FADE03B}" type="slidenum">
              <a:rPr lang="en-US"/>
              <a:pPr/>
              <a:t>22</a:t>
            </a:fld>
            <a:endParaRPr lang="en-US"/>
          </a:p>
        </p:txBody>
      </p:sp>
      <p:sp>
        <p:nvSpPr>
          <p:cNvPr id="692226" name="Rectangle 2"/>
          <p:cNvSpPr>
            <a:spLocks noGrp="1" noRot="1" noChangeAspect="1" noChangeArrowheads="1" noTextEdit="1"/>
          </p:cNvSpPr>
          <p:nvPr>
            <p:ph type="sldImg"/>
          </p:nvPr>
        </p:nvSpPr>
        <p:spPr>
          <a:ln/>
        </p:spPr>
      </p:sp>
      <p:sp>
        <p:nvSpPr>
          <p:cNvPr id="692227" name="Rectangle 3"/>
          <p:cNvSpPr>
            <a:spLocks noGrp="1" noChangeArrowheads="1"/>
          </p:cNvSpPr>
          <p:nvPr>
            <p:ph type="body" idx="1"/>
          </p:nvPr>
        </p:nvSpPr>
        <p:spPr/>
        <p:txBody>
          <a:bodyPr/>
          <a:lstStyle/>
          <a:p>
            <a:endParaRPr lang="de-C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9A41A2-BB76-4F5B-B5F3-AD21EC09FD9D}" type="slidenum">
              <a:rPr lang="en-US"/>
              <a:pPr/>
              <a:t>23</a:t>
            </a:fld>
            <a:endParaRPr lang="en-US"/>
          </a:p>
        </p:txBody>
      </p:sp>
      <p:sp>
        <p:nvSpPr>
          <p:cNvPr id="813058" name="Rectangle 2"/>
          <p:cNvSpPr>
            <a:spLocks noGrp="1" noRot="1" noChangeAspect="1" noChangeArrowheads="1" noTextEdit="1"/>
          </p:cNvSpPr>
          <p:nvPr>
            <p:ph type="sldImg"/>
          </p:nvPr>
        </p:nvSpPr>
        <p:spPr>
          <a:ln/>
        </p:spPr>
      </p:sp>
      <p:sp>
        <p:nvSpPr>
          <p:cNvPr id="8130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3525ED-2ADC-4617-8E36-26E1BEB3CF77}" type="slidenum">
              <a:rPr lang="en-US"/>
              <a:pPr/>
              <a:t>24</a:t>
            </a:fld>
            <a:endParaRPr lang="en-US"/>
          </a:p>
        </p:txBody>
      </p:sp>
      <p:sp>
        <p:nvSpPr>
          <p:cNvPr id="814082" name="Rectangle 2"/>
          <p:cNvSpPr>
            <a:spLocks noGrp="1" noRot="1" noChangeAspect="1" noChangeArrowheads="1" noTextEdit="1"/>
          </p:cNvSpPr>
          <p:nvPr>
            <p:ph type="sldImg"/>
          </p:nvPr>
        </p:nvSpPr>
        <p:spPr>
          <a:ln/>
        </p:spPr>
      </p:sp>
      <p:sp>
        <p:nvSpPr>
          <p:cNvPr id="8140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B3AF23-B54E-4F82-87C5-78CDDE278433}" type="slidenum">
              <a:rPr lang="en-US"/>
              <a:pPr/>
              <a:t>25</a:t>
            </a:fld>
            <a:endParaRPr lang="en-US"/>
          </a:p>
        </p:txBody>
      </p:sp>
      <p:sp>
        <p:nvSpPr>
          <p:cNvPr id="880642" name="Rectangle 2"/>
          <p:cNvSpPr>
            <a:spLocks noGrp="1" noRot="1" noChangeAspect="1" noChangeArrowheads="1" noTextEdit="1"/>
          </p:cNvSpPr>
          <p:nvPr>
            <p:ph type="sldImg"/>
          </p:nvPr>
        </p:nvSpPr>
        <p:spPr>
          <a:xfrm>
            <a:off x="938213" y="728663"/>
            <a:ext cx="5192712" cy="3894137"/>
          </a:xfrm>
          <a:ln/>
        </p:spPr>
      </p:sp>
      <p:sp>
        <p:nvSpPr>
          <p:cNvPr id="880643" name="Rectangle 3"/>
          <p:cNvSpPr>
            <a:spLocks noGrp="1" noChangeArrowheads="1"/>
          </p:cNvSpPr>
          <p:nvPr>
            <p:ph type="body" idx="1"/>
          </p:nvPr>
        </p:nvSpPr>
        <p:spPr>
          <a:xfrm>
            <a:off x="939320" y="4860990"/>
            <a:ext cx="5187176" cy="4621977"/>
          </a:xfrm>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EDC79A-1285-4EC9-8F90-30693ED32F59}" type="slidenum">
              <a:rPr lang="en-US"/>
              <a:pPr/>
              <a:t>26</a:t>
            </a:fld>
            <a:endParaRPr lang="en-US"/>
          </a:p>
        </p:txBody>
      </p:sp>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FC7280-DA52-4317-8EBB-48F9D58F7C8D}" type="slidenum">
              <a:rPr lang="en-US"/>
              <a:pPr/>
              <a:t>27</a:t>
            </a:fld>
            <a:endParaRPr lang="en-US"/>
          </a:p>
        </p:txBody>
      </p:sp>
      <p:sp>
        <p:nvSpPr>
          <p:cNvPr id="817154" name="Rectangle 2"/>
          <p:cNvSpPr>
            <a:spLocks noGrp="1" noRot="1" noChangeAspect="1" noChangeArrowheads="1" noTextEdit="1"/>
          </p:cNvSpPr>
          <p:nvPr>
            <p:ph type="sldImg"/>
          </p:nvPr>
        </p:nvSpPr>
        <p:spPr>
          <a:ln/>
        </p:spPr>
      </p:sp>
      <p:sp>
        <p:nvSpPr>
          <p:cNvPr id="817155"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6FE3D5-673A-4C1E-81CA-4063876BFC12}" type="slidenum">
              <a:rPr lang="en-US"/>
              <a:pPr/>
              <a:t>28</a:t>
            </a:fld>
            <a:endParaRPr lang="en-US"/>
          </a:p>
        </p:txBody>
      </p:sp>
      <p:sp>
        <p:nvSpPr>
          <p:cNvPr id="777218" name="Rectangle 2"/>
          <p:cNvSpPr>
            <a:spLocks noGrp="1" noRot="1" noChangeAspect="1" noChangeArrowheads="1" noTextEdit="1"/>
          </p:cNvSpPr>
          <p:nvPr>
            <p:ph type="sldImg"/>
          </p:nvPr>
        </p:nvSpPr>
        <p:spPr>
          <a:xfrm>
            <a:off x="938213" y="728663"/>
            <a:ext cx="5192712" cy="3894137"/>
          </a:xfrm>
          <a:ln/>
        </p:spPr>
      </p:sp>
      <p:sp>
        <p:nvSpPr>
          <p:cNvPr id="777219" name="Rectangle 3"/>
          <p:cNvSpPr>
            <a:spLocks noGrp="1" noChangeArrowheads="1"/>
          </p:cNvSpPr>
          <p:nvPr>
            <p:ph type="body" idx="1"/>
          </p:nvPr>
        </p:nvSpPr>
        <p:spPr>
          <a:xfrm>
            <a:off x="939320" y="4860990"/>
            <a:ext cx="5187176" cy="4621977"/>
          </a:xfrm>
        </p:spPr>
        <p:txBody>
          <a:bodyPr/>
          <a:lstStyle/>
          <a:p>
            <a:endParaRPr lang="de-CH"/>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452417-FC09-4E0B-8D4D-D6BFBE990641}" type="slidenum">
              <a:rPr lang="en-US"/>
              <a:pPr/>
              <a:t>29</a:t>
            </a:fld>
            <a:endParaRPr lang="en-US"/>
          </a:p>
        </p:txBody>
      </p:sp>
      <p:sp>
        <p:nvSpPr>
          <p:cNvPr id="821250" name="Rectangle 2"/>
          <p:cNvSpPr>
            <a:spLocks noGrp="1" noRot="1" noChangeAspect="1" noChangeArrowheads="1" noTextEdit="1"/>
          </p:cNvSpPr>
          <p:nvPr>
            <p:ph type="sldImg"/>
          </p:nvPr>
        </p:nvSpPr>
        <p:spPr>
          <a:ln/>
        </p:spPr>
      </p:sp>
      <p:sp>
        <p:nvSpPr>
          <p:cNvPr id="8212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A0EA98-5831-4853-B862-C702E6EB345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D19660-A49D-413A-9A39-C6826CC76CD0}" type="slidenum">
              <a:rPr lang="en-US"/>
              <a:pPr/>
              <a:t>30</a:t>
            </a:fld>
            <a:endParaRPr lang="en-US"/>
          </a:p>
        </p:txBody>
      </p:sp>
      <p:sp>
        <p:nvSpPr>
          <p:cNvPr id="789506" name="Rectangle 2"/>
          <p:cNvSpPr>
            <a:spLocks noGrp="1" noRot="1" noChangeAspect="1" noChangeArrowheads="1" noTextEdit="1"/>
          </p:cNvSpPr>
          <p:nvPr>
            <p:ph type="sldImg"/>
          </p:nvPr>
        </p:nvSpPr>
        <p:spPr>
          <a:xfrm>
            <a:off x="989013" y="766763"/>
            <a:ext cx="5122862" cy="3841750"/>
          </a:xfrm>
          <a:ln/>
        </p:spPr>
      </p:sp>
      <p:sp>
        <p:nvSpPr>
          <p:cNvPr id="789507" name="Rectangle 3"/>
          <p:cNvSpPr>
            <a:spLocks noGrp="1" noChangeArrowheads="1"/>
          </p:cNvSpPr>
          <p:nvPr>
            <p:ph type="body" idx="1"/>
          </p:nvPr>
        </p:nvSpPr>
        <p:spPr>
          <a:xfrm>
            <a:off x="711607" y="4860989"/>
            <a:ext cx="5676091" cy="4607141"/>
          </a:xfrm>
        </p:spPr>
        <p:txBody>
          <a:bodyPr/>
          <a:lstStyle/>
          <a:p>
            <a:endParaRPr lang="de-CH"/>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D94BAE-3CB2-4F94-9281-38A2D0E7634F}" type="slidenum">
              <a:rPr lang="en-US"/>
              <a:pPr/>
              <a:t>31</a:t>
            </a:fld>
            <a:endParaRPr lang="en-US"/>
          </a:p>
        </p:txBody>
      </p:sp>
      <p:sp>
        <p:nvSpPr>
          <p:cNvPr id="822274" name="Rectangle 2"/>
          <p:cNvSpPr>
            <a:spLocks noGrp="1" noRot="1" noChangeAspect="1" noChangeArrowheads="1" noTextEdit="1"/>
          </p:cNvSpPr>
          <p:nvPr>
            <p:ph type="sldImg"/>
          </p:nvPr>
        </p:nvSpPr>
        <p:spPr>
          <a:ln/>
        </p:spPr>
      </p:sp>
      <p:sp>
        <p:nvSpPr>
          <p:cNvPr id="822275"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C4C2F0-3F61-4647-BE7E-65AF0122AA4F}" type="slidenum">
              <a:rPr lang="en-US"/>
              <a:pPr/>
              <a:t>32</a:t>
            </a:fld>
            <a:endParaRPr lang="en-US"/>
          </a:p>
        </p:txBody>
      </p:sp>
      <p:sp>
        <p:nvSpPr>
          <p:cNvPr id="823298" name="Rectangle 2"/>
          <p:cNvSpPr>
            <a:spLocks noGrp="1" noRot="1" noChangeAspect="1" noChangeArrowheads="1" noTextEdit="1"/>
          </p:cNvSpPr>
          <p:nvPr>
            <p:ph type="sldImg"/>
          </p:nvPr>
        </p:nvSpPr>
        <p:spPr>
          <a:ln/>
        </p:spPr>
      </p:sp>
      <p:sp>
        <p:nvSpPr>
          <p:cNvPr id="8232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F20AA-3E8A-4E01-B62D-AADE9005B08E}" type="slidenum">
              <a:rPr lang="en-US"/>
              <a:pPr/>
              <a:t>33</a:t>
            </a:fld>
            <a:endParaRPr lang="en-US"/>
          </a:p>
        </p:txBody>
      </p:sp>
      <p:sp>
        <p:nvSpPr>
          <p:cNvPr id="824322" name="Rectangle 2"/>
          <p:cNvSpPr>
            <a:spLocks noGrp="1" noRot="1" noChangeAspect="1" noChangeArrowheads="1" noTextEdit="1"/>
          </p:cNvSpPr>
          <p:nvPr>
            <p:ph type="sldImg"/>
          </p:nvPr>
        </p:nvSpPr>
        <p:spPr>
          <a:ln/>
        </p:spPr>
      </p:sp>
      <p:sp>
        <p:nvSpPr>
          <p:cNvPr id="8243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4EEA3-F9AF-4C4F-965E-94A8E809FD22}" type="slidenum">
              <a:rPr lang="en-US"/>
              <a:pPr/>
              <a:t>34</a:t>
            </a:fld>
            <a:endParaRPr lang="en-US"/>
          </a:p>
        </p:txBody>
      </p:sp>
      <p:sp>
        <p:nvSpPr>
          <p:cNvPr id="1602562" name="Rectangle 2"/>
          <p:cNvSpPr>
            <a:spLocks noGrp="1" noRot="1" noChangeAspect="1" noChangeArrowheads="1" noTextEdit="1"/>
          </p:cNvSpPr>
          <p:nvPr>
            <p:ph type="sldImg"/>
          </p:nvPr>
        </p:nvSpPr>
        <p:spPr>
          <a:ln/>
        </p:spPr>
      </p:sp>
      <p:sp>
        <p:nvSpPr>
          <p:cNvPr id="160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8C03E-860D-45E7-B594-94FB5AECB23F}" type="slidenum">
              <a:rPr lang="en-US"/>
              <a:pPr/>
              <a:t>35</a:t>
            </a:fld>
            <a:endParaRPr lang="en-US"/>
          </a:p>
        </p:txBody>
      </p:sp>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BE0629-ACD8-499E-B126-33928972981C}" type="slidenum">
              <a:rPr lang="en-US"/>
              <a:pPr/>
              <a:t>36</a:t>
            </a:fld>
            <a:endParaRPr lang="en-US"/>
          </a:p>
        </p:txBody>
      </p:sp>
      <p:sp>
        <p:nvSpPr>
          <p:cNvPr id="1606658" name="Rectangle 2"/>
          <p:cNvSpPr>
            <a:spLocks noGrp="1" noRot="1" noChangeAspect="1" noChangeArrowheads="1" noTextEdit="1"/>
          </p:cNvSpPr>
          <p:nvPr>
            <p:ph type="sldImg"/>
          </p:nvPr>
        </p:nvSpPr>
        <p:spPr>
          <a:ln/>
        </p:spPr>
      </p:sp>
      <p:sp>
        <p:nvSpPr>
          <p:cNvPr id="160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049DC-AC56-4B6F-9A40-F44A7E7D388A}" type="slidenum">
              <a:rPr lang="en-US"/>
              <a:pPr/>
              <a:t>37</a:t>
            </a:fld>
            <a:endParaRPr lang="en-US"/>
          </a:p>
        </p:txBody>
      </p:sp>
      <p:sp>
        <p:nvSpPr>
          <p:cNvPr id="1549314" name="Rectangle 2"/>
          <p:cNvSpPr>
            <a:spLocks noGrp="1" noRot="1" noChangeAspect="1" noChangeArrowheads="1" noTextEdit="1"/>
          </p:cNvSpPr>
          <p:nvPr>
            <p:ph type="sldImg"/>
          </p:nvPr>
        </p:nvSpPr>
        <p:spPr>
          <a:xfrm>
            <a:off x="944563" y="730250"/>
            <a:ext cx="5187950" cy="3890963"/>
          </a:xfrm>
          <a:ln/>
        </p:spPr>
      </p:sp>
      <p:sp>
        <p:nvSpPr>
          <p:cNvPr id="154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3A5B93-629A-406B-B5B1-A0CA75EB00DD}" type="slidenum">
              <a:rPr lang="en-US"/>
              <a:pPr/>
              <a:t>38</a:t>
            </a:fld>
            <a:endParaRPr lang="en-US"/>
          </a:p>
        </p:txBody>
      </p:sp>
      <p:sp>
        <p:nvSpPr>
          <p:cNvPr id="1551362" name="Rectangle 2"/>
          <p:cNvSpPr>
            <a:spLocks noGrp="1" noRot="1" noChangeAspect="1" noChangeArrowheads="1" noTextEdit="1"/>
          </p:cNvSpPr>
          <p:nvPr>
            <p:ph type="sldImg"/>
          </p:nvPr>
        </p:nvSpPr>
        <p:spPr>
          <a:ln/>
        </p:spPr>
      </p:sp>
      <p:sp>
        <p:nvSpPr>
          <p:cNvPr id="1551363" name="Rectangle 3"/>
          <p:cNvSpPr>
            <a:spLocks noGrp="1" noChangeArrowheads="1"/>
          </p:cNvSpPr>
          <p:nvPr>
            <p:ph type="body" idx="1"/>
          </p:nvPr>
        </p:nvSpPr>
        <p:spPr>
          <a:xfrm>
            <a:off x="939114" y="4861528"/>
            <a:ext cx="5185474" cy="4622351"/>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72061B-B607-4A08-A950-965DEBA0A04C}" type="slidenum">
              <a:rPr lang="en-US"/>
              <a:pPr/>
              <a:t>39</a:t>
            </a:fld>
            <a:endParaRPr lang="en-US"/>
          </a:p>
        </p:txBody>
      </p:sp>
      <p:sp>
        <p:nvSpPr>
          <p:cNvPr id="1547266" name="Rectangle 2"/>
          <p:cNvSpPr>
            <a:spLocks noGrp="1" noRot="1" noChangeAspect="1" noChangeArrowheads="1" noTextEdit="1"/>
          </p:cNvSpPr>
          <p:nvPr>
            <p:ph type="sldImg"/>
          </p:nvPr>
        </p:nvSpPr>
        <p:spPr>
          <a:xfrm>
            <a:off x="944563" y="730250"/>
            <a:ext cx="5187950" cy="3890963"/>
          </a:xfrm>
          <a:ln/>
        </p:spPr>
      </p:sp>
      <p:sp>
        <p:nvSpPr>
          <p:cNvPr id="154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250713-B519-418F-8214-10F877122E28}" type="slidenum">
              <a:rPr lang="en-US"/>
              <a:pPr/>
              <a:t>4</a:t>
            </a:fld>
            <a:endParaRPr lang="en-US"/>
          </a:p>
        </p:txBody>
      </p:sp>
      <p:sp>
        <p:nvSpPr>
          <p:cNvPr id="806914" name="Rectangle 2"/>
          <p:cNvSpPr>
            <a:spLocks noGrp="1" noRot="1" noChangeAspect="1" noChangeArrowheads="1" noTextEdit="1"/>
          </p:cNvSpPr>
          <p:nvPr>
            <p:ph type="sldImg"/>
          </p:nvPr>
        </p:nvSpPr>
        <p:spPr>
          <a:ln/>
        </p:spPr>
      </p:sp>
      <p:sp>
        <p:nvSpPr>
          <p:cNvPr id="8069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E3FACD-4464-4245-BC50-1410CF278AFA}" type="slidenum">
              <a:rPr lang="en-US"/>
              <a:pPr/>
              <a:t>40</a:t>
            </a:fld>
            <a:endParaRPr lang="en-US"/>
          </a:p>
        </p:txBody>
      </p:sp>
      <p:sp>
        <p:nvSpPr>
          <p:cNvPr id="1612802" name="Rectangle 2"/>
          <p:cNvSpPr>
            <a:spLocks noGrp="1" noRot="1" noChangeAspect="1" noChangeArrowheads="1" noTextEdit="1"/>
          </p:cNvSpPr>
          <p:nvPr>
            <p:ph type="sldImg"/>
          </p:nvPr>
        </p:nvSpPr>
        <p:spPr>
          <a:ln/>
        </p:spPr>
      </p:sp>
      <p:sp>
        <p:nvSpPr>
          <p:cNvPr id="161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4A78E5-90A7-4074-9AA2-3D3BE15EF846}" type="slidenum">
              <a:rPr lang="en-US"/>
              <a:pPr/>
              <a:t>41</a:t>
            </a:fld>
            <a:endParaRPr 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1A0CDD-ED14-4CEF-BE4F-5F3C3831C975}" type="slidenum">
              <a:rPr lang="en-US"/>
              <a:pPr/>
              <a:t>42</a:t>
            </a:fld>
            <a:endParaRPr lang="en-US"/>
          </a:p>
        </p:txBody>
      </p:sp>
      <p:sp>
        <p:nvSpPr>
          <p:cNvPr id="842754" name="Rectangle 2"/>
          <p:cNvSpPr>
            <a:spLocks noGrp="1" noRot="1" noChangeAspect="1" noChangeArrowheads="1" noTextEdit="1"/>
          </p:cNvSpPr>
          <p:nvPr>
            <p:ph type="sldImg"/>
          </p:nvPr>
        </p:nvSpPr>
        <p:spPr>
          <a:ln/>
        </p:spPr>
      </p:sp>
      <p:sp>
        <p:nvSpPr>
          <p:cNvPr id="8427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05B27D-E59C-420D-B962-1FE43EA9789E}" type="slidenum">
              <a:rPr lang="en-US"/>
              <a:pPr/>
              <a:t>43</a:t>
            </a:fld>
            <a:endParaRPr lang="en-US"/>
          </a:p>
        </p:txBody>
      </p:sp>
      <p:sp>
        <p:nvSpPr>
          <p:cNvPr id="844802" name="Rectangle 2"/>
          <p:cNvSpPr>
            <a:spLocks noGrp="1" noRot="1" noChangeAspect="1" noChangeArrowheads="1" noTextEdit="1"/>
          </p:cNvSpPr>
          <p:nvPr>
            <p:ph type="sldImg"/>
          </p:nvPr>
        </p:nvSpPr>
        <p:spPr>
          <a:ln/>
        </p:spPr>
      </p:sp>
      <p:sp>
        <p:nvSpPr>
          <p:cNvPr id="8448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517516-9912-4254-8193-5E6FBF3CD2C4}" type="slidenum">
              <a:rPr lang="en-US"/>
              <a:pPr/>
              <a:t>44</a:t>
            </a:fld>
            <a:endParaRPr lang="en-US"/>
          </a:p>
        </p:txBody>
      </p:sp>
      <p:sp>
        <p:nvSpPr>
          <p:cNvPr id="846850" name="Rectangle 2"/>
          <p:cNvSpPr>
            <a:spLocks noGrp="1" noRot="1" noChangeAspect="1" noChangeArrowheads="1" noTextEdit="1"/>
          </p:cNvSpPr>
          <p:nvPr>
            <p:ph type="sldImg"/>
          </p:nvPr>
        </p:nvSpPr>
        <p:spPr>
          <a:ln/>
        </p:spPr>
      </p:sp>
      <p:sp>
        <p:nvSpPr>
          <p:cNvPr id="8468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895CE-0EED-4785-8540-2BF0FB3B3444}" type="slidenum">
              <a:rPr lang="en-US"/>
              <a:pPr/>
              <a:t>45</a:t>
            </a:fld>
            <a:endParaRPr lang="en-US"/>
          </a:p>
        </p:txBody>
      </p:sp>
      <p:sp>
        <p:nvSpPr>
          <p:cNvPr id="848898" name="Rectangle 2"/>
          <p:cNvSpPr>
            <a:spLocks noGrp="1" noRot="1" noChangeAspect="1" noChangeArrowheads="1" noTextEdit="1"/>
          </p:cNvSpPr>
          <p:nvPr>
            <p:ph type="sldImg"/>
          </p:nvPr>
        </p:nvSpPr>
        <p:spPr>
          <a:ln/>
        </p:spPr>
      </p:sp>
      <p:sp>
        <p:nvSpPr>
          <p:cNvPr id="8488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8AA437-1299-4921-ABAA-FA0ECEDB7164}" type="slidenum">
              <a:rPr lang="en-US"/>
              <a:pPr/>
              <a:t>46</a:t>
            </a:fld>
            <a:endParaRPr lang="en-US"/>
          </a:p>
        </p:txBody>
      </p:sp>
      <p:sp>
        <p:nvSpPr>
          <p:cNvPr id="850946" name="Rectangle 2"/>
          <p:cNvSpPr>
            <a:spLocks noGrp="1" noRot="1" noChangeAspect="1" noChangeArrowheads="1" noTextEdit="1"/>
          </p:cNvSpPr>
          <p:nvPr>
            <p:ph type="sldImg"/>
          </p:nvPr>
        </p:nvSpPr>
        <p:spPr>
          <a:ln/>
        </p:spPr>
      </p:sp>
      <p:sp>
        <p:nvSpPr>
          <p:cNvPr id="850947"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95303F-F875-4093-BA45-077A914C0050}" type="slidenum">
              <a:rPr lang="en-US"/>
              <a:pPr/>
              <a:t>47</a:t>
            </a:fld>
            <a:endParaRPr lang="en-US"/>
          </a:p>
        </p:txBody>
      </p:sp>
      <p:sp>
        <p:nvSpPr>
          <p:cNvPr id="873474" name="Rectangle 2"/>
          <p:cNvSpPr>
            <a:spLocks noGrp="1" noRot="1" noChangeAspect="1" noChangeArrowheads="1" noTextEdit="1"/>
          </p:cNvSpPr>
          <p:nvPr>
            <p:ph type="sldImg"/>
          </p:nvPr>
        </p:nvSpPr>
        <p:spPr>
          <a:ln/>
        </p:spPr>
      </p:sp>
      <p:sp>
        <p:nvSpPr>
          <p:cNvPr id="8734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87C11-0C15-46EF-BA5E-83DDF9094A37}" type="slidenum">
              <a:rPr lang="en-US"/>
              <a:pPr/>
              <a:t>48</a:t>
            </a:fld>
            <a:endParaRPr lang="en-US"/>
          </a:p>
        </p:txBody>
      </p:sp>
      <p:sp>
        <p:nvSpPr>
          <p:cNvPr id="874498" name="Rectangle 2"/>
          <p:cNvSpPr>
            <a:spLocks noGrp="1" noRot="1" noChangeAspect="1" noChangeArrowheads="1" noTextEdit="1"/>
          </p:cNvSpPr>
          <p:nvPr>
            <p:ph type="sldImg"/>
          </p:nvPr>
        </p:nvSpPr>
        <p:spPr>
          <a:ln/>
        </p:spPr>
      </p:sp>
      <p:sp>
        <p:nvSpPr>
          <p:cNvPr id="874499"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38F584-3E0C-4D56-AF5A-84B9D5E40449}" type="slidenum">
              <a:rPr lang="en-US"/>
              <a:pPr/>
              <a:t>49</a:t>
            </a:fld>
            <a:endParaRPr lang="en-US"/>
          </a:p>
        </p:txBody>
      </p:sp>
      <p:sp>
        <p:nvSpPr>
          <p:cNvPr id="826370" name="Rectangle 2"/>
          <p:cNvSpPr>
            <a:spLocks noGrp="1" noRot="1" noChangeAspect="1" noChangeArrowheads="1" noTextEdit="1"/>
          </p:cNvSpPr>
          <p:nvPr>
            <p:ph type="sldImg"/>
          </p:nvPr>
        </p:nvSpPr>
        <p:spPr>
          <a:ln/>
        </p:spPr>
      </p:sp>
      <p:sp>
        <p:nvSpPr>
          <p:cNvPr id="8263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D2183F-A1EF-4C5C-BF36-D1A77203C361}" type="slidenum">
              <a:rPr lang="en-US"/>
              <a:pPr/>
              <a:t>5</a:t>
            </a:fld>
            <a:endParaRPr lang="en-US"/>
          </a:p>
        </p:txBody>
      </p:sp>
      <p:sp>
        <p:nvSpPr>
          <p:cNvPr id="735234" name="Rectangle 2"/>
          <p:cNvSpPr>
            <a:spLocks noGrp="1" noRot="1" noChangeAspect="1" noChangeArrowheads="1" noTextEdit="1"/>
          </p:cNvSpPr>
          <p:nvPr>
            <p:ph type="sldImg"/>
          </p:nvPr>
        </p:nvSpPr>
        <p:spPr>
          <a:ln/>
        </p:spPr>
      </p:sp>
      <p:sp>
        <p:nvSpPr>
          <p:cNvPr id="735235" name="Rectangle 3"/>
          <p:cNvSpPr>
            <a:spLocks noGrp="1" noChangeArrowheads="1"/>
          </p:cNvSpPr>
          <p:nvPr>
            <p:ph type="body" idx="1"/>
          </p:nvPr>
        </p:nvSpPr>
        <p:spPr/>
        <p:txBody>
          <a:bodyPr/>
          <a:lstStyle/>
          <a:p>
            <a:endParaRPr lang="de-CH"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50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708C6-81E7-428E-8DE5-F496B74BC6E3}" type="slidenum">
              <a:rPr lang="en-US"/>
              <a:pPr/>
              <a:t>6</a:t>
            </a:fld>
            <a:endParaRPr lang="en-US"/>
          </a:p>
        </p:txBody>
      </p:sp>
      <p:sp>
        <p:nvSpPr>
          <p:cNvPr id="738306" name="Rectangle 2"/>
          <p:cNvSpPr>
            <a:spLocks noGrp="1" noRot="1" noChangeAspect="1" noChangeArrowheads="1" noTextEdit="1"/>
          </p:cNvSpPr>
          <p:nvPr>
            <p:ph type="sldImg"/>
          </p:nvPr>
        </p:nvSpPr>
        <p:spPr>
          <a:xfrm>
            <a:off x="990600" y="768350"/>
            <a:ext cx="5118100" cy="3838575"/>
          </a:xfrm>
          <a:ln/>
        </p:spPr>
      </p:sp>
      <p:sp>
        <p:nvSpPr>
          <p:cNvPr id="738307" name="Rectangle 3"/>
          <p:cNvSpPr>
            <a:spLocks noGrp="1" noChangeArrowheads="1"/>
          </p:cNvSpPr>
          <p:nvPr>
            <p:ph type="body" idx="1"/>
          </p:nvPr>
        </p:nvSpPr>
        <p:spPr>
          <a:xfrm>
            <a:off x="711607" y="4860988"/>
            <a:ext cx="5676091" cy="4605493"/>
          </a:xfrm>
        </p:spPr>
        <p:txBody>
          <a:bodyPr/>
          <a:lstStyle/>
          <a:p>
            <a:endParaRPr lang="de-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8144AA-9087-4941-BDCB-EB473791217A}" type="slidenum">
              <a:rPr lang="en-US"/>
              <a:pPr/>
              <a:t>7</a:t>
            </a:fld>
            <a:endParaRPr lang="en-US"/>
          </a:p>
        </p:txBody>
      </p:sp>
      <p:sp>
        <p:nvSpPr>
          <p:cNvPr id="740354" name="Rectangle 2"/>
          <p:cNvSpPr>
            <a:spLocks noGrp="1" noRot="1" noChangeAspect="1" noChangeArrowheads="1" noTextEdit="1"/>
          </p:cNvSpPr>
          <p:nvPr>
            <p:ph type="sldImg"/>
          </p:nvPr>
        </p:nvSpPr>
        <p:spPr>
          <a:xfrm>
            <a:off x="990600" y="768350"/>
            <a:ext cx="5118100" cy="3838575"/>
          </a:xfrm>
          <a:ln/>
        </p:spPr>
      </p:sp>
      <p:sp>
        <p:nvSpPr>
          <p:cNvPr id="740355" name="Rectangle 3"/>
          <p:cNvSpPr>
            <a:spLocks noGrp="1" noChangeArrowheads="1"/>
          </p:cNvSpPr>
          <p:nvPr>
            <p:ph type="body" idx="1"/>
          </p:nvPr>
        </p:nvSpPr>
        <p:spPr>
          <a:xfrm>
            <a:off x="711607" y="4860988"/>
            <a:ext cx="5676091" cy="4605493"/>
          </a:xfrm>
        </p:spPr>
        <p:txBody>
          <a:bodyPr/>
          <a:lstStyle/>
          <a:p>
            <a:endParaRPr lang="de-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BF160-228B-419E-B7D3-E90B6B63D4CD}" type="slidenum">
              <a:rPr lang="en-US"/>
              <a:pPr/>
              <a:t>8</a:t>
            </a:fld>
            <a:endParaRPr lang="en-US"/>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p:txBody>
          <a:bodyPr/>
          <a:lstStyle/>
          <a:p>
            <a:endParaRPr lang="de-CH"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9FE9E-B73B-4103-9818-35FBFAD12990}" type="slidenum">
              <a:rPr lang="en-US"/>
              <a:pPr/>
              <a:t>9</a:t>
            </a:fld>
            <a:endParaRPr lang="en-US"/>
          </a:p>
        </p:txBody>
      </p:sp>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p:txBody>
          <a:bodyPr/>
          <a:lstStyle/>
          <a:p>
            <a:endParaRPr lang="de-CH"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Footer Placeholder 3"/>
          <p:cNvSpPr txBox="1">
            <a:spLocks/>
          </p:cNvSpPr>
          <p:nvPr userDrawn="1"/>
        </p:nvSpPr>
        <p:spPr bwMode="auto">
          <a:xfrm>
            <a:off x="4627660" y="6528021"/>
            <a:ext cx="3930714" cy="3299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bg1">
                    <a:lumMod val="65000"/>
                  </a:schemeClr>
                </a:solidFill>
                <a:effectLst/>
                <a:uLnTx/>
                <a:uFillTx/>
                <a:latin typeface="Arial" charset="0"/>
                <a:ea typeface="+mn-ea"/>
                <a:cs typeface="+mn-cs"/>
              </a:rPr>
              <a:t>Ad Hoc and Sensor Networks   –   Roger Wattenhofer   – </a:t>
            </a:r>
          </a:p>
        </p:txBody>
      </p:sp>
      <p:sp>
        <p:nvSpPr>
          <p:cNvPr id="7" name="Slide Number Placeholder 4"/>
          <p:cNvSpPr txBox="1">
            <a:spLocks/>
          </p:cNvSpPr>
          <p:nvPr userDrawn="1"/>
        </p:nvSpPr>
        <p:spPr>
          <a:xfrm>
            <a:off x="8484006" y="6528022"/>
            <a:ext cx="659994" cy="3220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68313" y="836613"/>
            <a:ext cx="8207375" cy="5337175"/>
          </a:xfr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836613"/>
            <a:ext cx="4027487" cy="5337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6613"/>
            <a:ext cx="4027488" cy="5337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836613"/>
            <a:ext cx="4027487" cy="5289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836613"/>
            <a:ext cx="4027488" cy="256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57588"/>
            <a:ext cx="4027488" cy="256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1187450" y="6381750"/>
            <a:ext cx="6337300" cy="339725"/>
          </a:xfrm>
          <a:prstGeom prst="rect">
            <a:avLst/>
          </a:prstGeom>
        </p:spPr>
        <p:txBody>
          <a:bodyPr/>
          <a:lstStyle>
            <a:lvl1pPr>
              <a:defRPr/>
            </a:lvl1pPr>
          </a:lstStyle>
          <a:p>
            <a:r>
              <a:rPr lang="en-US" smtClean="0"/>
              <a:t>Ad Hoc and Sensor Networks, Roger Wattenhofer</a:t>
            </a:r>
            <a:endParaRPr lang="de-CH"/>
          </a:p>
        </p:txBody>
      </p:sp>
      <p:sp>
        <p:nvSpPr>
          <p:cNvPr id="7" name="Slide Number Placeholder 6"/>
          <p:cNvSpPr>
            <a:spLocks noGrp="1"/>
          </p:cNvSpPr>
          <p:nvPr>
            <p:ph type="sldNum" sz="quarter" idx="11"/>
          </p:nvPr>
        </p:nvSpPr>
        <p:spPr>
          <a:xfrm>
            <a:off x="7596188" y="6381750"/>
            <a:ext cx="1008062" cy="287338"/>
          </a:xfrm>
          <a:prstGeom prst="rect">
            <a:avLst/>
          </a:prstGeom>
        </p:spPr>
        <p:txBody>
          <a:bodyPr/>
          <a:lstStyle>
            <a:lvl1pPr>
              <a:defRPr/>
            </a:lvl1pPr>
          </a:lstStyle>
          <a:p>
            <a:r>
              <a:rPr lang="de-CH"/>
              <a:t>1/</a:t>
            </a:r>
            <a:fld id="{57E0956C-ED9F-4F91-82EB-F1F72CF33F14}" type="slidenum">
              <a:rPr lang="de-CH"/>
              <a:pPr/>
              <a:t>‹#›</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836613"/>
            <a:ext cx="4027487"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6613"/>
            <a:ext cx="4027488"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3"/>
          <p:cNvSpPr txBox="1">
            <a:spLocks/>
          </p:cNvSpPr>
          <p:nvPr userDrawn="1"/>
        </p:nvSpPr>
        <p:spPr bwMode="auto">
          <a:xfrm>
            <a:off x="4627659" y="6528021"/>
            <a:ext cx="4110823" cy="3299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bg1">
                    <a:lumMod val="65000"/>
                  </a:schemeClr>
                </a:solidFill>
                <a:effectLst/>
                <a:uLnTx/>
                <a:uFillTx/>
                <a:latin typeface="Arial" charset="0"/>
                <a:ea typeface="+mn-ea"/>
                <a:cs typeface="+mn-cs"/>
              </a:rPr>
              <a:t>Ad Hoc and Sensor Networks   –   Roger Wattenhofer   – </a:t>
            </a:r>
          </a:p>
        </p:txBody>
      </p:sp>
      <p:sp>
        <p:nvSpPr>
          <p:cNvPr id="7" name="Slide Number Placeholder 4"/>
          <p:cNvSpPr txBox="1">
            <a:spLocks/>
          </p:cNvSpPr>
          <p:nvPr userDrawn="1"/>
        </p:nvSpPr>
        <p:spPr>
          <a:xfrm>
            <a:off x="8484006" y="6528022"/>
            <a:ext cx="659994" cy="3220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1613"/>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1613"/>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836613"/>
            <a:ext cx="4027487" cy="5289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836613"/>
            <a:ext cx="4027488" cy="5289550"/>
          </a:xfrm>
        </p:spPr>
        <p:txBody>
          <a:bodyPr/>
          <a:lstStyle/>
          <a:p>
            <a:endParaRPr lang="en-US"/>
          </a:p>
        </p:txBody>
      </p:sp>
      <p:sp>
        <p:nvSpPr>
          <p:cNvPr id="5" name="Footer Placeholder 4"/>
          <p:cNvSpPr>
            <a:spLocks noGrp="1"/>
          </p:cNvSpPr>
          <p:nvPr>
            <p:ph type="ftr" sz="quarter" idx="10"/>
          </p:nvPr>
        </p:nvSpPr>
        <p:spPr>
          <a:xfrm>
            <a:off x="1187450" y="6381750"/>
            <a:ext cx="6337300" cy="339725"/>
          </a:xfrm>
          <a:prstGeom prst="rect">
            <a:avLst/>
          </a:prstGeom>
        </p:spPr>
        <p:txBody>
          <a:bodyPr/>
          <a:lstStyle>
            <a:lvl1pPr>
              <a:defRPr/>
            </a:lvl1pPr>
          </a:lstStyle>
          <a:p>
            <a:r>
              <a:rPr lang="en-US" smtClean="0"/>
              <a:t>Ad Hoc and Sensor Networks, Roger Wattenhofer</a:t>
            </a:r>
            <a:endParaRPr lang="de-CH"/>
          </a:p>
        </p:txBody>
      </p:sp>
      <p:sp>
        <p:nvSpPr>
          <p:cNvPr id="6" name="Slide Number Placeholder 5"/>
          <p:cNvSpPr>
            <a:spLocks noGrp="1"/>
          </p:cNvSpPr>
          <p:nvPr>
            <p:ph type="sldNum" sz="quarter" idx="11"/>
          </p:nvPr>
        </p:nvSpPr>
        <p:spPr>
          <a:xfrm>
            <a:off x="7596188" y="6381750"/>
            <a:ext cx="1008062" cy="287338"/>
          </a:xfrm>
          <a:prstGeom prst="rect">
            <a:avLst/>
          </a:prstGeom>
        </p:spPr>
        <p:txBody>
          <a:bodyPr/>
          <a:lstStyle>
            <a:lvl1pPr>
              <a:defRPr/>
            </a:lvl1pPr>
          </a:lstStyle>
          <a:p>
            <a:r>
              <a:rPr lang="de-CH"/>
              <a:t>1/</a:t>
            </a:r>
            <a:fld id="{7934756D-6A01-4B79-AB55-3BAC85556CAA}" type="slidenum">
              <a:rPr lang="de-CH"/>
              <a:pPr/>
              <a:t>‹#›</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68313" y="836613"/>
            <a:ext cx="8207375" cy="5289550"/>
          </a:xfrm>
        </p:spPr>
        <p:txBody>
          <a:bodyPr/>
          <a:lstStyle/>
          <a:p>
            <a:endParaRPr lang="en-US"/>
          </a:p>
        </p:txBody>
      </p:sp>
      <p:sp>
        <p:nvSpPr>
          <p:cNvPr id="4" name="Footer Placeholder 3"/>
          <p:cNvSpPr>
            <a:spLocks noGrp="1"/>
          </p:cNvSpPr>
          <p:nvPr>
            <p:ph type="ftr" sz="quarter" idx="10"/>
          </p:nvPr>
        </p:nvSpPr>
        <p:spPr>
          <a:xfrm>
            <a:off x="1187450" y="6381750"/>
            <a:ext cx="6337300" cy="339725"/>
          </a:xfrm>
          <a:prstGeom prst="rect">
            <a:avLst/>
          </a:prstGeom>
        </p:spPr>
        <p:txBody>
          <a:bodyPr/>
          <a:lstStyle>
            <a:lvl1pPr>
              <a:defRPr/>
            </a:lvl1pPr>
          </a:lstStyle>
          <a:p>
            <a:r>
              <a:rPr lang="en-US" smtClean="0"/>
              <a:t>Ad Hoc and Sensor Networks, Roger Wattenhofer</a:t>
            </a:r>
            <a:endParaRPr lang="de-CH"/>
          </a:p>
        </p:txBody>
      </p:sp>
      <p:sp>
        <p:nvSpPr>
          <p:cNvPr id="5" name="Slide Number Placeholder 4"/>
          <p:cNvSpPr>
            <a:spLocks noGrp="1"/>
          </p:cNvSpPr>
          <p:nvPr>
            <p:ph type="sldNum" sz="quarter" idx="11"/>
          </p:nvPr>
        </p:nvSpPr>
        <p:spPr>
          <a:xfrm>
            <a:off x="7596188" y="6381750"/>
            <a:ext cx="1008062" cy="287338"/>
          </a:xfrm>
          <a:prstGeom prst="rect">
            <a:avLst/>
          </a:prstGeom>
        </p:spPr>
        <p:txBody>
          <a:bodyPr/>
          <a:lstStyle>
            <a:lvl1pPr>
              <a:defRPr/>
            </a:lvl1pPr>
          </a:lstStyle>
          <a:p>
            <a:r>
              <a:rPr lang="de-CH"/>
              <a:t>1/</a:t>
            </a:r>
            <a:fld id="{F5FEAABD-B09D-4427-94A9-B71A0D0BCD9A}" type="slidenum">
              <a:rPr lang="de-CH"/>
              <a:pPr/>
              <a:t>‹#›</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836613"/>
            <a:ext cx="4027487"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6613"/>
            <a:ext cx="4027488"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711" name="Picture 15" descr="border"/>
          <p:cNvPicPr>
            <a:picLocks noChangeAspect="1" noChangeArrowheads="1"/>
          </p:cNvPicPr>
          <p:nvPr/>
        </p:nvPicPr>
        <p:blipFill>
          <a:blip r:embed="rId15" cstate="print"/>
          <a:srcRect/>
          <a:stretch>
            <a:fillRect/>
          </a:stretch>
        </p:blipFill>
        <p:spPr bwMode="auto">
          <a:xfrm>
            <a:off x="6416675" y="3455988"/>
            <a:ext cx="2727325" cy="3071812"/>
          </a:xfrm>
          <a:prstGeom prst="rect">
            <a:avLst/>
          </a:prstGeom>
          <a:noFill/>
        </p:spPr>
      </p:pic>
      <p:sp>
        <p:nvSpPr>
          <p:cNvPr id="29698" name="Rectangle 2"/>
          <p:cNvSpPr>
            <a:spLocks noGrp="1" noChangeArrowheads="1"/>
          </p:cNvSpPr>
          <p:nvPr>
            <p:ph type="title"/>
          </p:nvPr>
        </p:nvSpPr>
        <p:spPr bwMode="auto">
          <a:xfrm>
            <a:off x="457200" y="201613"/>
            <a:ext cx="8229600" cy="49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Click to edit Master title style</a:t>
            </a:r>
          </a:p>
        </p:txBody>
      </p:sp>
      <p:sp>
        <p:nvSpPr>
          <p:cNvPr id="29699" name="Rectangle 3"/>
          <p:cNvSpPr>
            <a:spLocks noGrp="1" noChangeArrowheads="1"/>
          </p:cNvSpPr>
          <p:nvPr>
            <p:ph type="body" idx="1"/>
          </p:nvPr>
        </p:nvSpPr>
        <p:spPr bwMode="auto">
          <a:xfrm>
            <a:off x="468313" y="836613"/>
            <a:ext cx="8207375" cy="533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dirty="0" err="1" smtClean="0"/>
              <a:t>Click</a:t>
            </a:r>
            <a:r>
              <a:rPr lang="de-CH" dirty="0" smtClean="0"/>
              <a:t> to </a:t>
            </a:r>
            <a:r>
              <a:rPr lang="de-CH" dirty="0" err="1" smtClean="0"/>
              <a:t>edit</a:t>
            </a:r>
            <a:r>
              <a:rPr lang="de-CH" dirty="0" smtClean="0"/>
              <a:t> Master text </a:t>
            </a:r>
            <a:r>
              <a:rPr lang="de-CH" dirty="0" err="1" smtClean="0"/>
              <a:t>styles</a:t>
            </a:r>
            <a:endParaRPr lang="de-CH" dirty="0" smtClean="0"/>
          </a:p>
          <a:p>
            <a:pPr lvl="1"/>
            <a:r>
              <a:rPr lang="de-CH" dirty="0" smtClean="0"/>
              <a:t>Second </a:t>
            </a:r>
            <a:r>
              <a:rPr lang="de-CH" dirty="0" err="1" smtClean="0"/>
              <a:t>level</a:t>
            </a:r>
            <a:endParaRPr lang="de-CH" dirty="0" smtClean="0"/>
          </a:p>
          <a:p>
            <a:pPr lvl="2"/>
            <a:r>
              <a:rPr lang="de-CH" dirty="0" err="1" smtClean="0"/>
              <a:t>Third</a:t>
            </a:r>
            <a:r>
              <a:rPr lang="de-CH" dirty="0" smtClean="0"/>
              <a:t> </a:t>
            </a:r>
            <a:r>
              <a:rPr lang="de-CH" dirty="0" err="1" smtClean="0"/>
              <a:t>level</a:t>
            </a:r>
            <a:endParaRPr lang="de-CH" dirty="0" smtClean="0"/>
          </a:p>
          <a:p>
            <a:pPr lvl="3"/>
            <a:r>
              <a:rPr lang="de-CH" dirty="0" err="1" smtClean="0"/>
              <a:t>Fourth</a:t>
            </a:r>
            <a:r>
              <a:rPr lang="de-CH" dirty="0" smtClean="0"/>
              <a:t> </a:t>
            </a:r>
            <a:r>
              <a:rPr lang="de-CH" dirty="0" err="1" smtClean="0"/>
              <a:t>level</a:t>
            </a:r>
            <a:endParaRPr lang="de-CH" dirty="0" smtClean="0"/>
          </a:p>
          <a:p>
            <a:pPr lvl="4"/>
            <a:r>
              <a:rPr lang="de-CH" dirty="0" err="1" smtClean="0"/>
              <a:t>Fifth</a:t>
            </a:r>
            <a:r>
              <a:rPr lang="de-CH" dirty="0" smtClean="0"/>
              <a:t> </a:t>
            </a:r>
            <a:r>
              <a:rPr lang="de-CH" dirty="0" err="1" smtClean="0"/>
              <a:t>level</a:t>
            </a:r>
            <a:endParaRPr lang="de-CH" dirty="0" smtClean="0"/>
          </a:p>
        </p:txBody>
      </p:sp>
      <p:pic>
        <p:nvPicPr>
          <p:cNvPr id="29710" name="Picture 14" descr="Untitled-2"/>
          <p:cNvPicPr>
            <a:picLocks noChangeAspect="1" noChangeArrowheads="1"/>
          </p:cNvPicPr>
          <p:nvPr/>
        </p:nvPicPr>
        <p:blipFill>
          <a:blip r:embed="rId16" cstate="print"/>
          <a:srcRect t="32707" b="32707"/>
          <a:stretch>
            <a:fillRect/>
          </a:stretch>
        </p:blipFill>
        <p:spPr bwMode="auto">
          <a:xfrm>
            <a:off x="461963" y="730250"/>
            <a:ext cx="8229600" cy="68263"/>
          </a:xfrm>
          <a:prstGeom prst="rect">
            <a:avLst/>
          </a:prstGeom>
          <a:noFill/>
          <a:ln w="9525">
            <a:noFill/>
            <a:miter lim="800000"/>
            <a:headEnd/>
            <a:tailEnd/>
          </a:ln>
        </p:spPr>
      </p:pic>
      <p:sp>
        <p:nvSpPr>
          <p:cNvPr id="8" name="Footer Placeholder 3"/>
          <p:cNvSpPr txBox="1">
            <a:spLocks/>
          </p:cNvSpPr>
          <p:nvPr/>
        </p:nvSpPr>
        <p:spPr bwMode="auto">
          <a:xfrm>
            <a:off x="4627659" y="6528021"/>
            <a:ext cx="4110823" cy="3299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bg1">
                    <a:lumMod val="65000"/>
                  </a:schemeClr>
                </a:solidFill>
                <a:effectLst/>
                <a:uLnTx/>
                <a:uFillTx/>
                <a:latin typeface="Arial" charset="0"/>
                <a:ea typeface="+mn-ea"/>
                <a:cs typeface="+mn-cs"/>
              </a:rPr>
              <a:t>Ad Hoc and Sensor Networks   –   Roger Wattenhofer   – </a:t>
            </a:r>
          </a:p>
        </p:txBody>
      </p:sp>
      <p:sp>
        <p:nvSpPr>
          <p:cNvPr id="9" name="Slide Number Placeholder 4"/>
          <p:cNvSpPr txBox="1">
            <a:spLocks/>
          </p:cNvSpPr>
          <p:nvPr/>
        </p:nvSpPr>
        <p:spPr>
          <a:xfrm>
            <a:off x="8484006" y="6528022"/>
            <a:ext cx="659994" cy="3220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rPr>
              <a:t>10/</a:t>
            </a:r>
            <a:fld id="{1CE11399-4A38-4A64-913A-03F37ECE4978}" type="slidenum">
              <a:rPr kumimoji="0" lang="en-US" sz="1200" b="0" i="0" u="none" strike="noStrike" kern="1200" cap="none" spc="0" normalizeH="0" baseline="0" noProof="0" smtClean="0">
                <a:ln>
                  <a:noFill/>
                </a:ln>
                <a:solidFill>
                  <a:schemeClr val="bg1">
                    <a:lumMod val="65000"/>
                  </a:scheme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73" r:id="rId11"/>
    <p:sldLayoutId id="2147483674" r:id="rId12"/>
    <p:sldLayoutId id="2147483679" r:id="rId13"/>
  </p:sldLayoutIdLst>
  <p:timing>
    <p:tnLst>
      <p:par>
        <p:cTn id="1" dur="indefinite" restart="never" nodeType="tmRoot"/>
      </p:par>
    </p:tnLst>
  </p:timing>
  <p:hf hdr="0" dt="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charset="0"/>
        </a:defRPr>
      </a:lvl2pPr>
      <a:lvl3pPr algn="l" rtl="0" fontAlgn="base">
        <a:spcBef>
          <a:spcPct val="0"/>
        </a:spcBef>
        <a:spcAft>
          <a:spcPct val="0"/>
        </a:spcAft>
        <a:defRPr sz="2400">
          <a:solidFill>
            <a:schemeClr val="tx2"/>
          </a:solidFill>
          <a:latin typeface="Arial" charset="0"/>
        </a:defRPr>
      </a:lvl3pPr>
      <a:lvl4pPr algn="l" rtl="0" fontAlgn="base">
        <a:spcBef>
          <a:spcPct val="0"/>
        </a:spcBef>
        <a:spcAft>
          <a:spcPct val="0"/>
        </a:spcAft>
        <a:defRPr sz="2400">
          <a:solidFill>
            <a:schemeClr val="tx2"/>
          </a:solidFill>
          <a:latin typeface="Arial" charset="0"/>
        </a:defRPr>
      </a:lvl4pPr>
      <a:lvl5pPr algn="l" rtl="0" fontAlgn="base">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Font typeface="Arial" charset="0"/>
        <a:buChar char="–"/>
        <a:defRPr sz="1600">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7076" name="Rectangle 4"/>
          <p:cNvSpPr>
            <a:spLocks noGrp="1" noChangeArrowheads="1"/>
          </p:cNvSpPr>
          <p:nvPr>
            <p:ph type="title"/>
          </p:nvPr>
        </p:nvSpPr>
        <p:spPr bwMode="auto">
          <a:xfrm>
            <a:off x="457200" y="201613"/>
            <a:ext cx="8229600" cy="49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Click to edit Master title style</a:t>
            </a:r>
          </a:p>
        </p:txBody>
      </p:sp>
      <p:sp>
        <p:nvSpPr>
          <p:cNvPr id="387077" name="Rectangle 5"/>
          <p:cNvSpPr>
            <a:spLocks noGrp="1" noChangeArrowheads="1"/>
          </p:cNvSpPr>
          <p:nvPr>
            <p:ph type="body" idx="1"/>
          </p:nvPr>
        </p:nvSpPr>
        <p:spPr bwMode="auto">
          <a:xfrm>
            <a:off x="468313" y="836613"/>
            <a:ext cx="8207375" cy="533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p>
        </p:txBody>
      </p:sp>
      <p:pic>
        <p:nvPicPr>
          <p:cNvPr id="387079" name="Picture 7" descr="Untitled-2"/>
          <p:cNvPicPr>
            <a:picLocks noChangeAspect="1" noChangeArrowheads="1"/>
          </p:cNvPicPr>
          <p:nvPr/>
        </p:nvPicPr>
        <p:blipFill>
          <a:blip r:embed="rId15" cstate="print"/>
          <a:srcRect t="32707" b="32707"/>
          <a:stretch>
            <a:fillRect/>
          </a:stretch>
        </p:blipFill>
        <p:spPr bwMode="auto">
          <a:xfrm>
            <a:off x="461963" y="730250"/>
            <a:ext cx="8229600" cy="68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7" r:id="rId12"/>
    <p:sldLayoutId id="2147483678" r:id="rId13"/>
  </p:sldLayoutIdLst>
  <p:timing>
    <p:tnLst>
      <p:par>
        <p:cTn id="1" dur="indefinite" restart="never" nodeType="tmRoot"/>
      </p:par>
    </p:tnLst>
  </p:timing>
  <p:hf hdr="0" dt="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charset="0"/>
        </a:defRPr>
      </a:lvl2pPr>
      <a:lvl3pPr algn="l" rtl="0" fontAlgn="base">
        <a:spcBef>
          <a:spcPct val="0"/>
        </a:spcBef>
        <a:spcAft>
          <a:spcPct val="0"/>
        </a:spcAft>
        <a:defRPr sz="2400">
          <a:solidFill>
            <a:schemeClr val="tx2"/>
          </a:solidFill>
          <a:latin typeface="Arial" charset="0"/>
        </a:defRPr>
      </a:lvl3pPr>
      <a:lvl4pPr algn="l" rtl="0" fontAlgn="base">
        <a:spcBef>
          <a:spcPct val="0"/>
        </a:spcBef>
        <a:spcAft>
          <a:spcPct val="0"/>
        </a:spcAft>
        <a:defRPr sz="2400">
          <a:solidFill>
            <a:schemeClr val="tx2"/>
          </a:solidFill>
          <a:latin typeface="Arial" charset="0"/>
        </a:defRPr>
      </a:lvl4pPr>
      <a:lvl5pPr algn="l" rtl="0" fontAlgn="base">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Font typeface="Arial" charset="0"/>
        <a:buChar char="–"/>
        <a:defRPr sz="1600">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xml"/><Relationship Id="rId7" Type="http://schemas.openxmlformats.org/officeDocument/2006/relationships/image" Target="../media/image9.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8.xml"/><Relationship Id="rId5" Type="http://schemas.openxmlformats.org/officeDocument/2006/relationships/slideLayout" Target="../slideLayouts/slideLayout15.xml"/><Relationship Id="rId10" Type="http://schemas.openxmlformats.org/officeDocument/2006/relationships/image" Target="../media/image12.png"/><Relationship Id="rId4" Type="http://schemas.openxmlformats.org/officeDocument/2006/relationships/tags" Target="../tags/tag6.xml"/><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6.xml"/><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25.wmf"/></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39.xml"/><Relationship Id="rId7" Type="http://schemas.openxmlformats.org/officeDocument/2006/relationships/image" Target="../media/image25.wmf"/><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24.wmf"/><Relationship Id="rId5" Type="http://schemas.openxmlformats.org/officeDocument/2006/relationships/image" Target="../media/image26.png"/><Relationship Id="rId4" Type="http://schemas.openxmlformats.org/officeDocument/2006/relationships/oleObject" Target="../embeddings/oleObject2.bin"/><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40.xml"/><Relationship Id="rId7"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6.png"/><Relationship Id="rId5" Type="http://schemas.openxmlformats.org/officeDocument/2006/relationships/oleObject" Target="../embeddings/oleObject3.bin"/><Relationship Id="rId10" Type="http://schemas.openxmlformats.org/officeDocument/2006/relationships/image" Target="../media/image29.png"/><Relationship Id="rId4" Type="http://schemas.openxmlformats.org/officeDocument/2006/relationships/image" Target="../media/image30.png"/><Relationship Id="rId9"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0.xml"/><Relationship Id="rId7" Type="http://schemas.openxmlformats.org/officeDocument/2006/relationships/image" Target="../media/image3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2.png"/><Relationship Id="rId5" Type="http://schemas.openxmlformats.org/officeDocument/2006/relationships/notesSlide" Target="../notesSlides/notesSlide44.xml"/><Relationship Id="rId4"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13.xml"/><Relationship Id="rId7" Type="http://schemas.openxmlformats.org/officeDocument/2006/relationships/image" Target="../media/image36.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5.png"/><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3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8.png"/><Relationship Id="rId5" Type="http://schemas.openxmlformats.org/officeDocument/2006/relationships/notesSlide" Target="../notesSlides/notesSlide46.xml"/><Relationship Id="rId4"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23" name="Picture 7" descr="whitedunes copy"/>
          <p:cNvPicPr>
            <a:picLocks noChangeAspect="1" noChangeArrowheads="1"/>
          </p:cNvPicPr>
          <p:nvPr/>
        </p:nvPicPr>
        <p:blipFill>
          <a:blip r:embed="rId4" cstate="print"/>
          <a:srcRect/>
          <a:stretch>
            <a:fillRect/>
          </a:stretch>
        </p:blipFill>
        <p:spPr bwMode="auto">
          <a:xfrm>
            <a:off x="0" y="346075"/>
            <a:ext cx="9144000" cy="6178550"/>
          </a:xfrm>
          <a:prstGeom prst="rect">
            <a:avLst/>
          </a:prstGeom>
          <a:noFill/>
        </p:spPr>
      </p:pic>
      <p:pic>
        <p:nvPicPr>
          <p:cNvPr id="188421" name="Picture 5" descr="ethlogo"/>
          <p:cNvPicPr>
            <a:picLocks noChangeAspect="1" noChangeArrowheads="1"/>
          </p:cNvPicPr>
          <p:nvPr/>
        </p:nvPicPr>
        <p:blipFill>
          <a:blip r:embed="rId5" cstate="print"/>
          <a:srcRect/>
          <a:stretch>
            <a:fillRect/>
          </a:stretch>
        </p:blipFill>
        <p:spPr bwMode="auto">
          <a:xfrm>
            <a:off x="-647700" y="6019800"/>
            <a:ext cx="2830513" cy="790575"/>
          </a:xfrm>
          <a:prstGeom prst="rect">
            <a:avLst/>
          </a:prstGeom>
          <a:noFill/>
        </p:spPr>
      </p:pic>
      <p:sp>
        <p:nvSpPr>
          <p:cNvPr id="188420" name="Rectangle 4"/>
          <p:cNvSpPr>
            <a:spLocks noGrp="1" noChangeArrowheads="1"/>
          </p:cNvSpPr>
          <p:nvPr>
            <p:ph type="ctrTitle"/>
          </p:nvPr>
        </p:nvSpPr>
        <p:spPr>
          <a:xfrm>
            <a:off x="387350" y="1068388"/>
            <a:ext cx="8315325" cy="1435100"/>
          </a:xfrm>
        </p:spPr>
        <p:txBody>
          <a:bodyPr/>
          <a:lstStyle/>
          <a:p>
            <a:pPr algn="r"/>
            <a:r>
              <a:rPr lang="en-US" sz="4100" dirty="0" smtClean="0">
                <a:solidFill>
                  <a:schemeClr val="bg1"/>
                </a:solidFill>
              </a:rPr>
              <a:t>Clustering</a:t>
            </a:r>
            <a:r>
              <a:rPr lang="en-US" sz="400" dirty="0">
                <a:solidFill>
                  <a:schemeClr val="bg1"/>
                </a:solidFill>
              </a:rPr>
              <a:t/>
            </a:r>
            <a:br>
              <a:rPr lang="en-US" sz="400" dirty="0">
                <a:solidFill>
                  <a:schemeClr val="bg1"/>
                </a:solidFill>
              </a:rPr>
            </a:br>
            <a:r>
              <a:rPr lang="en-US" dirty="0" smtClean="0">
                <a:solidFill>
                  <a:schemeClr val="bg1"/>
                </a:solidFill>
              </a:rPr>
              <a:t>Chapter 10</a:t>
            </a:r>
            <a:endParaRPr lang="de-CH" dirty="0">
              <a:solidFill>
                <a:schemeClr val="bg1"/>
              </a:solidFill>
            </a:endParaRPr>
          </a:p>
        </p:txBody>
      </p:sp>
      <p:sp>
        <p:nvSpPr>
          <p:cNvPr id="5" name="TextBox 4"/>
          <p:cNvSpPr txBox="1"/>
          <p:nvPr>
            <p:custDataLst>
              <p:tags r:id="rId1"/>
            </p:custDataLst>
          </p:nvPr>
        </p:nvSpPr>
        <p:spPr>
          <a:xfrm>
            <a:off x="0" y="7112000"/>
            <a:ext cx="9144000" cy="1200329"/>
          </a:xfrm>
          <a:prstGeom prst="rect">
            <a:avLst/>
          </a:prstGeom>
          <a:noFill/>
        </p:spPr>
        <p:txBody>
          <a:bodyPr vert="horz" rtlCol="0">
            <a:spAutoFit/>
          </a:bodyPr>
          <a:lstStyle/>
          <a:p>
            <a:r>
              <a:rPr lang="en-US" dirty="0" err="1" smtClean="0"/>
              <a:t>TexPoint</a:t>
            </a:r>
            <a:r>
              <a:rPr lang="en-US" smtClean="0"/>
              <a:t> fonts used in EMF. </a:t>
            </a:r>
          </a:p>
          <a:p>
            <a:r>
              <a:rPr lang="en-US" smtClean="0"/>
              <a:t>Read the TexPoint manual before you delete this box.: </a:t>
            </a:r>
            <a:r>
              <a:rPr lang="en-US" smtClean="0">
                <a:latin typeface="CMMI10"/>
              </a:rPr>
              <a:t>A</a:t>
            </a:r>
            <a:r>
              <a:rPr lang="en-US" smtClean="0">
                <a:latin typeface="CMMI7"/>
              </a:rPr>
              <a:t>A</a:t>
            </a:r>
            <a:r>
              <a:rPr lang="en-US" smtClean="0">
                <a:latin typeface="CMR10"/>
              </a:rPr>
              <a:t>A</a:t>
            </a:r>
            <a:r>
              <a:rPr lang="en-US" smtClean="0">
                <a:latin typeface="CMR7"/>
              </a:rPr>
              <a:t>A</a:t>
            </a:r>
            <a:r>
              <a:rPr lang="en-US" smtClean="0">
                <a:latin typeface="CMSY7"/>
              </a:rPr>
              <a:t>A</a:t>
            </a:r>
            <a:r>
              <a:rPr lang="en-US" smtClean="0">
                <a:latin typeface="CMEX10"/>
              </a:rPr>
              <a:t>A</a:t>
            </a:r>
            <a:r>
              <a:rPr lang="en-US" smtClean="0">
                <a:latin typeface="CMSY10"/>
              </a:rPr>
              <a:t>A</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p:txBody>
          <a:bodyPr/>
          <a:lstStyle/>
          <a:p>
            <a:r>
              <a:rPr lang="en-US"/>
              <a:t>Formal Problem Definition: M(C)DS</a:t>
            </a:r>
            <a:endParaRPr lang="de-CH"/>
          </a:p>
        </p:txBody>
      </p:sp>
      <p:sp>
        <p:nvSpPr>
          <p:cNvPr id="743427" name="Rectangle 3"/>
          <p:cNvSpPr>
            <a:spLocks noGrp="1" noChangeArrowheads="1"/>
          </p:cNvSpPr>
          <p:nvPr>
            <p:ph type="body" idx="1"/>
          </p:nvPr>
        </p:nvSpPr>
        <p:spPr/>
        <p:txBody>
          <a:bodyPr/>
          <a:lstStyle/>
          <a:p>
            <a:endParaRPr lang="en-US" dirty="0"/>
          </a:p>
          <a:p>
            <a:pPr>
              <a:buClr>
                <a:schemeClr val="tx1"/>
              </a:buClr>
            </a:pPr>
            <a:r>
              <a:rPr lang="en-US" dirty="0">
                <a:solidFill>
                  <a:srgbClr val="FF0000"/>
                </a:solidFill>
              </a:rPr>
              <a:t>Input</a:t>
            </a:r>
            <a:r>
              <a:rPr lang="en-US" dirty="0"/>
              <a:t>: We are given an (arbitrary) undirected graph. </a:t>
            </a:r>
          </a:p>
          <a:p>
            <a:endParaRPr lang="en-US" dirty="0"/>
          </a:p>
          <a:p>
            <a:pPr>
              <a:buClr>
                <a:schemeClr val="tx1"/>
              </a:buClr>
            </a:pPr>
            <a:r>
              <a:rPr lang="en-US" dirty="0">
                <a:solidFill>
                  <a:srgbClr val="FF0000"/>
                </a:solidFill>
              </a:rPr>
              <a:t>Output</a:t>
            </a:r>
            <a:r>
              <a:rPr lang="en-US" dirty="0"/>
              <a:t>: Find a Minimum (Connected) Dominating Set,</a:t>
            </a:r>
            <a:br>
              <a:rPr lang="en-US" dirty="0"/>
            </a:br>
            <a:r>
              <a:rPr lang="en-US" dirty="0"/>
              <a:t>that is, a (C)DS with a minimum number of nodes.</a:t>
            </a:r>
          </a:p>
          <a:p>
            <a:endParaRPr lang="en-US" dirty="0"/>
          </a:p>
          <a:p>
            <a:r>
              <a:rPr lang="en-US" dirty="0"/>
              <a:t>Problems</a:t>
            </a:r>
          </a:p>
          <a:p>
            <a:pPr lvl="1"/>
            <a:r>
              <a:rPr lang="en-US" sz="2000" dirty="0"/>
              <a:t>M(C)DS is </a:t>
            </a:r>
            <a:r>
              <a:rPr lang="en-US" sz="2000" dirty="0">
                <a:solidFill>
                  <a:srgbClr val="FF0000"/>
                </a:solidFill>
              </a:rPr>
              <a:t>NP-hard</a:t>
            </a:r>
          </a:p>
          <a:p>
            <a:pPr lvl="1"/>
            <a:r>
              <a:rPr lang="en-US" sz="2000" dirty="0"/>
              <a:t>Find a (C)DS that is “close” to minimum (</a:t>
            </a:r>
            <a:r>
              <a:rPr lang="en-US" sz="2000" dirty="0">
                <a:solidFill>
                  <a:srgbClr val="FF0000"/>
                </a:solidFill>
              </a:rPr>
              <a:t>approximation</a:t>
            </a:r>
            <a:r>
              <a:rPr lang="en-US" sz="2000" dirty="0"/>
              <a:t>)</a:t>
            </a:r>
          </a:p>
          <a:p>
            <a:pPr lvl="1"/>
            <a:r>
              <a:rPr lang="en-US" sz="2000" dirty="0"/>
              <a:t>The solution must be </a:t>
            </a:r>
            <a:r>
              <a:rPr lang="en-US" sz="2000" dirty="0">
                <a:solidFill>
                  <a:srgbClr val="FF0000"/>
                </a:solidFill>
              </a:rPr>
              <a:t>local</a:t>
            </a:r>
            <a:r>
              <a:rPr lang="en-US" sz="2000" dirty="0"/>
              <a:t> (global solutions are impractical for </a:t>
            </a:r>
            <a:r>
              <a:rPr lang="en-US" sz="2000" dirty="0" smtClean="0"/>
              <a:t>dynamic networks) </a:t>
            </a:r>
            <a:r>
              <a:rPr lang="en-US" sz="2000" dirty="0"/>
              <a:t>– topology of graph “far away” should not influence decision </a:t>
            </a:r>
            <a:r>
              <a:rPr lang="en-US" sz="2000" dirty="0" smtClean="0"/>
              <a:t>which nodes belong </a:t>
            </a:r>
            <a:r>
              <a:rPr lang="en-US" sz="2000" dirty="0"/>
              <a:t>to (C)DS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p:txBody>
          <a:bodyPr/>
          <a:lstStyle/>
          <a:p>
            <a:r>
              <a:rPr lang="en-US"/>
              <a:t>Greedy Algorithm for Dominating Sets</a:t>
            </a:r>
            <a:endParaRPr lang="de-CH"/>
          </a:p>
        </p:txBody>
      </p:sp>
      <p:sp>
        <p:nvSpPr>
          <p:cNvPr id="673795" name="Rectangle 3"/>
          <p:cNvSpPr>
            <a:spLocks noGrp="1" noChangeArrowheads="1"/>
          </p:cNvSpPr>
          <p:nvPr>
            <p:ph type="body" idx="1"/>
          </p:nvPr>
        </p:nvSpPr>
        <p:spPr>
          <a:effectLst>
            <a:innerShdw blurRad="63500" dist="50800" dir="2700000">
              <a:prstClr val="black">
                <a:alpha val="29000"/>
              </a:prstClr>
            </a:innerShdw>
          </a:effectLst>
          <a:scene3d>
            <a:camera prst="orthographicFront"/>
            <a:lightRig rig="threePt" dir="t"/>
          </a:scene3d>
          <a:sp3d extrusionH="76200">
            <a:extrusionClr>
              <a:schemeClr val="bg1"/>
            </a:extrusionClr>
          </a:sp3d>
        </p:spPr>
        <p:txBody>
          <a:bodyPr/>
          <a:lstStyle/>
          <a:p>
            <a:endParaRPr lang="en-US" dirty="0"/>
          </a:p>
          <a:p>
            <a:r>
              <a:rPr lang="en-US" dirty="0"/>
              <a:t>Idea: </a:t>
            </a:r>
            <a:r>
              <a:rPr lang="en-US" dirty="0" smtClean="0">
                <a:solidFill>
                  <a:srgbClr val="FF0000"/>
                </a:solidFill>
              </a:rPr>
              <a:t>Greedily</a:t>
            </a:r>
            <a:r>
              <a:rPr lang="en-US" dirty="0" smtClean="0"/>
              <a:t> </a:t>
            </a:r>
            <a:r>
              <a:rPr lang="en-US" dirty="0"/>
              <a:t>choose “good” nodes into the dominating set.</a:t>
            </a:r>
          </a:p>
          <a:p>
            <a:endParaRPr lang="en-US" dirty="0"/>
          </a:p>
          <a:p>
            <a:r>
              <a:rPr lang="en-US" dirty="0"/>
              <a:t>Black nodes are in the DS</a:t>
            </a:r>
          </a:p>
          <a:p>
            <a:r>
              <a:rPr lang="en-US" dirty="0">
                <a:solidFill>
                  <a:schemeClr val="tx1"/>
                </a:solidFill>
              </a:rPr>
              <a:t>Grey</a:t>
            </a:r>
            <a:r>
              <a:rPr lang="en-US" dirty="0"/>
              <a:t> nodes are neighbors of nodes in the DS</a:t>
            </a:r>
          </a:p>
          <a:p>
            <a:pPr>
              <a:buClr>
                <a:schemeClr val="tx1"/>
              </a:buClr>
            </a:pPr>
            <a:r>
              <a:rPr lang="en-US" dirty="0">
                <a:solidFill>
                  <a:schemeClr val="tx1"/>
                </a:solidFill>
              </a:rPr>
              <a:t>White</a:t>
            </a:r>
            <a:r>
              <a:rPr lang="en-US" dirty="0"/>
              <a:t> nodes are not yet dominated, initially all nodes are white.</a:t>
            </a:r>
          </a:p>
          <a:p>
            <a:endParaRPr lang="en-US" dirty="0"/>
          </a:p>
          <a:p>
            <a:r>
              <a:rPr lang="en-US" dirty="0"/>
              <a:t>Algorithm: Greedily choose a node that colors most white nodes.</a:t>
            </a:r>
          </a:p>
          <a:p>
            <a:endParaRPr lang="en-US" dirty="0"/>
          </a:p>
          <a:p>
            <a:r>
              <a:rPr lang="en-US" dirty="0"/>
              <a:t>One can show that this gives a log </a:t>
            </a:r>
            <a:r>
              <a:rPr lang="en-US" dirty="0">
                <a:sym typeface="Symbol" pitchFamily="18" charset="2"/>
              </a:rPr>
              <a:t></a:t>
            </a:r>
            <a:r>
              <a:rPr lang="en-US" dirty="0"/>
              <a:t> approximation, if </a:t>
            </a:r>
            <a:r>
              <a:rPr lang="en-US" dirty="0">
                <a:sym typeface="Symbol" pitchFamily="18" charset="2"/>
              </a:rPr>
              <a:t></a:t>
            </a:r>
            <a:r>
              <a:rPr lang="en-US" dirty="0"/>
              <a:t> is the maximum node degree of the </a:t>
            </a:r>
            <a:r>
              <a:rPr lang="en-US" dirty="0" smtClean="0"/>
              <a:t>graph.</a:t>
            </a:r>
          </a:p>
          <a:p>
            <a:pPr lvl="1"/>
            <a:r>
              <a:rPr lang="en-US" dirty="0" smtClean="0"/>
              <a:t>The </a:t>
            </a:r>
            <a:r>
              <a:rPr lang="en-US" dirty="0"/>
              <a:t>proof is similar to the “Tree Growing” proof on </a:t>
            </a:r>
            <a:r>
              <a:rPr lang="en-US" dirty="0" smtClean="0"/>
              <a:t>the following slides</a:t>
            </a:r>
            <a:endParaRPr lang="en-US" dirty="0"/>
          </a:p>
          <a:p>
            <a:pPr lvl="1"/>
            <a:r>
              <a:rPr lang="en-US" dirty="0" smtClean="0"/>
              <a:t>It was shown </a:t>
            </a:r>
            <a:r>
              <a:rPr lang="en-US" dirty="0"/>
              <a:t>that there is no polynomial algorithm with better performance unless P</a:t>
            </a:r>
            <a:r>
              <a:rPr lang="en-US" b="1" dirty="0">
                <a:latin typeface="CMSY10" pitchFamily="34" charset="0"/>
              </a:rPr>
              <a:t>¼</a:t>
            </a:r>
            <a:r>
              <a:rPr lang="en-US" dirty="0"/>
              <a:t>NP.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p:txBody>
          <a:bodyPr/>
          <a:lstStyle/>
          <a:p>
            <a:r>
              <a:rPr lang="en-US" dirty="0">
                <a:solidFill>
                  <a:srgbClr val="FF0000"/>
                </a:solidFill>
              </a:rPr>
              <a:t>CDS</a:t>
            </a:r>
            <a:r>
              <a:rPr lang="en-US" dirty="0"/>
              <a:t>: The “too simple tree growing” algorithm</a:t>
            </a:r>
            <a:endParaRPr lang="de-CH" dirty="0"/>
          </a:p>
        </p:txBody>
      </p:sp>
      <p:sp>
        <p:nvSpPr>
          <p:cNvPr id="745475" name="Rectangle 3"/>
          <p:cNvSpPr>
            <a:spLocks noGrp="1" noChangeArrowheads="1"/>
          </p:cNvSpPr>
          <p:nvPr>
            <p:ph type="body" idx="1"/>
          </p:nvPr>
        </p:nvSpPr>
        <p:spPr/>
        <p:txBody>
          <a:bodyPr/>
          <a:lstStyle/>
          <a:p>
            <a:endParaRPr lang="en-US" dirty="0"/>
          </a:p>
          <a:p>
            <a:r>
              <a:rPr lang="en-US" dirty="0"/>
              <a:t>Idea: start with the root, and then greedily choose a neighbor of the tree </a:t>
            </a:r>
            <a:r>
              <a:rPr lang="en-US" dirty="0" smtClean="0"/>
              <a:t>that </a:t>
            </a:r>
            <a:r>
              <a:rPr lang="en-US" dirty="0"/>
              <a:t>dominates as many as possible new </a:t>
            </a:r>
            <a:r>
              <a:rPr lang="en-US" dirty="0" smtClean="0"/>
              <a:t>nodes.</a:t>
            </a:r>
            <a:endParaRPr lang="en-US" dirty="0"/>
          </a:p>
          <a:p>
            <a:endParaRPr lang="en-US" dirty="0"/>
          </a:p>
          <a:p>
            <a:r>
              <a:rPr lang="en-US" dirty="0"/>
              <a:t>Black nodes are in the </a:t>
            </a:r>
            <a:r>
              <a:rPr lang="en-US" dirty="0" smtClean="0"/>
              <a:t>CDS.</a:t>
            </a:r>
            <a:endParaRPr lang="en-US" dirty="0"/>
          </a:p>
          <a:p>
            <a:r>
              <a:rPr lang="en-US" dirty="0"/>
              <a:t>Grey nodes are neighbors of nodes in the </a:t>
            </a:r>
            <a:r>
              <a:rPr lang="en-US" dirty="0" smtClean="0"/>
              <a:t>CDS.</a:t>
            </a:r>
            <a:endParaRPr lang="en-US" dirty="0"/>
          </a:p>
          <a:p>
            <a:r>
              <a:rPr lang="en-US" dirty="0"/>
              <a:t>White nodes are not yet dominated, initially all nodes are white.</a:t>
            </a:r>
          </a:p>
          <a:p>
            <a:endParaRPr lang="en-US" dirty="0"/>
          </a:p>
          <a:p>
            <a:r>
              <a:rPr lang="en-US" dirty="0">
                <a:solidFill>
                  <a:srgbClr val="FF0000"/>
                </a:solidFill>
              </a:rPr>
              <a:t>Start</a:t>
            </a:r>
            <a:r>
              <a:rPr lang="en-US" dirty="0"/>
              <a:t>: Choose a node with maximum degree, and make it the root of the CDS, that is, color it black (and its white neighbors grey</a:t>
            </a:r>
            <a:r>
              <a:rPr lang="en-US" dirty="0" smtClean="0"/>
              <a:t>).</a:t>
            </a:r>
            <a:endParaRPr lang="en-US" dirty="0"/>
          </a:p>
          <a:p>
            <a:r>
              <a:rPr lang="en-US" dirty="0">
                <a:solidFill>
                  <a:srgbClr val="FF0000"/>
                </a:solidFill>
              </a:rPr>
              <a:t>Step</a:t>
            </a:r>
            <a:r>
              <a:rPr lang="en-US" dirty="0"/>
              <a:t>: Choose a grey node with a maximum number of white neighbors and color it black (and its white neighbors grey).</a:t>
            </a:r>
            <a:endParaRPr lang="de-CH"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70" name="Oval 54"/>
          <p:cNvSpPr>
            <a:spLocks noChangeArrowheads="1"/>
          </p:cNvSpPr>
          <p:nvPr/>
        </p:nvSpPr>
        <p:spPr bwMode="auto">
          <a:xfrm flipV="1">
            <a:off x="1566863" y="4678363"/>
            <a:ext cx="371475" cy="369887"/>
          </a:xfrm>
          <a:prstGeom prst="ellipse">
            <a:avLst/>
          </a:prstGeom>
          <a:noFill/>
          <a:ln w="9525">
            <a:solidFill>
              <a:schemeClr val="tx1"/>
            </a:solidFill>
            <a:round/>
            <a:headEnd/>
            <a:tailEnd/>
          </a:ln>
          <a:effectLst/>
        </p:spPr>
        <p:txBody>
          <a:bodyPr rot="10800000" wrap="none" anchor="ctr"/>
          <a:lstStyle/>
          <a:p>
            <a:pPr eaLnBrk="0" hangingPunct="0">
              <a:spcBef>
                <a:spcPct val="0"/>
              </a:spcBef>
              <a:buFontTx/>
              <a:buNone/>
            </a:pPr>
            <a:endParaRPr lang="en-US" sz="1600">
              <a:solidFill>
                <a:schemeClr val="tx1"/>
              </a:solidFill>
            </a:endParaRPr>
          </a:p>
        </p:txBody>
      </p:sp>
      <p:cxnSp>
        <p:nvCxnSpPr>
          <p:cNvPr id="674871" name="AutoShape 55"/>
          <p:cNvCxnSpPr>
            <a:cxnSpLocks noChangeShapeType="1"/>
            <a:endCxn id="674870" idx="3"/>
          </p:cNvCxnSpPr>
          <p:nvPr/>
        </p:nvCxnSpPr>
        <p:spPr bwMode="auto">
          <a:xfrm>
            <a:off x="1249363" y="4257675"/>
            <a:ext cx="371475" cy="476250"/>
          </a:xfrm>
          <a:prstGeom prst="straightConnector1">
            <a:avLst/>
          </a:prstGeom>
          <a:noFill/>
          <a:ln w="9525">
            <a:solidFill>
              <a:schemeClr val="tx1"/>
            </a:solidFill>
            <a:round/>
            <a:headEnd/>
            <a:tailEnd/>
          </a:ln>
          <a:effectLst/>
        </p:spPr>
      </p:cxnSp>
      <p:cxnSp>
        <p:nvCxnSpPr>
          <p:cNvPr id="674872" name="AutoShape 56"/>
          <p:cNvCxnSpPr>
            <a:cxnSpLocks noChangeShapeType="1"/>
            <a:stCxn id="674870" idx="6"/>
          </p:cNvCxnSpPr>
          <p:nvPr/>
        </p:nvCxnSpPr>
        <p:spPr bwMode="auto">
          <a:xfrm flipV="1">
            <a:off x="1938338" y="4203700"/>
            <a:ext cx="690562" cy="660400"/>
          </a:xfrm>
          <a:prstGeom prst="straightConnector1">
            <a:avLst/>
          </a:prstGeom>
          <a:noFill/>
          <a:ln w="9525">
            <a:solidFill>
              <a:schemeClr val="tx1"/>
            </a:solidFill>
            <a:round/>
            <a:headEnd/>
            <a:tailEnd/>
          </a:ln>
          <a:effectLst/>
        </p:spPr>
      </p:cxnSp>
      <p:cxnSp>
        <p:nvCxnSpPr>
          <p:cNvPr id="674873" name="AutoShape 57"/>
          <p:cNvCxnSpPr>
            <a:cxnSpLocks noChangeShapeType="1"/>
            <a:endCxn id="674870" idx="2"/>
          </p:cNvCxnSpPr>
          <p:nvPr/>
        </p:nvCxnSpPr>
        <p:spPr bwMode="auto">
          <a:xfrm>
            <a:off x="874713" y="4203700"/>
            <a:ext cx="692150" cy="660400"/>
          </a:xfrm>
          <a:prstGeom prst="straightConnector1">
            <a:avLst/>
          </a:prstGeom>
          <a:noFill/>
          <a:ln w="9525">
            <a:solidFill>
              <a:schemeClr val="tx1"/>
            </a:solidFill>
            <a:round/>
            <a:headEnd/>
            <a:tailEnd/>
          </a:ln>
          <a:effectLst/>
        </p:spPr>
      </p:cxnSp>
      <p:cxnSp>
        <p:nvCxnSpPr>
          <p:cNvPr id="674874" name="AutoShape 58"/>
          <p:cNvCxnSpPr>
            <a:cxnSpLocks noChangeShapeType="1"/>
            <a:stCxn id="674870" idx="5"/>
          </p:cNvCxnSpPr>
          <p:nvPr/>
        </p:nvCxnSpPr>
        <p:spPr bwMode="auto">
          <a:xfrm flipV="1">
            <a:off x="1882775" y="4203700"/>
            <a:ext cx="241300" cy="530225"/>
          </a:xfrm>
          <a:prstGeom prst="straightConnector1">
            <a:avLst/>
          </a:prstGeom>
          <a:noFill/>
          <a:ln w="9525">
            <a:solidFill>
              <a:schemeClr val="tx1"/>
            </a:solidFill>
            <a:round/>
            <a:headEnd/>
            <a:tailEnd/>
          </a:ln>
          <a:effectLst/>
        </p:spPr>
      </p:cxnSp>
      <p:cxnSp>
        <p:nvCxnSpPr>
          <p:cNvPr id="674875" name="AutoShape 59"/>
          <p:cNvCxnSpPr>
            <a:cxnSpLocks noChangeShapeType="1"/>
            <a:endCxn id="674870" idx="4"/>
          </p:cNvCxnSpPr>
          <p:nvPr/>
        </p:nvCxnSpPr>
        <p:spPr bwMode="auto">
          <a:xfrm>
            <a:off x="1752600" y="4257675"/>
            <a:ext cx="0" cy="422275"/>
          </a:xfrm>
          <a:prstGeom prst="straightConnector1">
            <a:avLst/>
          </a:prstGeom>
          <a:noFill/>
          <a:ln w="9525">
            <a:solidFill>
              <a:schemeClr val="tx1"/>
            </a:solidFill>
            <a:round/>
            <a:headEnd/>
            <a:tailEnd/>
          </a:ln>
          <a:effectLst/>
        </p:spPr>
      </p:cxnSp>
      <p:sp>
        <p:nvSpPr>
          <p:cNvPr id="674818" name="Rectangle 2"/>
          <p:cNvSpPr>
            <a:spLocks noGrp="1" noChangeArrowheads="1"/>
          </p:cNvSpPr>
          <p:nvPr>
            <p:ph type="title"/>
          </p:nvPr>
        </p:nvSpPr>
        <p:spPr/>
        <p:txBody>
          <a:bodyPr/>
          <a:lstStyle/>
          <a:p>
            <a:r>
              <a:rPr lang="en-US"/>
              <a:t>Example of the “too simple tree growing” algorithm</a:t>
            </a:r>
            <a:endParaRPr lang="de-CH"/>
          </a:p>
        </p:txBody>
      </p:sp>
      <p:sp>
        <p:nvSpPr>
          <p:cNvPr id="674972" name="Rectangle 156"/>
          <p:cNvSpPr>
            <a:spLocks noGrp="1" noChangeArrowheads="1"/>
          </p:cNvSpPr>
          <p:nvPr>
            <p:ph idx="1"/>
          </p:nvPr>
        </p:nvSpPr>
        <p:spPr/>
        <p:txBody>
          <a:bodyPr/>
          <a:lstStyle/>
          <a:p>
            <a:pPr>
              <a:buFontTx/>
              <a:buNone/>
            </a:pPr>
            <a:endParaRPr lang="en-US" dirty="0"/>
          </a:p>
          <a:p>
            <a:pPr>
              <a:buFontTx/>
              <a:buNone/>
            </a:pPr>
            <a:r>
              <a:rPr lang="en-US" dirty="0"/>
              <a:t>Graph with 2n+2 nodes; tree growing: |CDS|=n+2; Minimum |CDS|=4</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buFontTx/>
              <a:buNone/>
            </a:pPr>
            <a:r>
              <a:rPr lang="en-US" dirty="0"/>
              <a:t>  tree growing: </a:t>
            </a:r>
            <a:r>
              <a:rPr lang="en-US" dirty="0" smtClean="0"/>
              <a:t>starting                    </a:t>
            </a:r>
            <a:r>
              <a:rPr lang="en-US" dirty="0"/>
              <a:t>…                         Minimum CDS</a:t>
            </a:r>
            <a:endParaRPr lang="de-CH" dirty="0"/>
          </a:p>
        </p:txBody>
      </p:sp>
      <p:sp>
        <p:nvSpPr>
          <p:cNvPr id="674821" name="Oval 5"/>
          <p:cNvSpPr>
            <a:spLocks noChangeArrowheads="1"/>
          </p:cNvSpPr>
          <p:nvPr/>
        </p:nvSpPr>
        <p:spPr bwMode="auto">
          <a:xfrm>
            <a:off x="539750" y="3032125"/>
            <a:ext cx="369888"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822" name="Oval 6"/>
          <p:cNvSpPr>
            <a:spLocks noChangeArrowheads="1"/>
          </p:cNvSpPr>
          <p:nvPr/>
        </p:nvSpPr>
        <p:spPr bwMode="auto">
          <a:xfrm>
            <a:off x="1547813" y="2239963"/>
            <a:ext cx="371475" cy="369887"/>
          </a:xfrm>
          <a:prstGeom prst="ellipse">
            <a:avLst/>
          </a:prstGeom>
          <a:solidFill>
            <a:schemeClr val="tx1"/>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823" name="Oval 7"/>
          <p:cNvSpPr>
            <a:spLocks noChangeArrowheads="1"/>
          </p:cNvSpPr>
          <p:nvPr/>
        </p:nvSpPr>
        <p:spPr bwMode="auto">
          <a:xfrm>
            <a:off x="2052638" y="3032125"/>
            <a:ext cx="369887"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824" name="Oval 8"/>
          <p:cNvSpPr>
            <a:spLocks noChangeArrowheads="1"/>
          </p:cNvSpPr>
          <p:nvPr/>
        </p:nvSpPr>
        <p:spPr bwMode="auto">
          <a:xfrm>
            <a:off x="1044575" y="3032125"/>
            <a:ext cx="369888"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827" name="Oval 11"/>
          <p:cNvSpPr>
            <a:spLocks noChangeArrowheads="1"/>
          </p:cNvSpPr>
          <p:nvPr/>
        </p:nvSpPr>
        <p:spPr bwMode="auto">
          <a:xfrm>
            <a:off x="1547813" y="3032125"/>
            <a:ext cx="369887"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74831" name="AutoShape 15"/>
          <p:cNvCxnSpPr>
            <a:cxnSpLocks noChangeShapeType="1"/>
            <a:stCxn id="674824" idx="0"/>
            <a:endCxn id="674822" idx="3"/>
          </p:cNvCxnSpPr>
          <p:nvPr/>
        </p:nvCxnSpPr>
        <p:spPr bwMode="auto">
          <a:xfrm flipV="1">
            <a:off x="1230313" y="2555875"/>
            <a:ext cx="371475" cy="476250"/>
          </a:xfrm>
          <a:prstGeom prst="straightConnector1">
            <a:avLst/>
          </a:prstGeom>
          <a:noFill/>
          <a:ln w="9525">
            <a:solidFill>
              <a:schemeClr val="tx1"/>
            </a:solidFill>
            <a:round/>
            <a:headEnd/>
            <a:tailEnd/>
          </a:ln>
          <a:effectLst/>
        </p:spPr>
      </p:cxnSp>
      <p:cxnSp>
        <p:nvCxnSpPr>
          <p:cNvPr id="674833" name="AutoShape 17"/>
          <p:cNvCxnSpPr>
            <a:cxnSpLocks noChangeShapeType="1"/>
            <a:stCxn id="674822" idx="6"/>
            <a:endCxn id="674850" idx="1"/>
          </p:cNvCxnSpPr>
          <p:nvPr/>
        </p:nvCxnSpPr>
        <p:spPr bwMode="auto">
          <a:xfrm>
            <a:off x="1919288" y="2425700"/>
            <a:ext cx="690562" cy="660400"/>
          </a:xfrm>
          <a:prstGeom prst="straightConnector1">
            <a:avLst/>
          </a:prstGeom>
          <a:noFill/>
          <a:ln w="9525">
            <a:solidFill>
              <a:schemeClr val="tx1"/>
            </a:solidFill>
            <a:round/>
            <a:headEnd/>
            <a:tailEnd/>
          </a:ln>
          <a:effectLst/>
        </p:spPr>
      </p:cxnSp>
      <p:cxnSp>
        <p:nvCxnSpPr>
          <p:cNvPr id="674834" name="AutoShape 18"/>
          <p:cNvCxnSpPr>
            <a:cxnSpLocks noChangeShapeType="1"/>
            <a:stCxn id="674821" idx="7"/>
            <a:endCxn id="674822" idx="2"/>
          </p:cNvCxnSpPr>
          <p:nvPr/>
        </p:nvCxnSpPr>
        <p:spPr bwMode="auto">
          <a:xfrm flipV="1">
            <a:off x="855663" y="2425700"/>
            <a:ext cx="692150" cy="660400"/>
          </a:xfrm>
          <a:prstGeom prst="straightConnector1">
            <a:avLst/>
          </a:prstGeom>
          <a:noFill/>
          <a:ln w="9525">
            <a:solidFill>
              <a:schemeClr val="tx1"/>
            </a:solidFill>
            <a:round/>
            <a:headEnd/>
            <a:tailEnd/>
          </a:ln>
          <a:effectLst/>
        </p:spPr>
      </p:cxnSp>
      <p:cxnSp>
        <p:nvCxnSpPr>
          <p:cNvPr id="674849" name="AutoShape 33"/>
          <p:cNvCxnSpPr>
            <a:cxnSpLocks noChangeShapeType="1"/>
            <a:stCxn id="674822" idx="5"/>
            <a:endCxn id="674823" idx="1"/>
          </p:cNvCxnSpPr>
          <p:nvPr/>
        </p:nvCxnSpPr>
        <p:spPr bwMode="auto">
          <a:xfrm>
            <a:off x="1865313" y="2555875"/>
            <a:ext cx="241300" cy="530225"/>
          </a:xfrm>
          <a:prstGeom prst="straightConnector1">
            <a:avLst/>
          </a:prstGeom>
          <a:noFill/>
          <a:ln w="9525">
            <a:solidFill>
              <a:schemeClr val="tx1"/>
            </a:solidFill>
            <a:round/>
            <a:headEnd/>
            <a:tailEnd/>
          </a:ln>
          <a:effectLst/>
        </p:spPr>
      </p:cxnSp>
      <p:sp>
        <p:nvSpPr>
          <p:cNvPr id="674850" name="Oval 34"/>
          <p:cNvSpPr>
            <a:spLocks noChangeArrowheads="1"/>
          </p:cNvSpPr>
          <p:nvPr/>
        </p:nvSpPr>
        <p:spPr bwMode="auto">
          <a:xfrm>
            <a:off x="2555875" y="3032125"/>
            <a:ext cx="369888"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74853" name="AutoShape 37"/>
          <p:cNvCxnSpPr>
            <a:cxnSpLocks noChangeShapeType="1"/>
            <a:stCxn id="674827" idx="0"/>
            <a:endCxn id="674822" idx="4"/>
          </p:cNvCxnSpPr>
          <p:nvPr/>
        </p:nvCxnSpPr>
        <p:spPr bwMode="auto">
          <a:xfrm flipV="1">
            <a:off x="1733550" y="2609850"/>
            <a:ext cx="0" cy="422275"/>
          </a:xfrm>
          <a:prstGeom prst="straightConnector1">
            <a:avLst/>
          </a:prstGeom>
          <a:noFill/>
          <a:ln w="9525">
            <a:solidFill>
              <a:schemeClr val="tx1"/>
            </a:solidFill>
            <a:round/>
            <a:headEnd/>
            <a:tailEnd/>
          </a:ln>
          <a:effectLst/>
        </p:spPr>
      </p:cxnSp>
      <p:sp>
        <p:nvSpPr>
          <p:cNvPr id="674860" name="Oval 44"/>
          <p:cNvSpPr>
            <a:spLocks noChangeArrowheads="1"/>
          </p:cNvSpPr>
          <p:nvPr/>
        </p:nvSpPr>
        <p:spPr bwMode="auto">
          <a:xfrm>
            <a:off x="539750" y="3897313"/>
            <a:ext cx="369888" cy="369887"/>
          </a:xfrm>
          <a:prstGeom prst="ellipse">
            <a:avLst/>
          </a:prstGeom>
          <a:no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861" name="Oval 45"/>
          <p:cNvSpPr>
            <a:spLocks noChangeArrowheads="1"/>
          </p:cNvSpPr>
          <p:nvPr/>
        </p:nvSpPr>
        <p:spPr bwMode="auto">
          <a:xfrm>
            <a:off x="2052638" y="3897313"/>
            <a:ext cx="369887" cy="369887"/>
          </a:xfrm>
          <a:prstGeom prst="ellipse">
            <a:avLst/>
          </a:prstGeom>
          <a:no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862" name="Oval 46"/>
          <p:cNvSpPr>
            <a:spLocks noChangeArrowheads="1"/>
          </p:cNvSpPr>
          <p:nvPr/>
        </p:nvSpPr>
        <p:spPr bwMode="auto">
          <a:xfrm>
            <a:off x="1044575" y="3897313"/>
            <a:ext cx="369888" cy="369887"/>
          </a:xfrm>
          <a:prstGeom prst="ellipse">
            <a:avLst/>
          </a:prstGeom>
          <a:no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863" name="Oval 47"/>
          <p:cNvSpPr>
            <a:spLocks noChangeArrowheads="1"/>
          </p:cNvSpPr>
          <p:nvPr/>
        </p:nvSpPr>
        <p:spPr bwMode="auto">
          <a:xfrm>
            <a:off x="1547813" y="3897313"/>
            <a:ext cx="369887" cy="369887"/>
          </a:xfrm>
          <a:prstGeom prst="ellipse">
            <a:avLst/>
          </a:prstGeom>
          <a:no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864" name="Oval 48"/>
          <p:cNvSpPr>
            <a:spLocks noChangeArrowheads="1"/>
          </p:cNvSpPr>
          <p:nvPr/>
        </p:nvSpPr>
        <p:spPr bwMode="auto">
          <a:xfrm>
            <a:off x="2555875" y="3897313"/>
            <a:ext cx="369888" cy="369887"/>
          </a:xfrm>
          <a:prstGeom prst="ellipse">
            <a:avLst/>
          </a:prstGeom>
          <a:no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74865" name="AutoShape 49"/>
          <p:cNvCxnSpPr>
            <a:cxnSpLocks noChangeShapeType="1"/>
            <a:stCxn id="674821" idx="4"/>
            <a:endCxn id="674860" idx="0"/>
          </p:cNvCxnSpPr>
          <p:nvPr/>
        </p:nvCxnSpPr>
        <p:spPr bwMode="auto">
          <a:xfrm>
            <a:off x="725488" y="3402013"/>
            <a:ext cx="0" cy="495300"/>
          </a:xfrm>
          <a:prstGeom prst="straightConnector1">
            <a:avLst/>
          </a:prstGeom>
          <a:noFill/>
          <a:ln w="9525">
            <a:solidFill>
              <a:schemeClr val="tx1"/>
            </a:solidFill>
            <a:round/>
            <a:headEnd/>
            <a:tailEnd/>
          </a:ln>
          <a:effectLst/>
        </p:spPr>
      </p:cxnSp>
      <p:cxnSp>
        <p:nvCxnSpPr>
          <p:cNvPr id="674866" name="AutoShape 50"/>
          <p:cNvCxnSpPr>
            <a:cxnSpLocks noChangeShapeType="1"/>
            <a:stCxn id="674824" idx="4"/>
            <a:endCxn id="674862" idx="0"/>
          </p:cNvCxnSpPr>
          <p:nvPr/>
        </p:nvCxnSpPr>
        <p:spPr bwMode="auto">
          <a:xfrm>
            <a:off x="1230313" y="3402013"/>
            <a:ext cx="0" cy="495300"/>
          </a:xfrm>
          <a:prstGeom prst="straightConnector1">
            <a:avLst/>
          </a:prstGeom>
          <a:noFill/>
          <a:ln w="9525">
            <a:solidFill>
              <a:schemeClr val="tx1"/>
            </a:solidFill>
            <a:round/>
            <a:headEnd/>
            <a:tailEnd/>
          </a:ln>
          <a:effectLst/>
        </p:spPr>
      </p:cxnSp>
      <p:cxnSp>
        <p:nvCxnSpPr>
          <p:cNvPr id="674867" name="AutoShape 51"/>
          <p:cNvCxnSpPr>
            <a:cxnSpLocks noChangeShapeType="1"/>
          </p:cNvCxnSpPr>
          <p:nvPr/>
        </p:nvCxnSpPr>
        <p:spPr bwMode="auto">
          <a:xfrm>
            <a:off x="1735138" y="3402013"/>
            <a:ext cx="0" cy="495300"/>
          </a:xfrm>
          <a:prstGeom prst="straightConnector1">
            <a:avLst/>
          </a:prstGeom>
          <a:noFill/>
          <a:ln w="9525">
            <a:solidFill>
              <a:schemeClr val="tx1"/>
            </a:solidFill>
            <a:round/>
            <a:headEnd/>
            <a:tailEnd/>
          </a:ln>
          <a:effectLst/>
        </p:spPr>
      </p:cxnSp>
      <p:cxnSp>
        <p:nvCxnSpPr>
          <p:cNvPr id="674868" name="AutoShape 52"/>
          <p:cNvCxnSpPr>
            <a:cxnSpLocks noChangeShapeType="1"/>
          </p:cNvCxnSpPr>
          <p:nvPr/>
        </p:nvCxnSpPr>
        <p:spPr bwMode="auto">
          <a:xfrm>
            <a:off x="2239963" y="3402013"/>
            <a:ext cx="0" cy="495300"/>
          </a:xfrm>
          <a:prstGeom prst="straightConnector1">
            <a:avLst/>
          </a:prstGeom>
          <a:noFill/>
          <a:ln w="9525">
            <a:solidFill>
              <a:schemeClr val="tx1"/>
            </a:solidFill>
            <a:round/>
            <a:headEnd/>
            <a:tailEnd/>
          </a:ln>
          <a:effectLst/>
        </p:spPr>
      </p:cxnSp>
      <p:cxnSp>
        <p:nvCxnSpPr>
          <p:cNvPr id="674869" name="AutoShape 53"/>
          <p:cNvCxnSpPr>
            <a:cxnSpLocks noChangeShapeType="1"/>
          </p:cNvCxnSpPr>
          <p:nvPr/>
        </p:nvCxnSpPr>
        <p:spPr bwMode="auto">
          <a:xfrm>
            <a:off x="2744788" y="3402013"/>
            <a:ext cx="0" cy="495300"/>
          </a:xfrm>
          <a:prstGeom prst="straightConnector1">
            <a:avLst/>
          </a:prstGeom>
          <a:noFill/>
          <a:ln w="9525">
            <a:solidFill>
              <a:schemeClr val="tx1"/>
            </a:solidFill>
            <a:round/>
            <a:headEnd/>
            <a:tailEnd/>
          </a:ln>
          <a:effectLst/>
        </p:spPr>
      </p:cxnSp>
      <p:sp>
        <p:nvSpPr>
          <p:cNvPr id="674877" name="Oval 61"/>
          <p:cNvSpPr>
            <a:spLocks noChangeArrowheads="1"/>
          </p:cNvSpPr>
          <p:nvPr/>
        </p:nvSpPr>
        <p:spPr bwMode="auto">
          <a:xfrm flipV="1">
            <a:off x="4375150" y="4678363"/>
            <a:ext cx="371475" cy="369887"/>
          </a:xfrm>
          <a:prstGeom prst="ellipse">
            <a:avLst/>
          </a:prstGeom>
          <a:noFill/>
          <a:ln w="9525">
            <a:solidFill>
              <a:schemeClr val="tx1"/>
            </a:solidFill>
            <a:round/>
            <a:headEnd/>
            <a:tailEnd/>
          </a:ln>
          <a:effectLst/>
        </p:spPr>
        <p:txBody>
          <a:bodyPr rot="10800000" wrap="none" anchor="ctr"/>
          <a:lstStyle/>
          <a:p>
            <a:pPr eaLnBrk="0" hangingPunct="0">
              <a:spcBef>
                <a:spcPct val="0"/>
              </a:spcBef>
              <a:buFontTx/>
              <a:buNone/>
            </a:pPr>
            <a:endParaRPr lang="en-US" sz="1600">
              <a:solidFill>
                <a:schemeClr val="tx1"/>
              </a:solidFill>
            </a:endParaRPr>
          </a:p>
        </p:txBody>
      </p:sp>
      <p:cxnSp>
        <p:nvCxnSpPr>
          <p:cNvPr id="674878" name="AutoShape 62"/>
          <p:cNvCxnSpPr>
            <a:cxnSpLocks noChangeShapeType="1"/>
            <a:endCxn id="674877" idx="3"/>
          </p:cNvCxnSpPr>
          <p:nvPr/>
        </p:nvCxnSpPr>
        <p:spPr bwMode="auto">
          <a:xfrm>
            <a:off x="4057650" y="4257675"/>
            <a:ext cx="371475" cy="476250"/>
          </a:xfrm>
          <a:prstGeom prst="straightConnector1">
            <a:avLst/>
          </a:prstGeom>
          <a:noFill/>
          <a:ln w="9525">
            <a:solidFill>
              <a:schemeClr val="tx1"/>
            </a:solidFill>
            <a:round/>
            <a:headEnd/>
            <a:tailEnd/>
          </a:ln>
          <a:effectLst/>
        </p:spPr>
      </p:cxnSp>
      <p:cxnSp>
        <p:nvCxnSpPr>
          <p:cNvPr id="674879" name="AutoShape 63"/>
          <p:cNvCxnSpPr>
            <a:cxnSpLocks noChangeShapeType="1"/>
            <a:stCxn id="674877" idx="6"/>
          </p:cNvCxnSpPr>
          <p:nvPr/>
        </p:nvCxnSpPr>
        <p:spPr bwMode="auto">
          <a:xfrm flipV="1">
            <a:off x="4746625" y="4203700"/>
            <a:ext cx="690563" cy="660400"/>
          </a:xfrm>
          <a:prstGeom prst="straightConnector1">
            <a:avLst/>
          </a:prstGeom>
          <a:noFill/>
          <a:ln w="9525">
            <a:solidFill>
              <a:schemeClr val="tx1"/>
            </a:solidFill>
            <a:round/>
            <a:headEnd/>
            <a:tailEnd/>
          </a:ln>
          <a:effectLst/>
        </p:spPr>
      </p:cxnSp>
      <p:cxnSp>
        <p:nvCxnSpPr>
          <p:cNvPr id="674880" name="AutoShape 64"/>
          <p:cNvCxnSpPr>
            <a:cxnSpLocks noChangeShapeType="1"/>
            <a:endCxn id="674877" idx="2"/>
          </p:cNvCxnSpPr>
          <p:nvPr/>
        </p:nvCxnSpPr>
        <p:spPr bwMode="auto">
          <a:xfrm>
            <a:off x="3683000" y="4203700"/>
            <a:ext cx="692150" cy="660400"/>
          </a:xfrm>
          <a:prstGeom prst="straightConnector1">
            <a:avLst/>
          </a:prstGeom>
          <a:noFill/>
          <a:ln w="9525">
            <a:solidFill>
              <a:schemeClr val="tx1"/>
            </a:solidFill>
            <a:round/>
            <a:headEnd/>
            <a:tailEnd/>
          </a:ln>
          <a:effectLst/>
        </p:spPr>
      </p:cxnSp>
      <p:cxnSp>
        <p:nvCxnSpPr>
          <p:cNvPr id="674881" name="AutoShape 65"/>
          <p:cNvCxnSpPr>
            <a:cxnSpLocks noChangeShapeType="1"/>
            <a:stCxn id="674877" idx="5"/>
          </p:cNvCxnSpPr>
          <p:nvPr/>
        </p:nvCxnSpPr>
        <p:spPr bwMode="auto">
          <a:xfrm flipV="1">
            <a:off x="4691063" y="4203700"/>
            <a:ext cx="241300" cy="530225"/>
          </a:xfrm>
          <a:prstGeom prst="straightConnector1">
            <a:avLst/>
          </a:prstGeom>
          <a:noFill/>
          <a:ln w="9525">
            <a:solidFill>
              <a:schemeClr val="tx1"/>
            </a:solidFill>
            <a:round/>
            <a:headEnd/>
            <a:tailEnd/>
          </a:ln>
          <a:effectLst/>
        </p:spPr>
      </p:cxnSp>
      <p:cxnSp>
        <p:nvCxnSpPr>
          <p:cNvPr id="674882" name="AutoShape 66"/>
          <p:cNvCxnSpPr>
            <a:cxnSpLocks noChangeShapeType="1"/>
            <a:endCxn id="674877" idx="4"/>
          </p:cNvCxnSpPr>
          <p:nvPr/>
        </p:nvCxnSpPr>
        <p:spPr bwMode="auto">
          <a:xfrm>
            <a:off x="4560888" y="4257675"/>
            <a:ext cx="0" cy="422275"/>
          </a:xfrm>
          <a:prstGeom prst="straightConnector1">
            <a:avLst/>
          </a:prstGeom>
          <a:noFill/>
          <a:ln w="9525">
            <a:solidFill>
              <a:schemeClr val="tx1"/>
            </a:solidFill>
            <a:round/>
            <a:headEnd/>
            <a:tailEnd/>
          </a:ln>
          <a:effectLst/>
        </p:spPr>
      </p:cxnSp>
      <p:sp>
        <p:nvSpPr>
          <p:cNvPr id="674883" name="Oval 67"/>
          <p:cNvSpPr>
            <a:spLocks noChangeArrowheads="1"/>
          </p:cNvSpPr>
          <p:nvPr/>
        </p:nvSpPr>
        <p:spPr bwMode="auto">
          <a:xfrm>
            <a:off x="3348038" y="3032125"/>
            <a:ext cx="369887" cy="369888"/>
          </a:xfrm>
          <a:prstGeom prst="ellipse">
            <a:avLst/>
          </a:prstGeom>
          <a:solidFill>
            <a:schemeClr val="tx1"/>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884" name="Oval 68"/>
          <p:cNvSpPr>
            <a:spLocks noChangeArrowheads="1"/>
          </p:cNvSpPr>
          <p:nvPr/>
        </p:nvSpPr>
        <p:spPr bwMode="auto">
          <a:xfrm>
            <a:off x="4356100" y="2239963"/>
            <a:ext cx="371475" cy="369887"/>
          </a:xfrm>
          <a:prstGeom prst="ellipse">
            <a:avLst/>
          </a:prstGeom>
          <a:solidFill>
            <a:schemeClr val="tx1"/>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885" name="Oval 69"/>
          <p:cNvSpPr>
            <a:spLocks noChangeArrowheads="1"/>
          </p:cNvSpPr>
          <p:nvPr/>
        </p:nvSpPr>
        <p:spPr bwMode="auto">
          <a:xfrm>
            <a:off x="4860925" y="3032125"/>
            <a:ext cx="369888"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886" name="Oval 70"/>
          <p:cNvSpPr>
            <a:spLocks noChangeArrowheads="1"/>
          </p:cNvSpPr>
          <p:nvPr/>
        </p:nvSpPr>
        <p:spPr bwMode="auto">
          <a:xfrm>
            <a:off x="3852863" y="3032125"/>
            <a:ext cx="369887" cy="369888"/>
          </a:xfrm>
          <a:prstGeom prst="ellipse">
            <a:avLst/>
          </a:prstGeom>
          <a:solidFill>
            <a:schemeClr val="tx1"/>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887" name="Oval 71"/>
          <p:cNvSpPr>
            <a:spLocks noChangeArrowheads="1"/>
          </p:cNvSpPr>
          <p:nvPr/>
        </p:nvSpPr>
        <p:spPr bwMode="auto">
          <a:xfrm>
            <a:off x="4356100" y="3032125"/>
            <a:ext cx="369888" cy="369888"/>
          </a:xfrm>
          <a:prstGeom prst="ellipse">
            <a:avLst/>
          </a:prstGeom>
          <a:solidFill>
            <a:schemeClr val="tx1"/>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74888" name="AutoShape 72"/>
          <p:cNvCxnSpPr>
            <a:cxnSpLocks noChangeShapeType="1"/>
            <a:stCxn id="674886" idx="0"/>
            <a:endCxn id="674884" idx="3"/>
          </p:cNvCxnSpPr>
          <p:nvPr/>
        </p:nvCxnSpPr>
        <p:spPr bwMode="auto">
          <a:xfrm flipV="1">
            <a:off x="4038600" y="2555875"/>
            <a:ext cx="371475" cy="476250"/>
          </a:xfrm>
          <a:prstGeom prst="straightConnector1">
            <a:avLst/>
          </a:prstGeom>
          <a:noFill/>
          <a:ln w="9525">
            <a:solidFill>
              <a:schemeClr val="tx1"/>
            </a:solidFill>
            <a:round/>
            <a:headEnd/>
            <a:tailEnd/>
          </a:ln>
          <a:effectLst/>
        </p:spPr>
      </p:cxnSp>
      <p:cxnSp>
        <p:nvCxnSpPr>
          <p:cNvPr id="674889" name="AutoShape 73"/>
          <p:cNvCxnSpPr>
            <a:cxnSpLocks noChangeShapeType="1"/>
            <a:stCxn id="674884" idx="6"/>
            <a:endCxn id="674892" idx="1"/>
          </p:cNvCxnSpPr>
          <p:nvPr/>
        </p:nvCxnSpPr>
        <p:spPr bwMode="auto">
          <a:xfrm>
            <a:off x="4727575" y="2425700"/>
            <a:ext cx="690563" cy="660400"/>
          </a:xfrm>
          <a:prstGeom prst="straightConnector1">
            <a:avLst/>
          </a:prstGeom>
          <a:noFill/>
          <a:ln w="9525">
            <a:solidFill>
              <a:schemeClr val="tx1"/>
            </a:solidFill>
            <a:round/>
            <a:headEnd/>
            <a:tailEnd/>
          </a:ln>
          <a:effectLst/>
        </p:spPr>
      </p:cxnSp>
      <p:cxnSp>
        <p:nvCxnSpPr>
          <p:cNvPr id="674890" name="AutoShape 74"/>
          <p:cNvCxnSpPr>
            <a:cxnSpLocks noChangeShapeType="1"/>
            <a:stCxn id="674883" idx="7"/>
            <a:endCxn id="674884" idx="2"/>
          </p:cNvCxnSpPr>
          <p:nvPr/>
        </p:nvCxnSpPr>
        <p:spPr bwMode="auto">
          <a:xfrm flipV="1">
            <a:off x="3663950" y="2425700"/>
            <a:ext cx="692150" cy="660400"/>
          </a:xfrm>
          <a:prstGeom prst="straightConnector1">
            <a:avLst/>
          </a:prstGeom>
          <a:noFill/>
          <a:ln w="9525">
            <a:solidFill>
              <a:schemeClr val="tx1"/>
            </a:solidFill>
            <a:round/>
            <a:headEnd/>
            <a:tailEnd/>
          </a:ln>
          <a:effectLst/>
        </p:spPr>
      </p:cxnSp>
      <p:cxnSp>
        <p:nvCxnSpPr>
          <p:cNvPr id="674891" name="AutoShape 75"/>
          <p:cNvCxnSpPr>
            <a:cxnSpLocks noChangeShapeType="1"/>
            <a:stCxn id="674884" idx="5"/>
            <a:endCxn id="674885" idx="1"/>
          </p:cNvCxnSpPr>
          <p:nvPr/>
        </p:nvCxnSpPr>
        <p:spPr bwMode="auto">
          <a:xfrm>
            <a:off x="4673600" y="2555875"/>
            <a:ext cx="241300" cy="530225"/>
          </a:xfrm>
          <a:prstGeom prst="straightConnector1">
            <a:avLst/>
          </a:prstGeom>
          <a:noFill/>
          <a:ln w="9525">
            <a:solidFill>
              <a:schemeClr val="tx1"/>
            </a:solidFill>
            <a:round/>
            <a:headEnd/>
            <a:tailEnd/>
          </a:ln>
          <a:effectLst/>
        </p:spPr>
      </p:cxnSp>
      <p:sp>
        <p:nvSpPr>
          <p:cNvPr id="674892" name="Oval 76"/>
          <p:cNvSpPr>
            <a:spLocks noChangeArrowheads="1"/>
          </p:cNvSpPr>
          <p:nvPr/>
        </p:nvSpPr>
        <p:spPr bwMode="auto">
          <a:xfrm>
            <a:off x="5364163" y="3032125"/>
            <a:ext cx="369887"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74893" name="AutoShape 77"/>
          <p:cNvCxnSpPr>
            <a:cxnSpLocks noChangeShapeType="1"/>
            <a:stCxn id="674887" idx="0"/>
            <a:endCxn id="674884" idx="4"/>
          </p:cNvCxnSpPr>
          <p:nvPr/>
        </p:nvCxnSpPr>
        <p:spPr bwMode="auto">
          <a:xfrm flipV="1">
            <a:off x="4541838" y="2609850"/>
            <a:ext cx="0" cy="422275"/>
          </a:xfrm>
          <a:prstGeom prst="straightConnector1">
            <a:avLst/>
          </a:prstGeom>
          <a:noFill/>
          <a:ln w="9525">
            <a:solidFill>
              <a:schemeClr val="tx1"/>
            </a:solidFill>
            <a:round/>
            <a:headEnd/>
            <a:tailEnd/>
          </a:ln>
          <a:effectLst/>
        </p:spPr>
      </p:cxnSp>
      <p:sp>
        <p:nvSpPr>
          <p:cNvPr id="674894" name="Oval 78"/>
          <p:cNvSpPr>
            <a:spLocks noChangeArrowheads="1"/>
          </p:cNvSpPr>
          <p:nvPr/>
        </p:nvSpPr>
        <p:spPr bwMode="auto">
          <a:xfrm>
            <a:off x="3348038" y="3897313"/>
            <a:ext cx="369887"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895" name="Oval 79"/>
          <p:cNvSpPr>
            <a:spLocks noChangeArrowheads="1"/>
          </p:cNvSpPr>
          <p:nvPr/>
        </p:nvSpPr>
        <p:spPr bwMode="auto">
          <a:xfrm>
            <a:off x="4860925" y="3897313"/>
            <a:ext cx="369888" cy="369887"/>
          </a:xfrm>
          <a:prstGeom prst="ellipse">
            <a:avLst/>
          </a:prstGeom>
          <a:no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896" name="Oval 80"/>
          <p:cNvSpPr>
            <a:spLocks noChangeArrowheads="1"/>
          </p:cNvSpPr>
          <p:nvPr/>
        </p:nvSpPr>
        <p:spPr bwMode="auto">
          <a:xfrm>
            <a:off x="3852863" y="3897313"/>
            <a:ext cx="369887"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897" name="Oval 81"/>
          <p:cNvSpPr>
            <a:spLocks noChangeArrowheads="1"/>
          </p:cNvSpPr>
          <p:nvPr/>
        </p:nvSpPr>
        <p:spPr bwMode="auto">
          <a:xfrm>
            <a:off x="4356100" y="3897313"/>
            <a:ext cx="369888"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898" name="Oval 82"/>
          <p:cNvSpPr>
            <a:spLocks noChangeArrowheads="1"/>
          </p:cNvSpPr>
          <p:nvPr/>
        </p:nvSpPr>
        <p:spPr bwMode="auto">
          <a:xfrm>
            <a:off x="5364163" y="3897313"/>
            <a:ext cx="369887" cy="369887"/>
          </a:xfrm>
          <a:prstGeom prst="ellipse">
            <a:avLst/>
          </a:prstGeom>
          <a:no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74899" name="AutoShape 83"/>
          <p:cNvCxnSpPr>
            <a:cxnSpLocks noChangeShapeType="1"/>
            <a:stCxn id="674883" idx="4"/>
            <a:endCxn id="674894" idx="0"/>
          </p:cNvCxnSpPr>
          <p:nvPr/>
        </p:nvCxnSpPr>
        <p:spPr bwMode="auto">
          <a:xfrm>
            <a:off x="3533775" y="3402013"/>
            <a:ext cx="0" cy="495300"/>
          </a:xfrm>
          <a:prstGeom prst="straightConnector1">
            <a:avLst/>
          </a:prstGeom>
          <a:noFill/>
          <a:ln w="9525">
            <a:solidFill>
              <a:schemeClr val="tx1"/>
            </a:solidFill>
            <a:round/>
            <a:headEnd/>
            <a:tailEnd/>
          </a:ln>
          <a:effectLst/>
        </p:spPr>
      </p:cxnSp>
      <p:cxnSp>
        <p:nvCxnSpPr>
          <p:cNvPr id="674900" name="AutoShape 84"/>
          <p:cNvCxnSpPr>
            <a:cxnSpLocks noChangeShapeType="1"/>
            <a:stCxn id="674886" idx="4"/>
            <a:endCxn id="674896" idx="0"/>
          </p:cNvCxnSpPr>
          <p:nvPr/>
        </p:nvCxnSpPr>
        <p:spPr bwMode="auto">
          <a:xfrm>
            <a:off x="4038600" y="3402013"/>
            <a:ext cx="0" cy="495300"/>
          </a:xfrm>
          <a:prstGeom prst="straightConnector1">
            <a:avLst/>
          </a:prstGeom>
          <a:noFill/>
          <a:ln w="9525">
            <a:solidFill>
              <a:schemeClr val="tx1"/>
            </a:solidFill>
            <a:round/>
            <a:headEnd/>
            <a:tailEnd/>
          </a:ln>
          <a:effectLst/>
        </p:spPr>
      </p:cxnSp>
      <p:cxnSp>
        <p:nvCxnSpPr>
          <p:cNvPr id="674901" name="AutoShape 85"/>
          <p:cNvCxnSpPr>
            <a:cxnSpLocks noChangeShapeType="1"/>
          </p:cNvCxnSpPr>
          <p:nvPr/>
        </p:nvCxnSpPr>
        <p:spPr bwMode="auto">
          <a:xfrm>
            <a:off x="4543425" y="3402013"/>
            <a:ext cx="0" cy="495300"/>
          </a:xfrm>
          <a:prstGeom prst="straightConnector1">
            <a:avLst/>
          </a:prstGeom>
          <a:noFill/>
          <a:ln w="9525">
            <a:solidFill>
              <a:schemeClr val="tx1"/>
            </a:solidFill>
            <a:round/>
            <a:headEnd/>
            <a:tailEnd/>
          </a:ln>
          <a:effectLst/>
        </p:spPr>
      </p:cxnSp>
      <p:cxnSp>
        <p:nvCxnSpPr>
          <p:cNvPr id="674902" name="AutoShape 86"/>
          <p:cNvCxnSpPr>
            <a:cxnSpLocks noChangeShapeType="1"/>
          </p:cNvCxnSpPr>
          <p:nvPr/>
        </p:nvCxnSpPr>
        <p:spPr bwMode="auto">
          <a:xfrm>
            <a:off x="5048250" y="3402013"/>
            <a:ext cx="0" cy="495300"/>
          </a:xfrm>
          <a:prstGeom prst="straightConnector1">
            <a:avLst/>
          </a:prstGeom>
          <a:noFill/>
          <a:ln w="9525">
            <a:solidFill>
              <a:schemeClr val="tx1"/>
            </a:solidFill>
            <a:round/>
            <a:headEnd/>
            <a:tailEnd/>
          </a:ln>
          <a:effectLst/>
        </p:spPr>
      </p:cxnSp>
      <p:cxnSp>
        <p:nvCxnSpPr>
          <p:cNvPr id="674903" name="AutoShape 87"/>
          <p:cNvCxnSpPr>
            <a:cxnSpLocks noChangeShapeType="1"/>
          </p:cNvCxnSpPr>
          <p:nvPr/>
        </p:nvCxnSpPr>
        <p:spPr bwMode="auto">
          <a:xfrm>
            <a:off x="5553075" y="3402013"/>
            <a:ext cx="0" cy="495300"/>
          </a:xfrm>
          <a:prstGeom prst="straightConnector1">
            <a:avLst/>
          </a:prstGeom>
          <a:noFill/>
          <a:ln w="9525">
            <a:solidFill>
              <a:schemeClr val="tx1"/>
            </a:solidFill>
            <a:round/>
            <a:headEnd/>
            <a:tailEnd/>
          </a:ln>
          <a:effectLst/>
        </p:spPr>
      </p:cxnSp>
      <p:sp>
        <p:nvSpPr>
          <p:cNvPr id="674939" name="Oval 123"/>
          <p:cNvSpPr>
            <a:spLocks noChangeArrowheads="1"/>
          </p:cNvSpPr>
          <p:nvPr/>
        </p:nvSpPr>
        <p:spPr bwMode="auto">
          <a:xfrm flipV="1">
            <a:off x="7183438" y="4678363"/>
            <a:ext cx="371475" cy="369887"/>
          </a:xfrm>
          <a:prstGeom prst="ellipse">
            <a:avLst/>
          </a:prstGeom>
          <a:solidFill>
            <a:schemeClr val="tx1"/>
          </a:solidFill>
          <a:ln w="9525">
            <a:solidFill>
              <a:schemeClr val="tx1"/>
            </a:solidFill>
            <a:round/>
            <a:headEnd/>
            <a:tailEnd/>
          </a:ln>
          <a:effectLst/>
        </p:spPr>
        <p:txBody>
          <a:bodyPr rot="10800000" wrap="none" anchor="ctr"/>
          <a:lstStyle/>
          <a:p>
            <a:pPr eaLnBrk="0" hangingPunct="0">
              <a:spcBef>
                <a:spcPct val="0"/>
              </a:spcBef>
              <a:buFontTx/>
              <a:buNone/>
            </a:pPr>
            <a:endParaRPr lang="en-US" sz="1600">
              <a:solidFill>
                <a:schemeClr val="tx1"/>
              </a:solidFill>
            </a:endParaRPr>
          </a:p>
        </p:txBody>
      </p:sp>
      <p:cxnSp>
        <p:nvCxnSpPr>
          <p:cNvPr id="674940" name="AutoShape 124"/>
          <p:cNvCxnSpPr>
            <a:cxnSpLocks noChangeShapeType="1"/>
            <a:endCxn id="674939" idx="3"/>
          </p:cNvCxnSpPr>
          <p:nvPr/>
        </p:nvCxnSpPr>
        <p:spPr bwMode="auto">
          <a:xfrm>
            <a:off x="6865938" y="4257675"/>
            <a:ext cx="371475" cy="476250"/>
          </a:xfrm>
          <a:prstGeom prst="straightConnector1">
            <a:avLst/>
          </a:prstGeom>
          <a:noFill/>
          <a:ln w="9525">
            <a:solidFill>
              <a:schemeClr val="tx1"/>
            </a:solidFill>
            <a:round/>
            <a:headEnd/>
            <a:tailEnd/>
          </a:ln>
          <a:effectLst/>
        </p:spPr>
      </p:cxnSp>
      <p:cxnSp>
        <p:nvCxnSpPr>
          <p:cNvPr id="674941" name="AutoShape 125"/>
          <p:cNvCxnSpPr>
            <a:cxnSpLocks noChangeShapeType="1"/>
            <a:stCxn id="674939" idx="6"/>
          </p:cNvCxnSpPr>
          <p:nvPr/>
        </p:nvCxnSpPr>
        <p:spPr bwMode="auto">
          <a:xfrm flipV="1">
            <a:off x="7554913" y="4203700"/>
            <a:ext cx="690562" cy="660400"/>
          </a:xfrm>
          <a:prstGeom prst="straightConnector1">
            <a:avLst/>
          </a:prstGeom>
          <a:noFill/>
          <a:ln w="9525">
            <a:solidFill>
              <a:schemeClr val="tx1"/>
            </a:solidFill>
            <a:round/>
            <a:headEnd/>
            <a:tailEnd/>
          </a:ln>
          <a:effectLst/>
        </p:spPr>
      </p:cxnSp>
      <p:cxnSp>
        <p:nvCxnSpPr>
          <p:cNvPr id="674942" name="AutoShape 126"/>
          <p:cNvCxnSpPr>
            <a:cxnSpLocks noChangeShapeType="1"/>
            <a:endCxn id="674939" idx="2"/>
          </p:cNvCxnSpPr>
          <p:nvPr/>
        </p:nvCxnSpPr>
        <p:spPr bwMode="auto">
          <a:xfrm>
            <a:off x="6491288" y="4203700"/>
            <a:ext cx="692150" cy="660400"/>
          </a:xfrm>
          <a:prstGeom prst="straightConnector1">
            <a:avLst/>
          </a:prstGeom>
          <a:noFill/>
          <a:ln w="9525">
            <a:solidFill>
              <a:schemeClr val="tx1"/>
            </a:solidFill>
            <a:round/>
            <a:headEnd/>
            <a:tailEnd/>
          </a:ln>
          <a:effectLst/>
        </p:spPr>
      </p:cxnSp>
      <p:cxnSp>
        <p:nvCxnSpPr>
          <p:cNvPr id="674943" name="AutoShape 127"/>
          <p:cNvCxnSpPr>
            <a:cxnSpLocks noChangeShapeType="1"/>
            <a:stCxn id="674939" idx="5"/>
          </p:cNvCxnSpPr>
          <p:nvPr/>
        </p:nvCxnSpPr>
        <p:spPr bwMode="auto">
          <a:xfrm flipV="1">
            <a:off x="7499350" y="4203700"/>
            <a:ext cx="241300" cy="530225"/>
          </a:xfrm>
          <a:prstGeom prst="straightConnector1">
            <a:avLst/>
          </a:prstGeom>
          <a:noFill/>
          <a:ln w="9525">
            <a:solidFill>
              <a:schemeClr val="tx1"/>
            </a:solidFill>
            <a:round/>
            <a:headEnd/>
            <a:tailEnd/>
          </a:ln>
          <a:effectLst/>
        </p:spPr>
      </p:cxnSp>
      <p:cxnSp>
        <p:nvCxnSpPr>
          <p:cNvPr id="674944" name="AutoShape 128"/>
          <p:cNvCxnSpPr>
            <a:cxnSpLocks noChangeShapeType="1"/>
            <a:endCxn id="674939" idx="4"/>
          </p:cNvCxnSpPr>
          <p:nvPr/>
        </p:nvCxnSpPr>
        <p:spPr bwMode="auto">
          <a:xfrm>
            <a:off x="7369175" y="4257675"/>
            <a:ext cx="0" cy="422275"/>
          </a:xfrm>
          <a:prstGeom prst="straightConnector1">
            <a:avLst/>
          </a:prstGeom>
          <a:noFill/>
          <a:ln w="9525">
            <a:solidFill>
              <a:schemeClr val="tx1"/>
            </a:solidFill>
            <a:round/>
            <a:headEnd/>
            <a:tailEnd/>
          </a:ln>
          <a:effectLst/>
        </p:spPr>
      </p:cxnSp>
      <p:sp>
        <p:nvSpPr>
          <p:cNvPr id="674945" name="Oval 129"/>
          <p:cNvSpPr>
            <a:spLocks noChangeArrowheads="1"/>
          </p:cNvSpPr>
          <p:nvPr/>
        </p:nvSpPr>
        <p:spPr bwMode="auto">
          <a:xfrm>
            <a:off x="6156325" y="3032125"/>
            <a:ext cx="369888"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946" name="Oval 130"/>
          <p:cNvSpPr>
            <a:spLocks noChangeArrowheads="1"/>
          </p:cNvSpPr>
          <p:nvPr/>
        </p:nvSpPr>
        <p:spPr bwMode="auto">
          <a:xfrm>
            <a:off x="7164388" y="2239963"/>
            <a:ext cx="371475" cy="369887"/>
          </a:xfrm>
          <a:prstGeom prst="ellipse">
            <a:avLst/>
          </a:prstGeom>
          <a:solidFill>
            <a:schemeClr val="tx1"/>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947" name="Oval 131"/>
          <p:cNvSpPr>
            <a:spLocks noChangeArrowheads="1"/>
          </p:cNvSpPr>
          <p:nvPr/>
        </p:nvSpPr>
        <p:spPr bwMode="auto">
          <a:xfrm>
            <a:off x="7669213" y="3032125"/>
            <a:ext cx="369887" cy="369888"/>
          </a:xfrm>
          <a:prstGeom prst="ellipse">
            <a:avLst/>
          </a:prstGeom>
          <a:solidFill>
            <a:schemeClr val="tx1"/>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948" name="Oval 132"/>
          <p:cNvSpPr>
            <a:spLocks noChangeArrowheads="1"/>
          </p:cNvSpPr>
          <p:nvPr/>
        </p:nvSpPr>
        <p:spPr bwMode="auto">
          <a:xfrm>
            <a:off x="6661150" y="3032125"/>
            <a:ext cx="369888"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949" name="Oval 133"/>
          <p:cNvSpPr>
            <a:spLocks noChangeArrowheads="1"/>
          </p:cNvSpPr>
          <p:nvPr/>
        </p:nvSpPr>
        <p:spPr bwMode="auto">
          <a:xfrm>
            <a:off x="7164388" y="3032125"/>
            <a:ext cx="369887"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74950" name="AutoShape 134"/>
          <p:cNvCxnSpPr>
            <a:cxnSpLocks noChangeShapeType="1"/>
            <a:stCxn id="674948" idx="0"/>
            <a:endCxn id="674946" idx="3"/>
          </p:cNvCxnSpPr>
          <p:nvPr/>
        </p:nvCxnSpPr>
        <p:spPr bwMode="auto">
          <a:xfrm flipV="1">
            <a:off x="6846888" y="2555875"/>
            <a:ext cx="371475" cy="476250"/>
          </a:xfrm>
          <a:prstGeom prst="straightConnector1">
            <a:avLst/>
          </a:prstGeom>
          <a:noFill/>
          <a:ln w="9525">
            <a:solidFill>
              <a:schemeClr val="tx1"/>
            </a:solidFill>
            <a:round/>
            <a:headEnd/>
            <a:tailEnd/>
          </a:ln>
          <a:effectLst/>
        </p:spPr>
      </p:cxnSp>
      <p:cxnSp>
        <p:nvCxnSpPr>
          <p:cNvPr id="674951" name="AutoShape 135"/>
          <p:cNvCxnSpPr>
            <a:cxnSpLocks noChangeShapeType="1"/>
            <a:stCxn id="674946" idx="6"/>
            <a:endCxn id="674954" idx="1"/>
          </p:cNvCxnSpPr>
          <p:nvPr/>
        </p:nvCxnSpPr>
        <p:spPr bwMode="auto">
          <a:xfrm>
            <a:off x="7535863" y="2425700"/>
            <a:ext cx="690562" cy="660400"/>
          </a:xfrm>
          <a:prstGeom prst="straightConnector1">
            <a:avLst/>
          </a:prstGeom>
          <a:noFill/>
          <a:ln w="9525">
            <a:solidFill>
              <a:schemeClr val="tx1"/>
            </a:solidFill>
            <a:round/>
            <a:headEnd/>
            <a:tailEnd/>
          </a:ln>
          <a:effectLst/>
        </p:spPr>
      </p:cxnSp>
      <p:cxnSp>
        <p:nvCxnSpPr>
          <p:cNvPr id="674952" name="AutoShape 136"/>
          <p:cNvCxnSpPr>
            <a:cxnSpLocks noChangeShapeType="1"/>
            <a:stCxn id="674945" idx="7"/>
            <a:endCxn id="674946" idx="2"/>
          </p:cNvCxnSpPr>
          <p:nvPr/>
        </p:nvCxnSpPr>
        <p:spPr bwMode="auto">
          <a:xfrm flipV="1">
            <a:off x="6472238" y="2425700"/>
            <a:ext cx="692150" cy="660400"/>
          </a:xfrm>
          <a:prstGeom prst="straightConnector1">
            <a:avLst/>
          </a:prstGeom>
          <a:noFill/>
          <a:ln w="9525">
            <a:solidFill>
              <a:schemeClr val="tx1"/>
            </a:solidFill>
            <a:round/>
            <a:headEnd/>
            <a:tailEnd/>
          </a:ln>
          <a:effectLst/>
        </p:spPr>
      </p:cxnSp>
      <p:cxnSp>
        <p:nvCxnSpPr>
          <p:cNvPr id="674953" name="AutoShape 137"/>
          <p:cNvCxnSpPr>
            <a:cxnSpLocks noChangeShapeType="1"/>
            <a:stCxn id="674946" idx="5"/>
            <a:endCxn id="674947" idx="1"/>
          </p:cNvCxnSpPr>
          <p:nvPr/>
        </p:nvCxnSpPr>
        <p:spPr bwMode="auto">
          <a:xfrm>
            <a:off x="7481888" y="2555875"/>
            <a:ext cx="241300" cy="530225"/>
          </a:xfrm>
          <a:prstGeom prst="straightConnector1">
            <a:avLst/>
          </a:prstGeom>
          <a:noFill/>
          <a:ln w="9525">
            <a:solidFill>
              <a:schemeClr val="tx1"/>
            </a:solidFill>
            <a:round/>
            <a:headEnd/>
            <a:tailEnd/>
          </a:ln>
          <a:effectLst/>
        </p:spPr>
      </p:cxnSp>
      <p:sp>
        <p:nvSpPr>
          <p:cNvPr id="674954" name="Oval 138"/>
          <p:cNvSpPr>
            <a:spLocks noChangeArrowheads="1"/>
          </p:cNvSpPr>
          <p:nvPr/>
        </p:nvSpPr>
        <p:spPr bwMode="auto">
          <a:xfrm>
            <a:off x="8172450" y="3032125"/>
            <a:ext cx="369888"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74955" name="AutoShape 139"/>
          <p:cNvCxnSpPr>
            <a:cxnSpLocks noChangeShapeType="1"/>
            <a:stCxn id="674949" idx="0"/>
            <a:endCxn id="674946" idx="4"/>
          </p:cNvCxnSpPr>
          <p:nvPr/>
        </p:nvCxnSpPr>
        <p:spPr bwMode="auto">
          <a:xfrm flipV="1">
            <a:off x="7350125" y="2609850"/>
            <a:ext cx="0" cy="422275"/>
          </a:xfrm>
          <a:prstGeom prst="straightConnector1">
            <a:avLst/>
          </a:prstGeom>
          <a:noFill/>
          <a:ln w="9525">
            <a:solidFill>
              <a:schemeClr val="tx1"/>
            </a:solidFill>
            <a:round/>
            <a:headEnd/>
            <a:tailEnd/>
          </a:ln>
          <a:effectLst/>
        </p:spPr>
      </p:cxnSp>
      <p:sp>
        <p:nvSpPr>
          <p:cNvPr id="674956" name="Oval 140"/>
          <p:cNvSpPr>
            <a:spLocks noChangeArrowheads="1"/>
          </p:cNvSpPr>
          <p:nvPr/>
        </p:nvSpPr>
        <p:spPr bwMode="auto">
          <a:xfrm>
            <a:off x="6156325" y="3897313"/>
            <a:ext cx="369888"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957" name="Oval 141"/>
          <p:cNvSpPr>
            <a:spLocks noChangeArrowheads="1"/>
          </p:cNvSpPr>
          <p:nvPr/>
        </p:nvSpPr>
        <p:spPr bwMode="auto">
          <a:xfrm>
            <a:off x="7669213" y="3897313"/>
            <a:ext cx="369887" cy="369887"/>
          </a:xfrm>
          <a:prstGeom prst="ellipse">
            <a:avLst/>
          </a:prstGeom>
          <a:solidFill>
            <a:schemeClr val="tx1"/>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958" name="Oval 142"/>
          <p:cNvSpPr>
            <a:spLocks noChangeArrowheads="1"/>
          </p:cNvSpPr>
          <p:nvPr/>
        </p:nvSpPr>
        <p:spPr bwMode="auto">
          <a:xfrm>
            <a:off x="6661150" y="3897313"/>
            <a:ext cx="369888"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959" name="Oval 143"/>
          <p:cNvSpPr>
            <a:spLocks noChangeArrowheads="1"/>
          </p:cNvSpPr>
          <p:nvPr/>
        </p:nvSpPr>
        <p:spPr bwMode="auto">
          <a:xfrm>
            <a:off x="7164388" y="3897313"/>
            <a:ext cx="369887"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4960" name="Oval 144"/>
          <p:cNvSpPr>
            <a:spLocks noChangeArrowheads="1"/>
          </p:cNvSpPr>
          <p:nvPr/>
        </p:nvSpPr>
        <p:spPr bwMode="auto">
          <a:xfrm>
            <a:off x="8172450" y="3897313"/>
            <a:ext cx="369888"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74961" name="AutoShape 145"/>
          <p:cNvCxnSpPr>
            <a:cxnSpLocks noChangeShapeType="1"/>
            <a:stCxn id="674945" idx="4"/>
            <a:endCxn id="674956" idx="0"/>
          </p:cNvCxnSpPr>
          <p:nvPr/>
        </p:nvCxnSpPr>
        <p:spPr bwMode="auto">
          <a:xfrm>
            <a:off x="6342063" y="3402013"/>
            <a:ext cx="0" cy="495300"/>
          </a:xfrm>
          <a:prstGeom prst="straightConnector1">
            <a:avLst/>
          </a:prstGeom>
          <a:noFill/>
          <a:ln w="9525">
            <a:solidFill>
              <a:schemeClr val="tx1"/>
            </a:solidFill>
            <a:round/>
            <a:headEnd/>
            <a:tailEnd/>
          </a:ln>
          <a:effectLst/>
        </p:spPr>
      </p:cxnSp>
      <p:cxnSp>
        <p:nvCxnSpPr>
          <p:cNvPr id="674962" name="AutoShape 146"/>
          <p:cNvCxnSpPr>
            <a:cxnSpLocks noChangeShapeType="1"/>
            <a:stCxn id="674948" idx="4"/>
            <a:endCxn id="674958" idx="0"/>
          </p:cNvCxnSpPr>
          <p:nvPr/>
        </p:nvCxnSpPr>
        <p:spPr bwMode="auto">
          <a:xfrm>
            <a:off x="6846888" y="3402013"/>
            <a:ext cx="0" cy="495300"/>
          </a:xfrm>
          <a:prstGeom prst="straightConnector1">
            <a:avLst/>
          </a:prstGeom>
          <a:noFill/>
          <a:ln w="9525">
            <a:solidFill>
              <a:schemeClr val="tx1"/>
            </a:solidFill>
            <a:round/>
            <a:headEnd/>
            <a:tailEnd/>
          </a:ln>
          <a:effectLst/>
        </p:spPr>
      </p:cxnSp>
      <p:cxnSp>
        <p:nvCxnSpPr>
          <p:cNvPr id="674963" name="AutoShape 147"/>
          <p:cNvCxnSpPr>
            <a:cxnSpLocks noChangeShapeType="1"/>
          </p:cNvCxnSpPr>
          <p:nvPr/>
        </p:nvCxnSpPr>
        <p:spPr bwMode="auto">
          <a:xfrm>
            <a:off x="7351713" y="3402013"/>
            <a:ext cx="0" cy="495300"/>
          </a:xfrm>
          <a:prstGeom prst="straightConnector1">
            <a:avLst/>
          </a:prstGeom>
          <a:noFill/>
          <a:ln w="9525">
            <a:solidFill>
              <a:schemeClr val="tx1"/>
            </a:solidFill>
            <a:round/>
            <a:headEnd/>
            <a:tailEnd/>
          </a:ln>
          <a:effectLst/>
        </p:spPr>
      </p:cxnSp>
      <p:cxnSp>
        <p:nvCxnSpPr>
          <p:cNvPr id="674964" name="AutoShape 148"/>
          <p:cNvCxnSpPr>
            <a:cxnSpLocks noChangeShapeType="1"/>
          </p:cNvCxnSpPr>
          <p:nvPr/>
        </p:nvCxnSpPr>
        <p:spPr bwMode="auto">
          <a:xfrm>
            <a:off x="7856538" y="3402013"/>
            <a:ext cx="0" cy="495300"/>
          </a:xfrm>
          <a:prstGeom prst="straightConnector1">
            <a:avLst/>
          </a:prstGeom>
          <a:noFill/>
          <a:ln w="9525">
            <a:solidFill>
              <a:schemeClr val="tx1"/>
            </a:solidFill>
            <a:round/>
            <a:headEnd/>
            <a:tailEnd/>
          </a:ln>
          <a:effectLst/>
        </p:spPr>
      </p:cxnSp>
      <p:cxnSp>
        <p:nvCxnSpPr>
          <p:cNvPr id="674965" name="AutoShape 149"/>
          <p:cNvCxnSpPr>
            <a:cxnSpLocks noChangeShapeType="1"/>
          </p:cNvCxnSpPr>
          <p:nvPr/>
        </p:nvCxnSpPr>
        <p:spPr bwMode="auto">
          <a:xfrm>
            <a:off x="8361363" y="3402013"/>
            <a:ext cx="0" cy="495300"/>
          </a:xfrm>
          <a:prstGeom prst="straightConnector1">
            <a:avLst/>
          </a:prstGeom>
          <a:noFill/>
          <a:ln w="9525">
            <a:solidFill>
              <a:schemeClr val="tx1"/>
            </a:solidFill>
            <a:round/>
            <a:headEnd/>
            <a:tailEnd/>
          </a:ln>
          <a:effectLst/>
        </p:spPr>
      </p:cxnSp>
      <p:sp>
        <p:nvSpPr>
          <p:cNvPr id="674966" name="Text Box 150"/>
          <p:cNvSpPr txBox="1">
            <a:spLocks noChangeArrowheads="1"/>
          </p:cNvSpPr>
          <p:nvPr/>
        </p:nvSpPr>
        <p:spPr bwMode="auto">
          <a:xfrm>
            <a:off x="1527175" y="1771650"/>
            <a:ext cx="325438" cy="396875"/>
          </a:xfrm>
          <a:prstGeom prst="rect">
            <a:avLst/>
          </a:prstGeom>
          <a:noFill/>
          <a:ln w="9525" algn="ctr">
            <a:noFill/>
            <a:miter lim="800000"/>
            <a:headEnd/>
            <a:tailEnd/>
          </a:ln>
          <a:effectLst/>
        </p:spPr>
        <p:txBody>
          <a:bodyPr wrap="none">
            <a:spAutoFit/>
          </a:bodyPr>
          <a:lstStyle/>
          <a:p>
            <a:pPr marL="381000" indent="-381000" algn="l">
              <a:buFontTx/>
              <a:buNone/>
            </a:pPr>
            <a:r>
              <a:rPr lang="en-US">
                <a:solidFill>
                  <a:schemeClr val="tx1"/>
                </a:solidFill>
              </a:rPr>
              <a:t>u</a:t>
            </a:r>
            <a:endParaRPr lang="de-CH">
              <a:solidFill>
                <a:schemeClr val="tx1"/>
              </a:solidFill>
            </a:endParaRPr>
          </a:p>
        </p:txBody>
      </p:sp>
      <p:sp>
        <p:nvSpPr>
          <p:cNvPr id="674967" name="Text Box 151"/>
          <p:cNvSpPr txBox="1">
            <a:spLocks noChangeArrowheads="1"/>
          </p:cNvSpPr>
          <p:nvPr/>
        </p:nvSpPr>
        <p:spPr bwMode="auto">
          <a:xfrm>
            <a:off x="4344988" y="1771650"/>
            <a:ext cx="325437" cy="396875"/>
          </a:xfrm>
          <a:prstGeom prst="rect">
            <a:avLst/>
          </a:prstGeom>
          <a:noFill/>
          <a:ln w="9525" algn="ctr">
            <a:noFill/>
            <a:miter lim="800000"/>
            <a:headEnd/>
            <a:tailEnd/>
          </a:ln>
          <a:effectLst/>
        </p:spPr>
        <p:txBody>
          <a:bodyPr wrap="none">
            <a:spAutoFit/>
          </a:bodyPr>
          <a:lstStyle/>
          <a:p>
            <a:pPr marL="381000" indent="-381000" algn="l">
              <a:buFontTx/>
              <a:buNone/>
            </a:pPr>
            <a:r>
              <a:rPr lang="en-US">
                <a:solidFill>
                  <a:schemeClr val="tx1"/>
                </a:solidFill>
              </a:rPr>
              <a:t>u</a:t>
            </a:r>
            <a:endParaRPr lang="de-CH">
              <a:solidFill>
                <a:schemeClr val="tx1"/>
              </a:solidFill>
            </a:endParaRPr>
          </a:p>
        </p:txBody>
      </p:sp>
      <p:sp>
        <p:nvSpPr>
          <p:cNvPr id="674968" name="Text Box 152"/>
          <p:cNvSpPr txBox="1">
            <a:spLocks noChangeArrowheads="1"/>
          </p:cNvSpPr>
          <p:nvPr/>
        </p:nvSpPr>
        <p:spPr bwMode="auto">
          <a:xfrm>
            <a:off x="7164388" y="1771650"/>
            <a:ext cx="325437" cy="396875"/>
          </a:xfrm>
          <a:prstGeom prst="rect">
            <a:avLst/>
          </a:prstGeom>
          <a:noFill/>
          <a:ln w="9525" algn="ctr">
            <a:noFill/>
            <a:miter lim="800000"/>
            <a:headEnd/>
            <a:tailEnd/>
          </a:ln>
          <a:effectLst/>
        </p:spPr>
        <p:txBody>
          <a:bodyPr wrap="none">
            <a:spAutoFit/>
          </a:bodyPr>
          <a:lstStyle/>
          <a:p>
            <a:pPr marL="381000" indent="-381000" algn="l">
              <a:buFontTx/>
              <a:buNone/>
            </a:pPr>
            <a:r>
              <a:rPr lang="en-US">
                <a:solidFill>
                  <a:schemeClr val="tx1"/>
                </a:solidFill>
              </a:rPr>
              <a:t>u</a:t>
            </a:r>
            <a:endParaRPr lang="de-CH">
              <a:solidFill>
                <a:schemeClr val="tx1"/>
              </a:solidFill>
            </a:endParaRPr>
          </a:p>
        </p:txBody>
      </p:sp>
      <p:sp>
        <p:nvSpPr>
          <p:cNvPr id="674969" name="Text Box 153"/>
          <p:cNvSpPr txBox="1">
            <a:spLocks noChangeArrowheads="1"/>
          </p:cNvSpPr>
          <p:nvPr/>
        </p:nvSpPr>
        <p:spPr bwMode="auto">
          <a:xfrm>
            <a:off x="1619250" y="5048250"/>
            <a:ext cx="311150" cy="396875"/>
          </a:xfrm>
          <a:prstGeom prst="rect">
            <a:avLst/>
          </a:prstGeom>
          <a:noFill/>
          <a:ln w="9525" algn="ctr">
            <a:noFill/>
            <a:miter lim="800000"/>
            <a:headEnd/>
            <a:tailEnd/>
          </a:ln>
          <a:effectLst/>
        </p:spPr>
        <p:txBody>
          <a:bodyPr wrap="none">
            <a:spAutoFit/>
          </a:bodyPr>
          <a:lstStyle/>
          <a:p>
            <a:pPr marL="381000" indent="-381000" algn="l">
              <a:buFontTx/>
              <a:buNone/>
            </a:pPr>
            <a:r>
              <a:rPr lang="en-US">
                <a:solidFill>
                  <a:schemeClr val="tx1"/>
                </a:solidFill>
              </a:rPr>
              <a:t>v</a:t>
            </a:r>
            <a:endParaRPr lang="de-CH">
              <a:solidFill>
                <a:schemeClr val="tx1"/>
              </a:solidFill>
            </a:endParaRPr>
          </a:p>
        </p:txBody>
      </p:sp>
      <p:sp>
        <p:nvSpPr>
          <p:cNvPr id="674970" name="Text Box 154"/>
          <p:cNvSpPr txBox="1">
            <a:spLocks noChangeArrowheads="1"/>
          </p:cNvSpPr>
          <p:nvPr/>
        </p:nvSpPr>
        <p:spPr bwMode="auto">
          <a:xfrm>
            <a:off x="4394200" y="5048250"/>
            <a:ext cx="311150" cy="396875"/>
          </a:xfrm>
          <a:prstGeom prst="rect">
            <a:avLst/>
          </a:prstGeom>
          <a:noFill/>
          <a:ln w="9525" algn="ctr">
            <a:noFill/>
            <a:miter lim="800000"/>
            <a:headEnd/>
            <a:tailEnd/>
          </a:ln>
          <a:effectLst/>
        </p:spPr>
        <p:txBody>
          <a:bodyPr wrap="none">
            <a:spAutoFit/>
          </a:bodyPr>
          <a:lstStyle/>
          <a:p>
            <a:pPr marL="381000" indent="-381000" algn="l">
              <a:buFontTx/>
              <a:buNone/>
            </a:pPr>
            <a:r>
              <a:rPr lang="en-US">
                <a:solidFill>
                  <a:schemeClr val="tx1"/>
                </a:solidFill>
              </a:rPr>
              <a:t>v</a:t>
            </a:r>
            <a:endParaRPr lang="de-CH">
              <a:solidFill>
                <a:schemeClr val="tx1"/>
              </a:solidFill>
            </a:endParaRPr>
          </a:p>
        </p:txBody>
      </p:sp>
      <p:sp>
        <p:nvSpPr>
          <p:cNvPr id="674971" name="Text Box 155"/>
          <p:cNvSpPr txBox="1">
            <a:spLocks noChangeArrowheads="1"/>
          </p:cNvSpPr>
          <p:nvPr/>
        </p:nvSpPr>
        <p:spPr bwMode="auto">
          <a:xfrm>
            <a:off x="7235825" y="5048250"/>
            <a:ext cx="311150" cy="396875"/>
          </a:xfrm>
          <a:prstGeom prst="rect">
            <a:avLst/>
          </a:prstGeom>
          <a:noFill/>
          <a:ln w="9525" algn="ctr">
            <a:noFill/>
            <a:miter lim="800000"/>
            <a:headEnd/>
            <a:tailEnd/>
          </a:ln>
          <a:effectLst/>
        </p:spPr>
        <p:txBody>
          <a:bodyPr wrap="none">
            <a:spAutoFit/>
          </a:bodyPr>
          <a:lstStyle/>
          <a:p>
            <a:pPr marL="381000" indent="-381000" algn="l">
              <a:buFontTx/>
              <a:buNone/>
            </a:pPr>
            <a:r>
              <a:rPr lang="en-US">
                <a:solidFill>
                  <a:schemeClr val="tx1"/>
                </a:solidFill>
              </a:rPr>
              <a:t>v</a:t>
            </a:r>
            <a:endParaRPr lang="de-CH">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p:txBody>
          <a:bodyPr/>
          <a:lstStyle/>
          <a:p>
            <a:r>
              <a:rPr lang="en-US"/>
              <a:t>Tree Growing Algorithm</a:t>
            </a:r>
            <a:endParaRPr lang="de-CH"/>
          </a:p>
        </p:txBody>
      </p:sp>
      <p:sp>
        <p:nvSpPr>
          <p:cNvPr id="676867" name="Rectangle 3"/>
          <p:cNvSpPr>
            <a:spLocks noGrp="1" noChangeArrowheads="1"/>
          </p:cNvSpPr>
          <p:nvPr>
            <p:ph type="body" idx="1"/>
          </p:nvPr>
        </p:nvSpPr>
        <p:spPr/>
        <p:txBody>
          <a:bodyPr/>
          <a:lstStyle/>
          <a:p>
            <a:endParaRPr lang="en-US" dirty="0"/>
          </a:p>
          <a:p>
            <a:r>
              <a:rPr lang="en-US" dirty="0"/>
              <a:t>Idea: </a:t>
            </a:r>
            <a:r>
              <a:rPr lang="en-US" dirty="0">
                <a:solidFill>
                  <a:srgbClr val="FF0000"/>
                </a:solidFill>
              </a:rPr>
              <a:t>Don’t scan one but two nodes!</a:t>
            </a:r>
          </a:p>
          <a:p>
            <a:endParaRPr lang="en-US" dirty="0"/>
          </a:p>
          <a:p>
            <a:r>
              <a:rPr lang="en-US" dirty="0"/>
              <a:t>Alternative step: Choose a grey node and its white neighbor node with a maximum sum of white neighbors and color both black (and their white neighbors grey).</a:t>
            </a:r>
            <a:endParaRPr lang="de-CH" dirty="0"/>
          </a:p>
        </p:txBody>
      </p:sp>
      <p:sp>
        <p:nvSpPr>
          <p:cNvPr id="676868" name="Oval 4"/>
          <p:cNvSpPr>
            <a:spLocks noChangeArrowheads="1"/>
          </p:cNvSpPr>
          <p:nvPr/>
        </p:nvSpPr>
        <p:spPr bwMode="auto">
          <a:xfrm flipV="1">
            <a:off x="2708275" y="5580063"/>
            <a:ext cx="371475" cy="369887"/>
          </a:xfrm>
          <a:prstGeom prst="ellipse">
            <a:avLst/>
          </a:prstGeom>
          <a:noFill/>
          <a:ln w="9525">
            <a:solidFill>
              <a:schemeClr val="tx1"/>
            </a:solidFill>
            <a:round/>
            <a:headEnd/>
            <a:tailEnd/>
          </a:ln>
          <a:effectLst/>
        </p:spPr>
        <p:txBody>
          <a:bodyPr rot="10800000" wrap="none" anchor="ctr"/>
          <a:lstStyle/>
          <a:p>
            <a:pPr eaLnBrk="0" hangingPunct="0">
              <a:spcBef>
                <a:spcPct val="0"/>
              </a:spcBef>
              <a:buFontTx/>
              <a:buNone/>
            </a:pPr>
            <a:endParaRPr lang="en-US" sz="1600">
              <a:solidFill>
                <a:schemeClr val="tx1"/>
              </a:solidFill>
            </a:endParaRPr>
          </a:p>
        </p:txBody>
      </p:sp>
      <p:cxnSp>
        <p:nvCxnSpPr>
          <p:cNvPr id="676869" name="AutoShape 5"/>
          <p:cNvCxnSpPr>
            <a:cxnSpLocks noChangeShapeType="1"/>
            <a:endCxn id="676868" idx="3"/>
          </p:cNvCxnSpPr>
          <p:nvPr/>
        </p:nvCxnSpPr>
        <p:spPr bwMode="auto">
          <a:xfrm>
            <a:off x="2390775" y="5159375"/>
            <a:ext cx="371475" cy="476250"/>
          </a:xfrm>
          <a:prstGeom prst="straightConnector1">
            <a:avLst/>
          </a:prstGeom>
          <a:noFill/>
          <a:ln w="9525">
            <a:solidFill>
              <a:schemeClr val="tx1"/>
            </a:solidFill>
            <a:round/>
            <a:headEnd/>
            <a:tailEnd/>
          </a:ln>
          <a:effectLst/>
        </p:spPr>
      </p:cxnSp>
      <p:cxnSp>
        <p:nvCxnSpPr>
          <p:cNvPr id="676870" name="AutoShape 6"/>
          <p:cNvCxnSpPr>
            <a:cxnSpLocks noChangeShapeType="1"/>
            <a:stCxn id="676868" idx="6"/>
          </p:cNvCxnSpPr>
          <p:nvPr/>
        </p:nvCxnSpPr>
        <p:spPr bwMode="auto">
          <a:xfrm flipV="1">
            <a:off x="3079750" y="5105400"/>
            <a:ext cx="690563" cy="660400"/>
          </a:xfrm>
          <a:prstGeom prst="straightConnector1">
            <a:avLst/>
          </a:prstGeom>
          <a:noFill/>
          <a:ln w="9525">
            <a:solidFill>
              <a:schemeClr val="tx1"/>
            </a:solidFill>
            <a:round/>
            <a:headEnd/>
            <a:tailEnd/>
          </a:ln>
          <a:effectLst/>
        </p:spPr>
      </p:cxnSp>
      <p:cxnSp>
        <p:nvCxnSpPr>
          <p:cNvPr id="676871" name="AutoShape 7"/>
          <p:cNvCxnSpPr>
            <a:cxnSpLocks noChangeShapeType="1"/>
            <a:endCxn id="676868" idx="2"/>
          </p:cNvCxnSpPr>
          <p:nvPr/>
        </p:nvCxnSpPr>
        <p:spPr bwMode="auto">
          <a:xfrm>
            <a:off x="2016125" y="5105400"/>
            <a:ext cx="692150" cy="660400"/>
          </a:xfrm>
          <a:prstGeom prst="straightConnector1">
            <a:avLst/>
          </a:prstGeom>
          <a:noFill/>
          <a:ln w="9525">
            <a:solidFill>
              <a:schemeClr val="tx1"/>
            </a:solidFill>
            <a:round/>
            <a:headEnd/>
            <a:tailEnd/>
          </a:ln>
          <a:effectLst/>
        </p:spPr>
      </p:cxnSp>
      <p:cxnSp>
        <p:nvCxnSpPr>
          <p:cNvPr id="676872" name="AutoShape 8"/>
          <p:cNvCxnSpPr>
            <a:cxnSpLocks noChangeShapeType="1"/>
            <a:stCxn id="676868" idx="5"/>
          </p:cNvCxnSpPr>
          <p:nvPr/>
        </p:nvCxnSpPr>
        <p:spPr bwMode="auto">
          <a:xfrm flipV="1">
            <a:off x="3024188" y="5105400"/>
            <a:ext cx="241300" cy="530225"/>
          </a:xfrm>
          <a:prstGeom prst="straightConnector1">
            <a:avLst/>
          </a:prstGeom>
          <a:noFill/>
          <a:ln w="9525">
            <a:solidFill>
              <a:schemeClr val="tx1"/>
            </a:solidFill>
            <a:round/>
            <a:headEnd/>
            <a:tailEnd/>
          </a:ln>
          <a:effectLst/>
        </p:spPr>
      </p:cxnSp>
      <p:cxnSp>
        <p:nvCxnSpPr>
          <p:cNvPr id="676873" name="AutoShape 9"/>
          <p:cNvCxnSpPr>
            <a:cxnSpLocks noChangeShapeType="1"/>
            <a:endCxn id="676868" idx="4"/>
          </p:cNvCxnSpPr>
          <p:nvPr/>
        </p:nvCxnSpPr>
        <p:spPr bwMode="auto">
          <a:xfrm>
            <a:off x="2894013" y="5159375"/>
            <a:ext cx="0" cy="422275"/>
          </a:xfrm>
          <a:prstGeom prst="straightConnector1">
            <a:avLst/>
          </a:prstGeom>
          <a:noFill/>
          <a:ln w="9525">
            <a:solidFill>
              <a:schemeClr val="tx1"/>
            </a:solidFill>
            <a:round/>
            <a:headEnd/>
            <a:tailEnd/>
          </a:ln>
          <a:effectLst/>
        </p:spPr>
      </p:cxnSp>
      <p:sp>
        <p:nvSpPr>
          <p:cNvPr id="676874" name="Oval 10"/>
          <p:cNvSpPr>
            <a:spLocks noChangeArrowheads="1"/>
          </p:cNvSpPr>
          <p:nvPr/>
        </p:nvSpPr>
        <p:spPr bwMode="auto">
          <a:xfrm>
            <a:off x="1681163" y="3933825"/>
            <a:ext cx="369887" cy="369888"/>
          </a:xfrm>
          <a:prstGeom prst="ellipse">
            <a:avLst/>
          </a:prstGeom>
          <a:solidFill>
            <a:schemeClr val="tx1"/>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6875" name="Oval 11"/>
          <p:cNvSpPr>
            <a:spLocks noChangeArrowheads="1"/>
          </p:cNvSpPr>
          <p:nvPr/>
        </p:nvSpPr>
        <p:spPr bwMode="auto">
          <a:xfrm>
            <a:off x="2689225" y="3141663"/>
            <a:ext cx="371475" cy="369887"/>
          </a:xfrm>
          <a:prstGeom prst="ellipse">
            <a:avLst/>
          </a:prstGeom>
          <a:solidFill>
            <a:schemeClr val="tx1"/>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6876" name="Oval 12"/>
          <p:cNvSpPr>
            <a:spLocks noChangeArrowheads="1"/>
          </p:cNvSpPr>
          <p:nvPr/>
        </p:nvSpPr>
        <p:spPr bwMode="auto">
          <a:xfrm>
            <a:off x="3194050" y="3933825"/>
            <a:ext cx="369888"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6877" name="Oval 13"/>
          <p:cNvSpPr>
            <a:spLocks noChangeArrowheads="1"/>
          </p:cNvSpPr>
          <p:nvPr/>
        </p:nvSpPr>
        <p:spPr bwMode="auto">
          <a:xfrm>
            <a:off x="2185988" y="3933825"/>
            <a:ext cx="369887"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6878" name="Oval 14"/>
          <p:cNvSpPr>
            <a:spLocks noChangeArrowheads="1"/>
          </p:cNvSpPr>
          <p:nvPr/>
        </p:nvSpPr>
        <p:spPr bwMode="auto">
          <a:xfrm>
            <a:off x="2689225" y="3933825"/>
            <a:ext cx="369888"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76879" name="AutoShape 15"/>
          <p:cNvCxnSpPr>
            <a:cxnSpLocks noChangeShapeType="1"/>
            <a:stCxn id="676877" idx="0"/>
            <a:endCxn id="676875" idx="3"/>
          </p:cNvCxnSpPr>
          <p:nvPr/>
        </p:nvCxnSpPr>
        <p:spPr bwMode="auto">
          <a:xfrm flipV="1">
            <a:off x="2371725" y="3457575"/>
            <a:ext cx="371475" cy="476250"/>
          </a:xfrm>
          <a:prstGeom prst="straightConnector1">
            <a:avLst/>
          </a:prstGeom>
          <a:noFill/>
          <a:ln w="9525">
            <a:solidFill>
              <a:schemeClr val="tx1"/>
            </a:solidFill>
            <a:round/>
            <a:headEnd/>
            <a:tailEnd/>
          </a:ln>
          <a:effectLst/>
        </p:spPr>
      </p:cxnSp>
      <p:cxnSp>
        <p:nvCxnSpPr>
          <p:cNvPr id="676880" name="AutoShape 16"/>
          <p:cNvCxnSpPr>
            <a:cxnSpLocks noChangeShapeType="1"/>
            <a:stCxn id="676875" idx="6"/>
            <a:endCxn id="676883" idx="1"/>
          </p:cNvCxnSpPr>
          <p:nvPr/>
        </p:nvCxnSpPr>
        <p:spPr bwMode="auto">
          <a:xfrm>
            <a:off x="3060700" y="3327400"/>
            <a:ext cx="690563" cy="660400"/>
          </a:xfrm>
          <a:prstGeom prst="straightConnector1">
            <a:avLst/>
          </a:prstGeom>
          <a:noFill/>
          <a:ln w="9525">
            <a:solidFill>
              <a:schemeClr val="tx1"/>
            </a:solidFill>
            <a:round/>
            <a:headEnd/>
            <a:tailEnd/>
          </a:ln>
          <a:effectLst/>
        </p:spPr>
      </p:cxnSp>
      <p:cxnSp>
        <p:nvCxnSpPr>
          <p:cNvPr id="676881" name="AutoShape 17"/>
          <p:cNvCxnSpPr>
            <a:cxnSpLocks noChangeShapeType="1"/>
            <a:stCxn id="676874" idx="7"/>
            <a:endCxn id="676875" idx="2"/>
          </p:cNvCxnSpPr>
          <p:nvPr/>
        </p:nvCxnSpPr>
        <p:spPr bwMode="auto">
          <a:xfrm flipV="1">
            <a:off x="1997075" y="3327400"/>
            <a:ext cx="692150" cy="660400"/>
          </a:xfrm>
          <a:prstGeom prst="straightConnector1">
            <a:avLst/>
          </a:prstGeom>
          <a:noFill/>
          <a:ln w="9525">
            <a:solidFill>
              <a:schemeClr val="tx1"/>
            </a:solidFill>
            <a:round/>
            <a:headEnd/>
            <a:tailEnd/>
          </a:ln>
          <a:effectLst/>
        </p:spPr>
      </p:cxnSp>
      <p:cxnSp>
        <p:nvCxnSpPr>
          <p:cNvPr id="676882" name="AutoShape 18"/>
          <p:cNvCxnSpPr>
            <a:cxnSpLocks noChangeShapeType="1"/>
            <a:stCxn id="676875" idx="5"/>
            <a:endCxn id="676876" idx="1"/>
          </p:cNvCxnSpPr>
          <p:nvPr/>
        </p:nvCxnSpPr>
        <p:spPr bwMode="auto">
          <a:xfrm>
            <a:off x="3006725" y="3457575"/>
            <a:ext cx="241300" cy="530225"/>
          </a:xfrm>
          <a:prstGeom prst="straightConnector1">
            <a:avLst/>
          </a:prstGeom>
          <a:noFill/>
          <a:ln w="9525">
            <a:solidFill>
              <a:schemeClr val="tx1"/>
            </a:solidFill>
            <a:round/>
            <a:headEnd/>
            <a:tailEnd/>
          </a:ln>
          <a:effectLst/>
        </p:spPr>
      </p:cxnSp>
      <p:sp>
        <p:nvSpPr>
          <p:cNvPr id="676883" name="Oval 19"/>
          <p:cNvSpPr>
            <a:spLocks noChangeArrowheads="1"/>
          </p:cNvSpPr>
          <p:nvPr/>
        </p:nvSpPr>
        <p:spPr bwMode="auto">
          <a:xfrm>
            <a:off x="3697288" y="3933825"/>
            <a:ext cx="369887"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76884" name="AutoShape 20"/>
          <p:cNvCxnSpPr>
            <a:cxnSpLocks noChangeShapeType="1"/>
            <a:stCxn id="676878" idx="0"/>
            <a:endCxn id="676875" idx="4"/>
          </p:cNvCxnSpPr>
          <p:nvPr/>
        </p:nvCxnSpPr>
        <p:spPr bwMode="auto">
          <a:xfrm flipV="1">
            <a:off x="2874963" y="3511550"/>
            <a:ext cx="0" cy="422275"/>
          </a:xfrm>
          <a:prstGeom prst="straightConnector1">
            <a:avLst/>
          </a:prstGeom>
          <a:noFill/>
          <a:ln w="9525">
            <a:solidFill>
              <a:schemeClr val="tx1"/>
            </a:solidFill>
            <a:round/>
            <a:headEnd/>
            <a:tailEnd/>
          </a:ln>
          <a:effectLst/>
        </p:spPr>
      </p:cxnSp>
      <p:sp>
        <p:nvSpPr>
          <p:cNvPr id="676885" name="Oval 21"/>
          <p:cNvSpPr>
            <a:spLocks noChangeArrowheads="1"/>
          </p:cNvSpPr>
          <p:nvPr/>
        </p:nvSpPr>
        <p:spPr bwMode="auto">
          <a:xfrm>
            <a:off x="1681163" y="4799013"/>
            <a:ext cx="369887"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6886" name="Oval 22"/>
          <p:cNvSpPr>
            <a:spLocks noChangeArrowheads="1"/>
          </p:cNvSpPr>
          <p:nvPr/>
        </p:nvSpPr>
        <p:spPr bwMode="auto">
          <a:xfrm>
            <a:off x="3194050" y="4799013"/>
            <a:ext cx="369888" cy="369887"/>
          </a:xfrm>
          <a:prstGeom prst="ellipse">
            <a:avLst/>
          </a:prstGeom>
          <a:no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6887" name="Oval 23"/>
          <p:cNvSpPr>
            <a:spLocks noChangeArrowheads="1"/>
          </p:cNvSpPr>
          <p:nvPr/>
        </p:nvSpPr>
        <p:spPr bwMode="auto">
          <a:xfrm>
            <a:off x="2185988" y="4799013"/>
            <a:ext cx="369887" cy="369887"/>
          </a:xfrm>
          <a:prstGeom prst="ellipse">
            <a:avLst/>
          </a:prstGeom>
          <a:no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6888" name="Oval 24"/>
          <p:cNvSpPr>
            <a:spLocks noChangeArrowheads="1"/>
          </p:cNvSpPr>
          <p:nvPr/>
        </p:nvSpPr>
        <p:spPr bwMode="auto">
          <a:xfrm>
            <a:off x="2689225" y="4799013"/>
            <a:ext cx="369888" cy="369887"/>
          </a:xfrm>
          <a:prstGeom prst="ellipse">
            <a:avLst/>
          </a:prstGeom>
          <a:no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6889" name="Oval 25"/>
          <p:cNvSpPr>
            <a:spLocks noChangeArrowheads="1"/>
          </p:cNvSpPr>
          <p:nvPr/>
        </p:nvSpPr>
        <p:spPr bwMode="auto">
          <a:xfrm>
            <a:off x="3697288" y="4799013"/>
            <a:ext cx="369887" cy="369887"/>
          </a:xfrm>
          <a:prstGeom prst="ellipse">
            <a:avLst/>
          </a:prstGeom>
          <a:no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76890" name="AutoShape 26"/>
          <p:cNvCxnSpPr>
            <a:cxnSpLocks noChangeShapeType="1"/>
            <a:stCxn id="676874" idx="4"/>
            <a:endCxn id="676885" idx="0"/>
          </p:cNvCxnSpPr>
          <p:nvPr/>
        </p:nvCxnSpPr>
        <p:spPr bwMode="auto">
          <a:xfrm>
            <a:off x="1866900" y="4303713"/>
            <a:ext cx="0" cy="495300"/>
          </a:xfrm>
          <a:prstGeom prst="straightConnector1">
            <a:avLst/>
          </a:prstGeom>
          <a:noFill/>
          <a:ln w="9525">
            <a:solidFill>
              <a:schemeClr val="tx1"/>
            </a:solidFill>
            <a:round/>
            <a:headEnd/>
            <a:tailEnd/>
          </a:ln>
          <a:effectLst/>
        </p:spPr>
      </p:cxnSp>
      <p:cxnSp>
        <p:nvCxnSpPr>
          <p:cNvPr id="676891" name="AutoShape 27"/>
          <p:cNvCxnSpPr>
            <a:cxnSpLocks noChangeShapeType="1"/>
            <a:stCxn id="676877" idx="4"/>
            <a:endCxn id="676887" idx="0"/>
          </p:cNvCxnSpPr>
          <p:nvPr/>
        </p:nvCxnSpPr>
        <p:spPr bwMode="auto">
          <a:xfrm>
            <a:off x="2371725" y="4303713"/>
            <a:ext cx="0" cy="495300"/>
          </a:xfrm>
          <a:prstGeom prst="straightConnector1">
            <a:avLst/>
          </a:prstGeom>
          <a:noFill/>
          <a:ln w="9525">
            <a:solidFill>
              <a:schemeClr val="tx1"/>
            </a:solidFill>
            <a:round/>
            <a:headEnd/>
            <a:tailEnd/>
          </a:ln>
          <a:effectLst/>
        </p:spPr>
      </p:cxnSp>
      <p:cxnSp>
        <p:nvCxnSpPr>
          <p:cNvPr id="676892" name="AutoShape 28"/>
          <p:cNvCxnSpPr>
            <a:cxnSpLocks noChangeShapeType="1"/>
          </p:cNvCxnSpPr>
          <p:nvPr/>
        </p:nvCxnSpPr>
        <p:spPr bwMode="auto">
          <a:xfrm>
            <a:off x="2876550" y="4303713"/>
            <a:ext cx="0" cy="495300"/>
          </a:xfrm>
          <a:prstGeom prst="straightConnector1">
            <a:avLst/>
          </a:prstGeom>
          <a:noFill/>
          <a:ln w="9525">
            <a:solidFill>
              <a:schemeClr val="tx1"/>
            </a:solidFill>
            <a:round/>
            <a:headEnd/>
            <a:tailEnd/>
          </a:ln>
          <a:effectLst/>
        </p:spPr>
      </p:cxnSp>
      <p:cxnSp>
        <p:nvCxnSpPr>
          <p:cNvPr id="676893" name="AutoShape 29"/>
          <p:cNvCxnSpPr>
            <a:cxnSpLocks noChangeShapeType="1"/>
          </p:cNvCxnSpPr>
          <p:nvPr/>
        </p:nvCxnSpPr>
        <p:spPr bwMode="auto">
          <a:xfrm>
            <a:off x="3381375" y="4303713"/>
            <a:ext cx="0" cy="495300"/>
          </a:xfrm>
          <a:prstGeom prst="straightConnector1">
            <a:avLst/>
          </a:prstGeom>
          <a:noFill/>
          <a:ln w="9525">
            <a:solidFill>
              <a:schemeClr val="tx1"/>
            </a:solidFill>
            <a:round/>
            <a:headEnd/>
            <a:tailEnd/>
          </a:ln>
          <a:effectLst/>
        </p:spPr>
      </p:cxnSp>
      <p:cxnSp>
        <p:nvCxnSpPr>
          <p:cNvPr id="676894" name="AutoShape 30"/>
          <p:cNvCxnSpPr>
            <a:cxnSpLocks noChangeShapeType="1"/>
          </p:cNvCxnSpPr>
          <p:nvPr/>
        </p:nvCxnSpPr>
        <p:spPr bwMode="auto">
          <a:xfrm>
            <a:off x="3886200" y="4303713"/>
            <a:ext cx="0" cy="495300"/>
          </a:xfrm>
          <a:prstGeom prst="straightConnector1">
            <a:avLst/>
          </a:prstGeom>
          <a:noFill/>
          <a:ln w="9525">
            <a:solidFill>
              <a:schemeClr val="tx1"/>
            </a:solidFill>
            <a:round/>
            <a:headEnd/>
            <a:tailEnd/>
          </a:ln>
          <a:effectLst/>
        </p:spPr>
      </p:cxnSp>
      <p:sp>
        <p:nvSpPr>
          <p:cNvPr id="676897" name="Oval 33"/>
          <p:cNvSpPr>
            <a:spLocks noChangeArrowheads="1"/>
          </p:cNvSpPr>
          <p:nvPr/>
        </p:nvSpPr>
        <p:spPr bwMode="auto">
          <a:xfrm flipV="1">
            <a:off x="6237288" y="5580063"/>
            <a:ext cx="371475" cy="369887"/>
          </a:xfrm>
          <a:prstGeom prst="ellipse">
            <a:avLst/>
          </a:prstGeom>
          <a:solidFill>
            <a:schemeClr val="tx1"/>
          </a:solidFill>
          <a:ln w="9525">
            <a:solidFill>
              <a:schemeClr val="tx1"/>
            </a:solidFill>
            <a:round/>
            <a:headEnd/>
            <a:tailEnd/>
          </a:ln>
          <a:effectLst/>
        </p:spPr>
        <p:txBody>
          <a:bodyPr rot="10800000" wrap="none" anchor="ctr"/>
          <a:lstStyle/>
          <a:p>
            <a:pPr eaLnBrk="0" hangingPunct="0">
              <a:spcBef>
                <a:spcPct val="0"/>
              </a:spcBef>
              <a:buFontTx/>
              <a:buNone/>
            </a:pPr>
            <a:endParaRPr lang="en-US" sz="1600">
              <a:solidFill>
                <a:schemeClr val="tx1"/>
              </a:solidFill>
            </a:endParaRPr>
          </a:p>
        </p:txBody>
      </p:sp>
      <p:cxnSp>
        <p:nvCxnSpPr>
          <p:cNvPr id="676898" name="AutoShape 34"/>
          <p:cNvCxnSpPr>
            <a:cxnSpLocks noChangeShapeType="1"/>
            <a:endCxn id="676897" idx="3"/>
          </p:cNvCxnSpPr>
          <p:nvPr/>
        </p:nvCxnSpPr>
        <p:spPr bwMode="auto">
          <a:xfrm>
            <a:off x="5919788" y="5159375"/>
            <a:ext cx="371475" cy="476250"/>
          </a:xfrm>
          <a:prstGeom prst="straightConnector1">
            <a:avLst/>
          </a:prstGeom>
          <a:noFill/>
          <a:ln w="9525">
            <a:solidFill>
              <a:schemeClr val="tx1"/>
            </a:solidFill>
            <a:round/>
            <a:headEnd/>
            <a:tailEnd/>
          </a:ln>
          <a:effectLst/>
        </p:spPr>
      </p:cxnSp>
      <p:cxnSp>
        <p:nvCxnSpPr>
          <p:cNvPr id="676899" name="AutoShape 35"/>
          <p:cNvCxnSpPr>
            <a:cxnSpLocks noChangeShapeType="1"/>
            <a:stCxn id="676897" idx="6"/>
          </p:cNvCxnSpPr>
          <p:nvPr/>
        </p:nvCxnSpPr>
        <p:spPr bwMode="auto">
          <a:xfrm flipV="1">
            <a:off x="6608763" y="5105400"/>
            <a:ext cx="690562" cy="660400"/>
          </a:xfrm>
          <a:prstGeom prst="straightConnector1">
            <a:avLst/>
          </a:prstGeom>
          <a:noFill/>
          <a:ln w="9525">
            <a:solidFill>
              <a:schemeClr val="tx1"/>
            </a:solidFill>
            <a:round/>
            <a:headEnd/>
            <a:tailEnd/>
          </a:ln>
          <a:effectLst/>
        </p:spPr>
      </p:cxnSp>
      <p:cxnSp>
        <p:nvCxnSpPr>
          <p:cNvPr id="676900" name="AutoShape 36"/>
          <p:cNvCxnSpPr>
            <a:cxnSpLocks noChangeShapeType="1"/>
            <a:endCxn id="676897" idx="2"/>
          </p:cNvCxnSpPr>
          <p:nvPr/>
        </p:nvCxnSpPr>
        <p:spPr bwMode="auto">
          <a:xfrm>
            <a:off x="5545138" y="5105400"/>
            <a:ext cx="692150" cy="660400"/>
          </a:xfrm>
          <a:prstGeom prst="straightConnector1">
            <a:avLst/>
          </a:prstGeom>
          <a:noFill/>
          <a:ln w="9525">
            <a:solidFill>
              <a:schemeClr val="tx1"/>
            </a:solidFill>
            <a:round/>
            <a:headEnd/>
            <a:tailEnd/>
          </a:ln>
          <a:effectLst/>
        </p:spPr>
      </p:cxnSp>
      <p:cxnSp>
        <p:nvCxnSpPr>
          <p:cNvPr id="676901" name="AutoShape 37"/>
          <p:cNvCxnSpPr>
            <a:cxnSpLocks noChangeShapeType="1"/>
            <a:stCxn id="676897" idx="5"/>
          </p:cNvCxnSpPr>
          <p:nvPr/>
        </p:nvCxnSpPr>
        <p:spPr bwMode="auto">
          <a:xfrm flipV="1">
            <a:off x="6553200" y="5105400"/>
            <a:ext cx="241300" cy="530225"/>
          </a:xfrm>
          <a:prstGeom prst="straightConnector1">
            <a:avLst/>
          </a:prstGeom>
          <a:noFill/>
          <a:ln w="9525">
            <a:solidFill>
              <a:schemeClr val="tx1"/>
            </a:solidFill>
            <a:round/>
            <a:headEnd/>
            <a:tailEnd/>
          </a:ln>
          <a:effectLst/>
        </p:spPr>
      </p:cxnSp>
      <p:cxnSp>
        <p:nvCxnSpPr>
          <p:cNvPr id="676902" name="AutoShape 38"/>
          <p:cNvCxnSpPr>
            <a:cxnSpLocks noChangeShapeType="1"/>
            <a:endCxn id="676897" idx="4"/>
          </p:cNvCxnSpPr>
          <p:nvPr/>
        </p:nvCxnSpPr>
        <p:spPr bwMode="auto">
          <a:xfrm>
            <a:off x="6423025" y="5159375"/>
            <a:ext cx="0" cy="422275"/>
          </a:xfrm>
          <a:prstGeom prst="straightConnector1">
            <a:avLst/>
          </a:prstGeom>
          <a:noFill/>
          <a:ln w="9525">
            <a:solidFill>
              <a:schemeClr val="tx1"/>
            </a:solidFill>
            <a:round/>
            <a:headEnd/>
            <a:tailEnd/>
          </a:ln>
          <a:effectLst/>
        </p:spPr>
      </p:cxnSp>
      <p:sp>
        <p:nvSpPr>
          <p:cNvPr id="676903" name="Oval 39"/>
          <p:cNvSpPr>
            <a:spLocks noChangeArrowheads="1"/>
          </p:cNvSpPr>
          <p:nvPr/>
        </p:nvSpPr>
        <p:spPr bwMode="auto">
          <a:xfrm>
            <a:off x="5210175" y="3933825"/>
            <a:ext cx="369888" cy="369888"/>
          </a:xfrm>
          <a:prstGeom prst="ellipse">
            <a:avLst/>
          </a:prstGeom>
          <a:solidFill>
            <a:schemeClr val="tx1"/>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6904" name="Oval 40"/>
          <p:cNvSpPr>
            <a:spLocks noChangeArrowheads="1"/>
          </p:cNvSpPr>
          <p:nvPr/>
        </p:nvSpPr>
        <p:spPr bwMode="auto">
          <a:xfrm>
            <a:off x="6218238" y="3141663"/>
            <a:ext cx="371475" cy="369887"/>
          </a:xfrm>
          <a:prstGeom prst="ellipse">
            <a:avLst/>
          </a:prstGeom>
          <a:solidFill>
            <a:schemeClr val="tx1"/>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6905" name="Oval 41"/>
          <p:cNvSpPr>
            <a:spLocks noChangeArrowheads="1"/>
          </p:cNvSpPr>
          <p:nvPr/>
        </p:nvSpPr>
        <p:spPr bwMode="auto">
          <a:xfrm>
            <a:off x="6723063" y="3933825"/>
            <a:ext cx="369887"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6906" name="Oval 42"/>
          <p:cNvSpPr>
            <a:spLocks noChangeArrowheads="1"/>
          </p:cNvSpPr>
          <p:nvPr/>
        </p:nvSpPr>
        <p:spPr bwMode="auto">
          <a:xfrm>
            <a:off x="5715000" y="3933825"/>
            <a:ext cx="369888"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6907" name="Oval 43"/>
          <p:cNvSpPr>
            <a:spLocks noChangeArrowheads="1"/>
          </p:cNvSpPr>
          <p:nvPr/>
        </p:nvSpPr>
        <p:spPr bwMode="auto">
          <a:xfrm>
            <a:off x="6218238" y="3933825"/>
            <a:ext cx="369887"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76908" name="AutoShape 44"/>
          <p:cNvCxnSpPr>
            <a:cxnSpLocks noChangeShapeType="1"/>
            <a:stCxn id="676906" idx="0"/>
            <a:endCxn id="676904" idx="3"/>
          </p:cNvCxnSpPr>
          <p:nvPr/>
        </p:nvCxnSpPr>
        <p:spPr bwMode="auto">
          <a:xfrm flipV="1">
            <a:off x="5900738" y="3457575"/>
            <a:ext cx="371475" cy="476250"/>
          </a:xfrm>
          <a:prstGeom prst="straightConnector1">
            <a:avLst/>
          </a:prstGeom>
          <a:noFill/>
          <a:ln w="9525">
            <a:solidFill>
              <a:schemeClr val="tx1"/>
            </a:solidFill>
            <a:round/>
            <a:headEnd/>
            <a:tailEnd/>
          </a:ln>
          <a:effectLst/>
        </p:spPr>
      </p:cxnSp>
      <p:cxnSp>
        <p:nvCxnSpPr>
          <p:cNvPr id="676909" name="AutoShape 45"/>
          <p:cNvCxnSpPr>
            <a:cxnSpLocks noChangeShapeType="1"/>
            <a:stCxn id="676904" idx="6"/>
            <a:endCxn id="676912" idx="1"/>
          </p:cNvCxnSpPr>
          <p:nvPr/>
        </p:nvCxnSpPr>
        <p:spPr bwMode="auto">
          <a:xfrm>
            <a:off x="6589713" y="3327400"/>
            <a:ext cx="690562" cy="660400"/>
          </a:xfrm>
          <a:prstGeom prst="straightConnector1">
            <a:avLst/>
          </a:prstGeom>
          <a:noFill/>
          <a:ln w="9525">
            <a:solidFill>
              <a:schemeClr val="tx1"/>
            </a:solidFill>
            <a:round/>
            <a:headEnd/>
            <a:tailEnd/>
          </a:ln>
          <a:effectLst/>
        </p:spPr>
      </p:cxnSp>
      <p:cxnSp>
        <p:nvCxnSpPr>
          <p:cNvPr id="676910" name="AutoShape 46"/>
          <p:cNvCxnSpPr>
            <a:cxnSpLocks noChangeShapeType="1"/>
            <a:stCxn id="676903" idx="7"/>
            <a:endCxn id="676904" idx="2"/>
          </p:cNvCxnSpPr>
          <p:nvPr/>
        </p:nvCxnSpPr>
        <p:spPr bwMode="auto">
          <a:xfrm flipV="1">
            <a:off x="5526088" y="3327400"/>
            <a:ext cx="692150" cy="660400"/>
          </a:xfrm>
          <a:prstGeom prst="straightConnector1">
            <a:avLst/>
          </a:prstGeom>
          <a:noFill/>
          <a:ln w="9525">
            <a:solidFill>
              <a:schemeClr val="tx1"/>
            </a:solidFill>
            <a:round/>
            <a:headEnd/>
            <a:tailEnd/>
          </a:ln>
          <a:effectLst/>
        </p:spPr>
      </p:cxnSp>
      <p:cxnSp>
        <p:nvCxnSpPr>
          <p:cNvPr id="676911" name="AutoShape 47"/>
          <p:cNvCxnSpPr>
            <a:cxnSpLocks noChangeShapeType="1"/>
            <a:stCxn id="676904" idx="5"/>
            <a:endCxn id="676905" idx="1"/>
          </p:cNvCxnSpPr>
          <p:nvPr/>
        </p:nvCxnSpPr>
        <p:spPr bwMode="auto">
          <a:xfrm>
            <a:off x="6535738" y="3457575"/>
            <a:ext cx="241300" cy="530225"/>
          </a:xfrm>
          <a:prstGeom prst="straightConnector1">
            <a:avLst/>
          </a:prstGeom>
          <a:noFill/>
          <a:ln w="9525">
            <a:solidFill>
              <a:schemeClr val="tx1"/>
            </a:solidFill>
            <a:round/>
            <a:headEnd/>
            <a:tailEnd/>
          </a:ln>
          <a:effectLst/>
        </p:spPr>
      </p:cxnSp>
      <p:sp>
        <p:nvSpPr>
          <p:cNvPr id="676912" name="Oval 48"/>
          <p:cNvSpPr>
            <a:spLocks noChangeArrowheads="1"/>
          </p:cNvSpPr>
          <p:nvPr/>
        </p:nvSpPr>
        <p:spPr bwMode="auto">
          <a:xfrm>
            <a:off x="7226300" y="3933825"/>
            <a:ext cx="369888"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76913" name="AutoShape 49"/>
          <p:cNvCxnSpPr>
            <a:cxnSpLocks noChangeShapeType="1"/>
            <a:stCxn id="676907" idx="0"/>
            <a:endCxn id="676904" idx="4"/>
          </p:cNvCxnSpPr>
          <p:nvPr/>
        </p:nvCxnSpPr>
        <p:spPr bwMode="auto">
          <a:xfrm flipV="1">
            <a:off x="6403975" y="3511550"/>
            <a:ext cx="0" cy="422275"/>
          </a:xfrm>
          <a:prstGeom prst="straightConnector1">
            <a:avLst/>
          </a:prstGeom>
          <a:noFill/>
          <a:ln w="9525">
            <a:solidFill>
              <a:schemeClr val="tx1"/>
            </a:solidFill>
            <a:round/>
            <a:headEnd/>
            <a:tailEnd/>
          </a:ln>
          <a:effectLst/>
        </p:spPr>
      </p:cxnSp>
      <p:sp>
        <p:nvSpPr>
          <p:cNvPr id="676914" name="Oval 50"/>
          <p:cNvSpPr>
            <a:spLocks noChangeArrowheads="1"/>
          </p:cNvSpPr>
          <p:nvPr/>
        </p:nvSpPr>
        <p:spPr bwMode="auto">
          <a:xfrm>
            <a:off x="5210175" y="4799013"/>
            <a:ext cx="369888" cy="369887"/>
          </a:xfrm>
          <a:prstGeom prst="ellipse">
            <a:avLst/>
          </a:prstGeom>
          <a:solidFill>
            <a:schemeClr val="tx1"/>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6915" name="Oval 51"/>
          <p:cNvSpPr>
            <a:spLocks noChangeArrowheads="1"/>
          </p:cNvSpPr>
          <p:nvPr/>
        </p:nvSpPr>
        <p:spPr bwMode="auto">
          <a:xfrm>
            <a:off x="6723063" y="4799013"/>
            <a:ext cx="369887"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6916" name="Oval 52"/>
          <p:cNvSpPr>
            <a:spLocks noChangeArrowheads="1"/>
          </p:cNvSpPr>
          <p:nvPr/>
        </p:nvSpPr>
        <p:spPr bwMode="auto">
          <a:xfrm>
            <a:off x="5715000" y="4799013"/>
            <a:ext cx="369888"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6917" name="Oval 53"/>
          <p:cNvSpPr>
            <a:spLocks noChangeArrowheads="1"/>
          </p:cNvSpPr>
          <p:nvPr/>
        </p:nvSpPr>
        <p:spPr bwMode="auto">
          <a:xfrm>
            <a:off x="6218238" y="4799013"/>
            <a:ext cx="369887"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6918" name="Oval 54"/>
          <p:cNvSpPr>
            <a:spLocks noChangeArrowheads="1"/>
          </p:cNvSpPr>
          <p:nvPr/>
        </p:nvSpPr>
        <p:spPr bwMode="auto">
          <a:xfrm>
            <a:off x="7226300" y="4799013"/>
            <a:ext cx="369888"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76919" name="AutoShape 55"/>
          <p:cNvCxnSpPr>
            <a:cxnSpLocks noChangeShapeType="1"/>
            <a:stCxn id="676903" idx="4"/>
            <a:endCxn id="676914" idx="0"/>
          </p:cNvCxnSpPr>
          <p:nvPr/>
        </p:nvCxnSpPr>
        <p:spPr bwMode="auto">
          <a:xfrm>
            <a:off x="5395913" y="4303713"/>
            <a:ext cx="0" cy="495300"/>
          </a:xfrm>
          <a:prstGeom prst="straightConnector1">
            <a:avLst/>
          </a:prstGeom>
          <a:noFill/>
          <a:ln w="9525">
            <a:solidFill>
              <a:schemeClr val="tx1"/>
            </a:solidFill>
            <a:round/>
            <a:headEnd/>
            <a:tailEnd/>
          </a:ln>
          <a:effectLst/>
        </p:spPr>
      </p:cxnSp>
      <p:cxnSp>
        <p:nvCxnSpPr>
          <p:cNvPr id="676920" name="AutoShape 56"/>
          <p:cNvCxnSpPr>
            <a:cxnSpLocks noChangeShapeType="1"/>
            <a:stCxn id="676906" idx="4"/>
            <a:endCxn id="676916" idx="0"/>
          </p:cNvCxnSpPr>
          <p:nvPr/>
        </p:nvCxnSpPr>
        <p:spPr bwMode="auto">
          <a:xfrm>
            <a:off x="5900738" y="4303713"/>
            <a:ext cx="0" cy="495300"/>
          </a:xfrm>
          <a:prstGeom prst="straightConnector1">
            <a:avLst/>
          </a:prstGeom>
          <a:noFill/>
          <a:ln w="9525">
            <a:solidFill>
              <a:schemeClr val="tx1"/>
            </a:solidFill>
            <a:round/>
            <a:headEnd/>
            <a:tailEnd/>
          </a:ln>
          <a:effectLst/>
        </p:spPr>
      </p:cxnSp>
      <p:cxnSp>
        <p:nvCxnSpPr>
          <p:cNvPr id="676921" name="AutoShape 57"/>
          <p:cNvCxnSpPr>
            <a:cxnSpLocks noChangeShapeType="1"/>
          </p:cNvCxnSpPr>
          <p:nvPr/>
        </p:nvCxnSpPr>
        <p:spPr bwMode="auto">
          <a:xfrm>
            <a:off x="6405563" y="4303713"/>
            <a:ext cx="0" cy="495300"/>
          </a:xfrm>
          <a:prstGeom prst="straightConnector1">
            <a:avLst/>
          </a:prstGeom>
          <a:noFill/>
          <a:ln w="9525">
            <a:solidFill>
              <a:schemeClr val="tx1"/>
            </a:solidFill>
            <a:round/>
            <a:headEnd/>
            <a:tailEnd/>
          </a:ln>
          <a:effectLst/>
        </p:spPr>
      </p:cxnSp>
      <p:cxnSp>
        <p:nvCxnSpPr>
          <p:cNvPr id="676922" name="AutoShape 58"/>
          <p:cNvCxnSpPr>
            <a:cxnSpLocks noChangeShapeType="1"/>
          </p:cNvCxnSpPr>
          <p:nvPr/>
        </p:nvCxnSpPr>
        <p:spPr bwMode="auto">
          <a:xfrm>
            <a:off x="6910388" y="4303713"/>
            <a:ext cx="0" cy="495300"/>
          </a:xfrm>
          <a:prstGeom prst="straightConnector1">
            <a:avLst/>
          </a:prstGeom>
          <a:noFill/>
          <a:ln w="9525">
            <a:solidFill>
              <a:schemeClr val="tx1"/>
            </a:solidFill>
            <a:round/>
            <a:headEnd/>
            <a:tailEnd/>
          </a:ln>
          <a:effectLst/>
        </p:spPr>
      </p:cxnSp>
      <p:cxnSp>
        <p:nvCxnSpPr>
          <p:cNvPr id="676923" name="AutoShape 59"/>
          <p:cNvCxnSpPr>
            <a:cxnSpLocks noChangeShapeType="1"/>
          </p:cNvCxnSpPr>
          <p:nvPr/>
        </p:nvCxnSpPr>
        <p:spPr bwMode="auto">
          <a:xfrm>
            <a:off x="7415213" y="4303713"/>
            <a:ext cx="0" cy="495300"/>
          </a:xfrm>
          <a:prstGeom prst="straightConnector1">
            <a:avLst/>
          </a:prstGeom>
          <a:noFill/>
          <a:ln w="9525">
            <a:solidFill>
              <a:schemeClr val="tx1"/>
            </a:solidFill>
            <a:round/>
            <a:headEnd/>
            <a:tailEnd/>
          </a:ln>
          <a:effectLst/>
        </p:spPr>
      </p:cxnSp>
      <p:sp>
        <p:nvSpPr>
          <p:cNvPr id="676924" name="Line 60"/>
          <p:cNvSpPr>
            <a:spLocks noChangeShapeType="1"/>
          </p:cNvSpPr>
          <p:nvPr/>
        </p:nvSpPr>
        <p:spPr bwMode="auto">
          <a:xfrm>
            <a:off x="4498975" y="4581525"/>
            <a:ext cx="360363" cy="0"/>
          </a:xfrm>
          <a:prstGeom prst="line">
            <a:avLst/>
          </a:prstGeom>
          <a:noFill/>
          <a:ln w="381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p:txBody>
          <a:bodyPr/>
          <a:lstStyle/>
          <a:p>
            <a:r>
              <a:rPr lang="en-US"/>
              <a:t>Analysis of the tree growing algorithm</a:t>
            </a:r>
            <a:endParaRPr lang="de-CH"/>
          </a:p>
        </p:txBody>
      </p:sp>
      <p:sp>
        <p:nvSpPr>
          <p:cNvPr id="678915" name="Rectangle 3"/>
          <p:cNvSpPr>
            <a:spLocks noGrp="1" noChangeArrowheads="1"/>
          </p:cNvSpPr>
          <p:nvPr>
            <p:ph type="body" idx="1"/>
          </p:nvPr>
        </p:nvSpPr>
        <p:spPr>
          <a:xfrm>
            <a:off x="468313" y="836613"/>
            <a:ext cx="8510930" cy="5337175"/>
          </a:xfrm>
        </p:spPr>
        <p:txBody>
          <a:bodyPr/>
          <a:lstStyle/>
          <a:p>
            <a:endParaRPr lang="en-US" dirty="0"/>
          </a:p>
          <a:p>
            <a:r>
              <a:rPr lang="en-US" dirty="0"/>
              <a:t>Theorem: The tree growing algorithm finds a </a:t>
            </a:r>
            <a:r>
              <a:rPr lang="en-US"/>
              <a:t>connected </a:t>
            </a:r>
            <a:r>
              <a:rPr lang="en-US" smtClean="0"/>
              <a:t>dominating </a:t>
            </a:r>
            <a:br>
              <a:rPr lang="en-US" smtClean="0"/>
            </a:br>
            <a:r>
              <a:rPr lang="en-US" smtClean="0"/>
              <a:t>set </a:t>
            </a:r>
            <a:r>
              <a:rPr lang="en-US" dirty="0"/>
              <a:t>of size |CDS| </a:t>
            </a:r>
            <a:r>
              <a:rPr lang="en-US" dirty="0">
                <a:latin typeface="CMSY10" pitchFamily="34" charset="0"/>
              </a:rPr>
              <a:t>·</a:t>
            </a:r>
            <a:r>
              <a:rPr lang="en-US" dirty="0"/>
              <a:t> 2(1+H(</a:t>
            </a:r>
            <a:r>
              <a:rPr lang="en-US" dirty="0">
                <a:sym typeface="Symbol" pitchFamily="18" charset="2"/>
              </a:rPr>
              <a:t></a:t>
            </a:r>
            <a:r>
              <a:rPr lang="en-US" dirty="0"/>
              <a:t>)) </a:t>
            </a:r>
            <a:r>
              <a:rPr lang="en-US" dirty="0">
                <a:latin typeface="CMSY10" pitchFamily="34" charset="0"/>
              </a:rPr>
              <a:t>¢ </a:t>
            </a:r>
            <a:r>
              <a:rPr lang="en-US" dirty="0"/>
              <a:t>|DS</a:t>
            </a:r>
            <a:r>
              <a:rPr lang="en-US" baseline="-25000" dirty="0"/>
              <a:t>OPT</a:t>
            </a:r>
            <a:r>
              <a:rPr lang="en-US" dirty="0"/>
              <a:t>|. </a:t>
            </a:r>
          </a:p>
          <a:p>
            <a:pPr lvl="1"/>
            <a:r>
              <a:rPr lang="en-US" dirty="0"/>
              <a:t>DS</a:t>
            </a:r>
            <a:r>
              <a:rPr lang="en-US" baseline="-25000" dirty="0"/>
              <a:t>OPT</a:t>
            </a:r>
            <a:r>
              <a:rPr lang="en-US" dirty="0"/>
              <a:t> is a (not connected) minimum dominating </a:t>
            </a:r>
            <a:r>
              <a:rPr lang="en-US" dirty="0" smtClean="0"/>
              <a:t>set</a:t>
            </a:r>
            <a:endParaRPr lang="en-US" dirty="0"/>
          </a:p>
          <a:p>
            <a:pPr lvl="1"/>
            <a:r>
              <a:rPr lang="en-US" dirty="0">
                <a:sym typeface="Symbol" pitchFamily="18" charset="2"/>
              </a:rPr>
              <a:t></a:t>
            </a:r>
            <a:r>
              <a:rPr lang="en-US" dirty="0"/>
              <a:t> is the maximum node degree in the graph</a:t>
            </a:r>
          </a:p>
          <a:p>
            <a:pPr lvl="1"/>
            <a:r>
              <a:rPr lang="en-US" dirty="0"/>
              <a:t>H is the harmonic </a:t>
            </a:r>
            <a:r>
              <a:rPr lang="en-US" dirty="0" smtClean="0"/>
              <a:t>number with </a:t>
            </a:r>
            <a:r>
              <a:rPr lang="en-US" dirty="0"/>
              <a:t>H(n) </a:t>
            </a:r>
            <a:r>
              <a:rPr lang="en-US" dirty="0">
                <a:latin typeface="CMSY10" pitchFamily="34" charset="0"/>
              </a:rPr>
              <a:t>¼</a:t>
            </a:r>
            <a:r>
              <a:rPr lang="en-US" dirty="0"/>
              <a:t> </a:t>
            </a:r>
            <a:r>
              <a:rPr lang="en-US" dirty="0" smtClean="0"/>
              <a:t>log </a:t>
            </a:r>
            <a:r>
              <a:rPr lang="en-US" i="1" dirty="0" smtClean="0"/>
              <a:t>n </a:t>
            </a:r>
            <a:r>
              <a:rPr lang="en-US" dirty="0" smtClean="0"/>
              <a:t>+ 0.7</a:t>
            </a:r>
            <a:endParaRPr lang="en-US" dirty="0"/>
          </a:p>
          <a:p>
            <a:pPr lvl="1"/>
            <a:r>
              <a:rPr lang="en-US" dirty="0"/>
              <a:t>In other words, the connected dominating set of the tree growing algorithm is at most a </a:t>
            </a:r>
            <a:r>
              <a:rPr lang="en-US" dirty="0" smtClean="0">
                <a:solidFill>
                  <a:srgbClr val="FF0000"/>
                </a:solidFill>
              </a:rPr>
              <a:t>O(log </a:t>
            </a:r>
            <a:r>
              <a:rPr lang="en-US" dirty="0" smtClean="0">
                <a:solidFill>
                  <a:srgbClr val="FF0000"/>
                </a:solidFill>
                <a:sym typeface="Symbol" pitchFamily="18" charset="2"/>
              </a:rPr>
              <a:t></a:t>
            </a:r>
            <a:r>
              <a:rPr lang="en-US" dirty="0" smtClean="0">
                <a:solidFill>
                  <a:srgbClr val="FF0000"/>
                </a:solidFill>
              </a:rPr>
              <a:t>) </a:t>
            </a:r>
            <a:r>
              <a:rPr lang="en-US" dirty="0">
                <a:solidFill>
                  <a:srgbClr val="FF0000"/>
                </a:solidFill>
              </a:rPr>
              <a:t>factor</a:t>
            </a:r>
            <a:r>
              <a:rPr lang="en-US" dirty="0"/>
              <a:t> worse than an optimum minimum dominating set (which is NP-hard to compute</a:t>
            </a:r>
            <a:r>
              <a:rPr lang="en-US" dirty="0" smtClean="0"/>
              <a:t>).</a:t>
            </a:r>
            <a:endParaRPr lang="en-US" dirty="0"/>
          </a:p>
          <a:p>
            <a:pPr lvl="1"/>
            <a:r>
              <a:rPr lang="en-US" dirty="0"/>
              <a:t>With a lower bound argument (reduction to set cover) one can show that a better approximation factor is impossible, unless P</a:t>
            </a:r>
            <a:r>
              <a:rPr lang="en-US" b="1" dirty="0">
                <a:latin typeface="CMSY10" pitchFamily="34" charset="0"/>
              </a:rPr>
              <a:t>¼</a:t>
            </a:r>
            <a:r>
              <a:rPr lang="en-US" dirty="0"/>
              <a:t>NP.</a:t>
            </a:r>
            <a:endParaRPr lang="de-CH"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en-US"/>
              <a:t>Proof Sketch</a:t>
            </a:r>
            <a:endParaRPr lang="de-CH"/>
          </a:p>
        </p:txBody>
      </p:sp>
      <p:sp>
        <p:nvSpPr>
          <p:cNvPr id="679939" name="Rectangle 3"/>
          <p:cNvSpPr>
            <a:spLocks noGrp="1" noChangeArrowheads="1"/>
          </p:cNvSpPr>
          <p:nvPr>
            <p:ph type="body" idx="1"/>
          </p:nvPr>
        </p:nvSpPr>
        <p:spPr/>
        <p:txBody>
          <a:bodyPr/>
          <a:lstStyle/>
          <a:p>
            <a:endParaRPr lang="en-US" dirty="0"/>
          </a:p>
          <a:p>
            <a:r>
              <a:rPr lang="en-US" dirty="0"/>
              <a:t>The proof is done with amortized analysis. </a:t>
            </a:r>
          </a:p>
          <a:p>
            <a:endParaRPr lang="en-US" dirty="0"/>
          </a:p>
          <a:p>
            <a:r>
              <a:rPr lang="en-US" dirty="0"/>
              <a:t>Let S</a:t>
            </a:r>
            <a:r>
              <a:rPr lang="en-US" baseline="-25000" dirty="0"/>
              <a:t>u</a:t>
            </a:r>
            <a:r>
              <a:rPr lang="en-US" dirty="0"/>
              <a:t> be the set of nodes dominated by u </a:t>
            </a:r>
            <a:r>
              <a:rPr lang="en-US" dirty="0">
                <a:latin typeface="CMSY10" pitchFamily="34" charset="0"/>
              </a:rPr>
              <a:t>2</a:t>
            </a:r>
            <a:r>
              <a:rPr lang="en-US" dirty="0"/>
              <a:t> DS</a:t>
            </a:r>
            <a:r>
              <a:rPr lang="en-US" baseline="-25000" dirty="0"/>
              <a:t>OPT</a:t>
            </a:r>
            <a:r>
              <a:rPr lang="en-US" dirty="0"/>
              <a:t>, or u itself. If a node is dominated by more than one </a:t>
            </a:r>
            <a:r>
              <a:rPr lang="en-US" dirty="0" smtClean="0"/>
              <a:t>node in DS</a:t>
            </a:r>
            <a:r>
              <a:rPr lang="en-US" baseline="-25000" dirty="0" smtClean="0"/>
              <a:t>OPT</a:t>
            </a:r>
            <a:r>
              <a:rPr lang="en-US" dirty="0" smtClean="0"/>
              <a:t>, </a:t>
            </a:r>
            <a:r>
              <a:rPr lang="en-US" dirty="0"/>
              <a:t>we put it in </a:t>
            </a:r>
            <a:r>
              <a:rPr lang="en-US" dirty="0" smtClean="0"/>
              <a:t>any one </a:t>
            </a:r>
            <a:r>
              <a:rPr lang="en-US" dirty="0"/>
              <a:t>of the sets</a:t>
            </a:r>
            <a:r>
              <a:rPr lang="en-US" dirty="0" smtClean="0"/>
              <a:t>.</a:t>
            </a:r>
            <a:endParaRPr lang="en-US" dirty="0"/>
          </a:p>
          <a:p>
            <a:endParaRPr lang="en-US" dirty="0"/>
          </a:p>
          <a:p>
            <a:r>
              <a:rPr lang="en-US" dirty="0" smtClean="0"/>
              <a:t>Each node we color black costs 1. However, we share this cost and charge </a:t>
            </a:r>
            <a:r>
              <a:rPr lang="en-US" dirty="0"/>
              <a:t>the nodes in the graph for each node we color black. In particular we charge all the newly colored grey nodes. Since we color a node grey at most once, it is charged at most once</a:t>
            </a:r>
            <a:r>
              <a:rPr lang="en-US" dirty="0" smtClean="0"/>
              <a:t>. Coloring 2 nodes black will turn </a:t>
            </a:r>
            <a:r>
              <a:rPr lang="en-US" b="1" dirty="0" smtClean="0">
                <a:latin typeface="cmmi10"/>
              </a:rPr>
              <a:t>°</a:t>
            </a:r>
            <a:r>
              <a:rPr lang="en-US" dirty="0" smtClean="0"/>
              <a:t> nodes from white to grey, hence each of the </a:t>
            </a:r>
            <a:r>
              <a:rPr lang="en-US" b="1" dirty="0" smtClean="0">
                <a:latin typeface="cmmi10"/>
              </a:rPr>
              <a:t>°</a:t>
            </a:r>
            <a:r>
              <a:rPr lang="en-US" dirty="0" smtClean="0"/>
              <a:t> nodes will be charged cost 2/</a:t>
            </a:r>
            <a:r>
              <a:rPr lang="en-US" b="1" dirty="0" smtClean="0">
                <a:latin typeface="cmmi10"/>
              </a:rPr>
              <a:t>°</a:t>
            </a:r>
            <a:r>
              <a:rPr lang="en-US" dirty="0" smtClean="0"/>
              <a:t>. We will show </a:t>
            </a:r>
            <a:r>
              <a:rPr lang="en-US" dirty="0"/>
              <a:t>that the total charge on the vertices in </a:t>
            </a:r>
            <a:r>
              <a:rPr lang="en-US" dirty="0" smtClean="0"/>
              <a:t>S</a:t>
            </a:r>
            <a:r>
              <a:rPr lang="en-US" baseline="-25000" dirty="0" smtClean="0"/>
              <a:t>u</a:t>
            </a:r>
            <a:r>
              <a:rPr lang="en-US" dirty="0" smtClean="0"/>
              <a:t> </a:t>
            </a:r>
            <a:r>
              <a:rPr lang="en-US" dirty="0"/>
              <a:t>is at most 2(1+H(</a:t>
            </a:r>
            <a:r>
              <a:rPr lang="en-US" dirty="0">
                <a:sym typeface="Symbol" pitchFamily="18" charset="2"/>
              </a:rPr>
              <a:t></a:t>
            </a:r>
            <a:r>
              <a:rPr lang="en-US" dirty="0"/>
              <a:t>)), for any u.</a:t>
            </a:r>
            <a:endParaRPr lang="de-CH"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p:txBody>
          <a:bodyPr/>
          <a:lstStyle/>
          <a:p>
            <a:r>
              <a:rPr lang="en-US" dirty="0"/>
              <a:t>Charge on S</a:t>
            </a:r>
            <a:r>
              <a:rPr lang="en-US" baseline="-25000" dirty="0"/>
              <a:t>u</a:t>
            </a:r>
            <a:endParaRPr lang="de-CH" baseline="-25000" dirty="0"/>
          </a:p>
        </p:txBody>
      </p:sp>
      <p:sp>
        <p:nvSpPr>
          <p:cNvPr id="681987" name="Rectangle 3"/>
          <p:cNvSpPr>
            <a:spLocks noGrp="1" noChangeArrowheads="1"/>
          </p:cNvSpPr>
          <p:nvPr>
            <p:ph type="body" idx="1"/>
          </p:nvPr>
        </p:nvSpPr>
        <p:spPr>
          <a:xfrm>
            <a:off x="468313" y="836613"/>
            <a:ext cx="7488237" cy="5289550"/>
          </a:xfrm>
        </p:spPr>
        <p:txBody>
          <a:bodyPr/>
          <a:lstStyle/>
          <a:p>
            <a:endParaRPr lang="en-US" dirty="0"/>
          </a:p>
          <a:p>
            <a:r>
              <a:rPr lang="en-US" dirty="0"/>
              <a:t>Initially |S</a:t>
            </a:r>
            <a:r>
              <a:rPr lang="en-US" baseline="-25000" dirty="0"/>
              <a:t>u</a:t>
            </a:r>
            <a:r>
              <a:rPr lang="en-US" dirty="0"/>
              <a:t>| </a:t>
            </a:r>
            <a:r>
              <a:rPr lang="en-US" dirty="0" smtClean="0"/>
              <a:t>= u</a:t>
            </a:r>
            <a:r>
              <a:rPr lang="en-US" baseline="-25000" dirty="0" smtClean="0"/>
              <a:t>0</a:t>
            </a:r>
            <a:r>
              <a:rPr lang="en-US" dirty="0" smtClean="0"/>
              <a:t> (in the example picture u</a:t>
            </a:r>
            <a:r>
              <a:rPr lang="en-US" baseline="-25000" dirty="0" smtClean="0"/>
              <a:t>0</a:t>
            </a:r>
            <a:r>
              <a:rPr lang="en-US" dirty="0" smtClean="0"/>
              <a:t> = 9).</a:t>
            </a:r>
            <a:endParaRPr lang="en-US" dirty="0"/>
          </a:p>
          <a:p>
            <a:r>
              <a:rPr lang="en-US" dirty="0"/>
              <a:t>Whenever we color some nodes of S</a:t>
            </a:r>
            <a:r>
              <a:rPr lang="en-US" baseline="-25000" dirty="0"/>
              <a:t>u</a:t>
            </a:r>
            <a:r>
              <a:rPr lang="en-US" dirty="0"/>
              <a:t>, we call this a step.</a:t>
            </a:r>
          </a:p>
          <a:p>
            <a:r>
              <a:rPr lang="en-US" dirty="0">
                <a:solidFill>
                  <a:srgbClr val="FF0000"/>
                </a:solidFill>
              </a:rPr>
              <a:t>The number of white nodes in S</a:t>
            </a:r>
            <a:r>
              <a:rPr lang="en-US" baseline="-25000" dirty="0">
                <a:solidFill>
                  <a:srgbClr val="FF0000"/>
                </a:solidFill>
              </a:rPr>
              <a:t>u</a:t>
            </a:r>
            <a:r>
              <a:rPr lang="en-US" dirty="0">
                <a:solidFill>
                  <a:srgbClr val="FF0000"/>
                </a:solidFill>
              </a:rPr>
              <a:t> after step i is </a:t>
            </a:r>
            <a:r>
              <a:rPr lang="en-US" dirty="0" err="1">
                <a:solidFill>
                  <a:srgbClr val="FF0000"/>
                </a:solidFill>
              </a:rPr>
              <a:t>u</a:t>
            </a:r>
            <a:r>
              <a:rPr lang="en-US" baseline="-25000" dirty="0" err="1">
                <a:solidFill>
                  <a:srgbClr val="FF0000"/>
                </a:solidFill>
              </a:rPr>
              <a:t>i</a:t>
            </a:r>
            <a:r>
              <a:rPr lang="en-US" dirty="0"/>
              <a:t>.</a:t>
            </a:r>
          </a:p>
          <a:p>
            <a:r>
              <a:rPr lang="en-US" dirty="0"/>
              <a:t>After step k there are no more white nodes in S</a:t>
            </a:r>
            <a:r>
              <a:rPr lang="en-US" baseline="-25000" dirty="0"/>
              <a:t>u</a:t>
            </a:r>
            <a:r>
              <a:rPr lang="en-US" dirty="0"/>
              <a:t>.</a:t>
            </a:r>
          </a:p>
          <a:p>
            <a:endParaRPr lang="en-US" dirty="0"/>
          </a:p>
          <a:p>
            <a:r>
              <a:rPr lang="en-US" dirty="0"/>
              <a:t>In the first step u</a:t>
            </a:r>
            <a:r>
              <a:rPr lang="en-US" baseline="-25000" dirty="0"/>
              <a:t>0 </a:t>
            </a:r>
            <a:r>
              <a:rPr lang="en-US" dirty="0"/>
              <a:t>– u</a:t>
            </a:r>
            <a:r>
              <a:rPr lang="en-US" baseline="-25000" dirty="0"/>
              <a:t>1</a:t>
            </a:r>
            <a:r>
              <a:rPr lang="en-US" dirty="0"/>
              <a:t> nodes are colored </a:t>
            </a:r>
            <a:br>
              <a:rPr lang="en-US" dirty="0"/>
            </a:br>
            <a:r>
              <a:rPr lang="en-US" dirty="0"/>
              <a:t>(grey or black). Each vertex gets a charge of </a:t>
            </a:r>
            <a:br>
              <a:rPr lang="en-US" dirty="0"/>
            </a:br>
            <a:r>
              <a:rPr lang="en-US" dirty="0"/>
              <a:t>at most 2/(u</a:t>
            </a:r>
            <a:r>
              <a:rPr lang="en-US" baseline="-25000" dirty="0"/>
              <a:t>0 </a:t>
            </a:r>
            <a:r>
              <a:rPr lang="en-US" dirty="0"/>
              <a:t>– u</a:t>
            </a:r>
            <a:r>
              <a:rPr lang="en-US" baseline="-25000" dirty="0"/>
              <a:t>1</a:t>
            </a:r>
            <a:r>
              <a:rPr lang="en-US" dirty="0"/>
              <a:t>).</a:t>
            </a:r>
          </a:p>
          <a:p>
            <a:endParaRPr lang="en-US" dirty="0"/>
          </a:p>
          <a:p>
            <a:r>
              <a:rPr lang="en-US" dirty="0"/>
              <a:t>After the first step, node u becomes eligible to be colored </a:t>
            </a:r>
            <a:r>
              <a:rPr lang="en-US" dirty="0" smtClean="0"/>
              <a:t>black (as </a:t>
            </a:r>
            <a:r>
              <a:rPr lang="en-US" dirty="0"/>
              <a:t>part of a pair with one of the grey nodes in S</a:t>
            </a:r>
            <a:r>
              <a:rPr lang="en-US" baseline="-25000" dirty="0"/>
              <a:t>u</a:t>
            </a:r>
            <a:r>
              <a:rPr lang="en-US" dirty="0"/>
              <a:t>). If u is not chosen in step i (with a potential to paint </a:t>
            </a:r>
            <a:r>
              <a:rPr lang="en-US" dirty="0" err="1"/>
              <a:t>u</a:t>
            </a:r>
            <a:r>
              <a:rPr lang="en-US" baseline="-25000" dirty="0" err="1"/>
              <a:t>i</a:t>
            </a:r>
            <a:r>
              <a:rPr lang="en-US" dirty="0"/>
              <a:t> nodes grey), then we have found a better (pair of) node. That is, the charge to any of the new grey nodes in step i in S</a:t>
            </a:r>
            <a:r>
              <a:rPr lang="en-US" baseline="-25000" dirty="0"/>
              <a:t>u</a:t>
            </a:r>
            <a:r>
              <a:rPr lang="en-US" dirty="0"/>
              <a:t> is at most 2/</a:t>
            </a:r>
            <a:r>
              <a:rPr lang="en-US" dirty="0" err="1"/>
              <a:t>u</a:t>
            </a:r>
            <a:r>
              <a:rPr lang="en-US" baseline="-25000" dirty="0" err="1"/>
              <a:t>i</a:t>
            </a:r>
            <a:r>
              <a:rPr lang="en-US" dirty="0"/>
              <a:t>. </a:t>
            </a:r>
            <a:endParaRPr lang="de-CH" baseline="-25000" dirty="0"/>
          </a:p>
        </p:txBody>
      </p:sp>
      <p:sp>
        <p:nvSpPr>
          <p:cNvPr id="681988" name="Oval 4"/>
          <p:cNvSpPr>
            <a:spLocks noChangeArrowheads="1"/>
          </p:cNvSpPr>
          <p:nvPr/>
        </p:nvSpPr>
        <p:spPr bwMode="auto">
          <a:xfrm flipV="1">
            <a:off x="7308850" y="2924175"/>
            <a:ext cx="371475" cy="369888"/>
          </a:xfrm>
          <a:prstGeom prst="ellipse">
            <a:avLst/>
          </a:prstGeom>
          <a:noFill/>
          <a:ln w="9525">
            <a:solidFill>
              <a:schemeClr val="tx1"/>
            </a:solidFill>
            <a:round/>
            <a:headEnd/>
            <a:tailEnd/>
          </a:ln>
          <a:effectLst/>
        </p:spPr>
        <p:txBody>
          <a:bodyPr rot="10800000" wrap="none" anchor="ctr"/>
          <a:lstStyle/>
          <a:p>
            <a:pPr eaLnBrk="0" hangingPunct="0">
              <a:spcBef>
                <a:spcPct val="0"/>
              </a:spcBef>
              <a:buFontTx/>
              <a:buNone/>
            </a:pPr>
            <a:endParaRPr lang="en-US" sz="1600">
              <a:solidFill>
                <a:schemeClr val="tx1"/>
              </a:solidFill>
            </a:endParaRPr>
          </a:p>
        </p:txBody>
      </p:sp>
      <p:cxnSp>
        <p:nvCxnSpPr>
          <p:cNvPr id="681989" name="AutoShape 5"/>
          <p:cNvCxnSpPr>
            <a:cxnSpLocks noChangeShapeType="1"/>
            <a:stCxn id="681996" idx="5"/>
            <a:endCxn id="681988" idx="3"/>
          </p:cNvCxnSpPr>
          <p:nvPr/>
        </p:nvCxnSpPr>
        <p:spPr bwMode="auto">
          <a:xfrm>
            <a:off x="6965950" y="2593975"/>
            <a:ext cx="396875" cy="385763"/>
          </a:xfrm>
          <a:prstGeom prst="straightConnector1">
            <a:avLst/>
          </a:prstGeom>
          <a:noFill/>
          <a:ln w="9525">
            <a:solidFill>
              <a:schemeClr val="tx1"/>
            </a:solidFill>
            <a:round/>
            <a:headEnd/>
            <a:tailEnd/>
          </a:ln>
          <a:effectLst/>
        </p:spPr>
      </p:cxnSp>
      <p:cxnSp>
        <p:nvCxnSpPr>
          <p:cNvPr id="681990" name="AutoShape 6"/>
          <p:cNvCxnSpPr>
            <a:cxnSpLocks noChangeShapeType="1"/>
            <a:stCxn id="681988" idx="6"/>
            <a:endCxn id="682001" idx="2"/>
          </p:cNvCxnSpPr>
          <p:nvPr/>
        </p:nvCxnSpPr>
        <p:spPr bwMode="auto">
          <a:xfrm>
            <a:off x="7680325" y="3109913"/>
            <a:ext cx="563563" cy="0"/>
          </a:xfrm>
          <a:prstGeom prst="straightConnector1">
            <a:avLst/>
          </a:prstGeom>
          <a:noFill/>
          <a:ln w="9525">
            <a:solidFill>
              <a:schemeClr val="tx1"/>
            </a:solidFill>
            <a:round/>
            <a:headEnd/>
            <a:tailEnd/>
          </a:ln>
          <a:effectLst/>
        </p:spPr>
      </p:cxnSp>
      <p:cxnSp>
        <p:nvCxnSpPr>
          <p:cNvPr id="681991" name="AutoShape 7"/>
          <p:cNvCxnSpPr>
            <a:cxnSpLocks noChangeShapeType="1"/>
            <a:stCxn id="681994" idx="6"/>
            <a:endCxn id="681988" idx="2"/>
          </p:cNvCxnSpPr>
          <p:nvPr/>
        </p:nvCxnSpPr>
        <p:spPr bwMode="auto">
          <a:xfrm flipV="1">
            <a:off x="6804025" y="3109913"/>
            <a:ext cx="504825" cy="1587"/>
          </a:xfrm>
          <a:prstGeom prst="straightConnector1">
            <a:avLst/>
          </a:prstGeom>
          <a:noFill/>
          <a:ln w="9525">
            <a:solidFill>
              <a:schemeClr val="tx1"/>
            </a:solidFill>
            <a:round/>
            <a:headEnd/>
            <a:tailEnd/>
          </a:ln>
          <a:effectLst/>
        </p:spPr>
      </p:cxnSp>
      <p:cxnSp>
        <p:nvCxnSpPr>
          <p:cNvPr id="681992" name="AutoShape 8"/>
          <p:cNvCxnSpPr>
            <a:cxnSpLocks noChangeShapeType="1"/>
            <a:stCxn id="681988" idx="5"/>
            <a:endCxn id="682000" idx="3"/>
          </p:cNvCxnSpPr>
          <p:nvPr/>
        </p:nvCxnSpPr>
        <p:spPr bwMode="auto">
          <a:xfrm flipV="1">
            <a:off x="7624763" y="2593975"/>
            <a:ext cx="447675" cy="385763"/>
          </a:xfrm>
          <a:prstGeom prst="straightConnector1">
            <a:avLst/>
          </a:prstGeom>
          <a:noFill/>
          <a:ln w="9525">
            <a:solidFill>
              <a:schemeClr val="tx1"/>
            </a:solidFill>
            <a:round/>
            <a:headEnd/>
            <a:tailEnd/>
          </a:ln>
          <a:effectLst/>
        </p:spPr>
      </p:cxnSp>
      <p:cxnSp>
        <p:nvCxnSpPr>
          <p:cNvPr id="681993" name="AutoShape 9"/>
          <p:cNvCxnSpPr>
            <a:cxnSpLocks noChangeShapeType="1"/>
            <a:stCxn id="681997" idx="4"/>
            <a:endCxn id="681988" idx="4"/>
          </p:cNvCxnSpPr>
          <p:nvPr/>
        </p:nvCxnSpPr>
        <p:spPr bwMode="auto">
          <a:xfrm>
            <a:off x="7483475" y="2503488"/>
            <a:ext cx="11113" cy="422275"/>
          </a:xfrm>
          <a:prstGeom prst="straightConnector1">
            <a:avLst/>
          </a:prstGeom>
          <a:noFill/>
          <a:ln w="9525">
            <a:solidFill>
              <a:schemeClr val="tx1"/>
            </a:solidFill>
            <a:round/>
            <a:headEnd/>
            <a:tailEnd/>
          </a:ln>
          <a:effectLst/>
        </p:spPr>
      </p:cxnSp>
      <p:sp>
        <p:nvSpPr>
          <p:cNvPr id="681994" name="Oval 10"/>
          <p:cNvSpPr>
            <a:spLocks noChangeArrowheads="1"/>
          </p:cNvSpPr>
          <p:nvPr/>
        </p:nvSpPr>
        <p:spPr bwMode="auto">
          <a:xfrm>
            <a:off x="6434138" y="2925763"/>
            <a:ext cx="369887" cy="369887"/>
          </a:xfrm>
          <a:prstGeom prst="ellipse">
            <a:avLst/>
          </a:prstGeom>
          <a:no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81995" name="Oval 11"/>
          <p:cNvSpPr>
            <a:spLocks noChangeArrowheads="1"/>
          </p:cNvSpPr>
          <p:nvPr/>
        </p:nvSpPr>
        <p:spPr bwMode="auto">
          <a:xfrm>
            <a:off x="6659563" y="3573463"/>
            <a:ext cx="369887" cy="369887"/>
          </a:xfrm>
          <a:prstGeom prst="ellipse">
            <a:avLst/>
          </a:prstGeom>
          <a:no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81996" name="Oval 12"/>
          <p:cNvSpPr>
            <a:spLocks noChangeArrowheads="1"/>
          </p:cNvSpPr>
          <p:nvPr/>
        </p:nvSpPr>
        <p:spPr bwMode="auto">
          <a:xfrm>
            <a:off x="6650038" y="2278063"/>
            <a:ext cx="369887" cy="369887"/>
          </a:xfrm>
          <a:prstGeom prst="ellipse">
            <a:avLst/>
          </a:prstGeom>
          <a:no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81997" name="Oval 13"/>
          <p:cNvSpPr>
            <a:spLocks noChangeArrowheads="1"/>
          </p:cNvSpPr>
          <p:nvPr/>
        </p:nvSpPr>
        <p:spPr bwMode="auto">
          <a:xfrm>
            <a:off x="7297738" y="2133600"/>
            <a:ext cx="369887" cy="369888"/>
          </a:xfrm>
          <a:prstGeom prst="ellipse">
            <a:avLst/>
          </a:prstGeom>
          <a:no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81998" name="Oval 14"/>
          <p:cNvSpPr>
            <a:spLocks noChangeArrowheads="1"/>
          </p:cNvSpPr>
          <p:nvPr/>
        </p:nvSpPr>
        <p:spPr bwMode="auto">
          <a:xfrm>
            <a:off x="8027988" y="3573463"/>
            <a:ext cx="369887" cy="369887"/>
          </a:xfrm>
          <a:prstGeom prst="ellipse">
            <a:avLst/>
          </a:prstGeom>
          <a:no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82000" name="Oval 16"/>
          <p:cNvSpPr>
            <a:spLocks noChangeArrowheads="1"/>
          </p:cNvSpPr>
          <p:nvPr/>
        </p:nvSpPr>
        <p:spPr bwMode="auto">
          <a:xfrm>
            <a:off x="8018463" y="2278063"/>
            <a:ext cx="369887" cy="369887"/>
          </a:xfrm>
          <a:prstGeom prst="ellipse">
            <a:avLst/>
          </a:prstGeom>
          <a:no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82001" name="Oval 17"/>
          <p:cNvSpPr>
            <a:spLocks noChangeArrowheads="1"/>
          </p:cNvSpPr>
          <p:nvPr/>
        </p:nvSpPr>
        <p:spPr bwMode="auto">
          <a:xfrm>
            <a:off x="8243888" y="2924175"/>
            <a:ext cx="369887" cy="369888"/>
          </a:xfrm>
          <a:prstGeom prst="ellipse">
            <a:avLst/>
          </a:prstGeom>
          <a:no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82002" name="Oval 18"/>
          <p:cNvSpPr>
            <a:spLocks noChangeArrowheads="1"/>
          </p:cNvSpPr>
          <p:nvPr/>
        </p:nvSpPr>
        <p:spPr bwMode="auto">
          <a:xfrm>
            <a:off x="7308850" y="3716338"/>
            <a:ext cx="369888" cy="369887"/>
          </a:xfrm>
          <a:prstGeom prst="ellipse">
            <a:avLst/>
          </a:prstGeom>
          <a:no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82003" name="AutoShape 19"/>
          <p:cNvCxnSpPr>
            <a:cxnSpLocks noChangeShapeType="1"/>
            <a:stCxn id="681988" idx="7"/>
            <a:endCxn id="681998" idx="1"/>
          </p:cNvCxnSpPr>
          <p:nvPr/>
        </p:nvCxnSpPr>
        <p:spPr bwMode="auto">
          <a:xfrm>
            <a:off x="7624763" y="3240088"/>
            <a:ext cx="457200" cy="387350"/>
          </a:xfrm>
          <a:prstGeom prst="straightConnector1">
            <a:avLst/>
          </a:prstGeom>
          <a:noFill/>
          <a:ln w="9525">
            <a:solidFill>
              <a:schemeClr val="tx1"/>
            </a:solidFill>
            <a:round/>
            <a:headEnd/>
            <a:tailEnd/>
          </a:ln>
          <a:effectLst/>
        </p:spPr>
      </p:cxnSp>
      <p:cxnSp>
        <p:nvCxnSpPr>
          <p:cNvPr id="682004" name="AutoShape 20"/>
          <p:cNvCxnSpPr>
            <a:cxnSpLocks noChangeShapeType="1"/>
            <a:stCxn id="681988" idx="0"/>
            <a:endCxn id="682002" idx="0"/>
          </p:cNvCxnSpPr>
          <p:nvPr/>
        </p:nvCxnSpPr>
        <p:spPr bwMode="auto">
          <a:xfrm>
            <a:off x="7494588" y="3295650"/>
            <a:ext cx="0" cy="420688"/>
          </a:xfrm>
          <a:prstGeom prst="straightConnector1">
            <a:avLst/>
          </a:prstGeom>
          <a:noFill/>
          <a:ln w="9525">
            <a:solidFill>
              <a:schemeClr val="tx1"/>
            </a:solidFill>
            <a:round/>
            <a:headEnd/>
            <a:tailEnd/>
          </a:ln>
          <a:effectLst/>
        </p:spPr>
      </p:cxnSp>
      <p:cxnSp>
        <p:nvCxnSpPr>
          <p:cNvPr id="682005" name="AutoShape 21"/>
          <p:cNvCxnSpPr>
            <a:cxnSpLocks noChangeShapeType="1"/>
            <a:stCxn id="681988" idx="1"/>
            <a:endCxn id="681995" idx="7"/>
          </p:cNvCxnSpPr>
          <p:nvPr/>
        </p:nvCxnSpPr>
        <p:spPr bwMode="auto">
          <a:xfrm flipH="1">
            <a:off x="6975475" y="3240088"/>
            <a:ext cx="387350" cy="387350"/>
          </a:xfrm>
          <a:prstGeom prst="straightConnector1">
            <a:avLst/>
          </a:prstGeom>
          <a:noFill/>
          <a:ln w="9525">
            <a:solidFill>
              <a:schemeClr val="tx1"/>
            </a:solidFill>
            <a:round/>
            <a:headEnd/>
            <a:tailEnd/>
          </a:ln>
          <a:effectLst/>
        </p:spPr>
      </p:cxnSp>
      <p:sp>
        <p:nvSpPr>
          <p:cNvPr id="682007" name="Text Box 23"/>
          <p:cNvSpPr txBox="1">
            <a:spLocks noChangeArrowheads="1"/>
          </p:cNvSpPr>
          <p:nvPr/>
        </p:nvSpPr>
        <p:spPr bwMode="auto">
          <a:xfrm>
            <a:off x="7332663" y="2887663"/>
            <a:ext cx="325437" cy="396875"/>
          </a:xfrm>
          <a:prstGeom prst="rect">
            <a:avLst/>
          </a:prstGeom>
          <a:noFill/>
          <a:ln w="9525" algn="ctr">
            <a:noFill/>
            <a:miter lim="800000"/>
            <a:headEnd/>
            <a:tailEnd/>
          </a:ln>
          <a:effectLst/>
        </p:spPr>
        <p:txBody>
          <a:bodyPr wrap="none">
            <a:spAutoFit/>
          </a:bodyPr>
          <a:lstStyle/>
          <a:p>
            <a:pPr marL="381000" indent="-381000" algn="l">
              <a:buFontTx/>
              <a:buNone/>
            </a:pPr>
            <a:r>
              <a:rPr lang="en-US">
                <a:solidFill>
                  <a:schemeClr val="tx1"/>
                </a:solidFill>
              </a:rPr>
              <a:t>u</a:t>
            </a:r>
            <a:endParaRPr lang="de-CH">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p:txBody>
          <a:bodyPr/>
          <a:lstStyle/>
          <a:p>
            <a:r>
              <a:rPr lang="en-US"/>
              <a:t>Adding up the charges in S</a:t>
            </a:r>
            <a:r>
              <a:rPr lang="en-US" baseline="-25000"/>
              <a:t>u</a:t>
            </a:r>
            <a:endParaRPr lang="de-CH" baseline="-25000"/>
          </a:p>
        </p:txBody>
      </p:sp>
      <p:sp>
        <p:nvSpPr>
          <p:cNvPr id="684035" name="Rectangle 3"/>
          <p:cNvSpPr>
            <a:spLocks noGrp="1" noChangeArrowheads="1"/>
          </p:cNvSpPr>
          <p:nvPr>
            <p:ph idx="1"/>
          </p:nvPr>
        </p:nvSpPr>
        <p:spPr/>
        <p:txBody>
          <a:bodyPr/>
          <a:lstStyle/>
          <a:p>
            <a:endParaRPr lang="en-US"/>
          </a:p>
          <a:p>
            <a:pPr>
              <a:buFontTx/>
              <a:buNone/>
            </a:pPr>
            <a:endParaRPr lang="de-CH"/>
          </a:p>
        </p:txBody>
      </p:sp>
      <p:pic>
        <p:nvPicPr>
          <p:cNvPr id="684036" name="Picture 4" descr="txp_fig"/>
          <p:cNvPicPr>
            <a:picLocks noChangeAspect="1" noChangeArrowheads="1"/>
          </p:cNvPicPr>
          <p:nvPr>
            <p:custDataLst>
              <p:tags r:id="rId1"/>
            </p:custDataLst>
          </p:nvPr>
        </p:nvPicPr>
        <p:blipFill>
          <a:blip r:embed="rId7" cstate="print"/>
          <a:srcRect/>
          <a:stretch>
            <a:fillRect/>
          </a:stretch>
        </p:blipFill>
        <p:spPr bwMode="auto">
          <a:xfrm>
            <a:off x="684213" y="1268413"/>
            <a:ext cx="5581650" cy="787400"/>
          </a:xfrm>
          <a:prstGeom prst="rect">
            <a:avLst/>
          </a:prstGeom>
          <a:noFill/>
          <a:ln w="9525" algn="ctr">
            <a:noFill/>
            <a:miter lim="800000"/>
            <a:headEnd/>
            <a:tailEnd/>
          </a:ln>
          <a:effectLst/>
        </p:spPr>
      </p:pic>
      <p:pic>
        <p:nvPicPr>
          <p:cNvPr id="684038" name="Picture 6" descr="txp_fig"/>
          <p:cNvPicPr>
            <a:picLocks noChangeAspect="1" noChangeArrowheads="1"/>
          </p:cNvPicPr>
          <p:nvPr>
            <p:custDataLst>
              <p:tags r:id="rId2"/>
            </p:custDataLst>
          </p:nvPr>
        </p:nvPicPr>
        <p:blipFill>
          <a:blip r:embed="rId8" cstate="print"/>
          <a:srcRect/>
          <a:stretch>
            <a:fillRect/>
          </a:stretch>
        </p:blipFill>
        <p:spPr bwMode="auto">
          <a:xfrm>
            <a:off x="971550" y="2492375"/>
            <a:ext cx="2908300" cy="787400"/>
          </a:xfrm>
          <a:prstGeom prst="rect">
            <a:avLst/>
          </a:prstGeom>
          <a:noFill/>
          <a:ln w="9525" algn="ctr">
            <a:noFill/>
            <a:miter lim="800000"/>
            <a:headEnd/>
            <a:tailEnd/>
          </a:ln>
          <a:effectLst/>
        </p:spPr>
      </p:pic>
      <p:pic>
        <p:nvPicPr>
          <p:cNvPr id="8" name="Picture 7" descr="txp_fig"/>
          <p:cNvPicPr>
            <a:picLocks noChangeAspect="1"/>
          </p:cNvPicPr>
          <p:nvPr>
            <p:custDataLst>
              <p:tags r:id="rId3"/>
            </p:custDataLst>
          </p:nvPr>
        </p:nvPicPr>
        <p:blipFill>
          <a:blip r:embed="rId9" cstate="print"/>
          <a:stretch>
            <a:fillRect/>
          </a:stretch>
        </p:blipFill>
        <p:spPr bwMode="auto">
          <a:xfrm>
            <a:off x="1032545" y="5000625"/>
            <a:ext cx="7334497" cy="292317"/>
          </a:xfrm>
          <a:prstGeom prst="rect">
            <a:avLst/>
          </a:prstGeom>
          <a:noFill/>
          <a:ln/>
          <a:effectLst/>
        </p:spPr>
      </p:pic>
      <p:pic>
        <p:nvPicPr>
          <p:cNvPr id="684046" name="Picture 14" descr="txp_fig"/>
          <p:cNvPicPr>
            <a:picLocks noChangeAspect="1" noChangeArrowheads="1"/>
          </p:cNvPicPr>
          <p:nvPr>
            <p:custDataLst>
              <p:tags r:id="rId4"/>
            </p:custDataLst>
          </p:nvPr>
        </p:nvPicPr>
        <p:blipFill>
          <a:blip r:embed="rId10" cstate="print"/>
          <a:srcRect/>
          <a:stretch>
            <a:fillRect/>
          </a:stretch>
        </p:blipFill>
        <p:spPr bwMode="auto">
          <a:xfrm>
            <a:off x="1022350" y="3649663"/>
            <a:ext cx="4125913" cy="7874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p:txBody>
          <a:bodyPr/>
          <a:lstStyle/>
          <a:p>
            <a:r>
              <a:rPr lang="en-US"/>
              <a:t>Discussion of the tree growing algorithm</a:t>
            </a:r>
            <a:endParaRPr lang="de-CH"/>
          </a:p>
        </p:txBody>
      </p:sp>
      <p:sp>
        <p:nvSpPr>
          <p:cNvPr id="687107" name="Rectangle 3"/>
          <p:cNvSpPr>
            <a:spLocks noGrp="1" noChangeArrowheads="1"/>
          </p:cNvSpPr>
          <p:nvPr>
            <p:ph type="body" idx="1"/>
          </p:nvPr>
        </p:nvSpPr>
        <p:spPr/>
        <p:txBody>
          <a:bodyPr/>
          <a:lstStyle/>
          <a:p>
            <a:endParaRPr lang="en-US" dirty="0"/>
          </a:p>
          <a:p>
            <a:r>
              <a:rPr lang="en-US" dirty="0"/>
              <a:t>We have an extremely simple algorithm that is asymptotically optimal unless P</a:t>
            </a:r>
            <a:r>
              <a:rPr lang="en-US" b="1" dirty="0">
                <a:latin typeface="CMSY10" pitchFamily="34" charset="0"/>
              </a:rPr>
              <a:t>¼</a:t>
            </a:r>
            <a:r>
              <a:rPr lang="en-US" dirty="0"/>
              <a:t>NP. And even the constants are small.</a:t>
            </a:r>
          </a:p>
          <a:p>
            <a:endParaRPr lang="en-US" dirty="0"/>
          </a:p>
          <a:p>
            <a:r>
              <a:rPr lang="en-US" dirty="0"/>
              <a:t>Are we happy?</a:t>
            </a:r>
          </a:p>
          <a:p>
            <a:endParaRPr lang="en-US" dirty="0"/>
          </a:p>
          <a:p>
            <a:r>
              <a:rPr lang="en-US" dirty="0"/>
              <a:t>Not really. How do we implement this algorithm in a real </a:t>
            </a:r>
            <a:r>
              <a:rPr lang="en-US" dirty="0" smtClean="0"/>
              <a:t>(dynamic) network</a:t>
            </a:r>
            <a:r>
              <a:rPr lang="en-US" dirty="0"/>
              <a:t>? How do we figure out where the best grey/white pair of nodes is? How slow is this algorithm in a distributed setting?</a:t>
            </a:r>
          </a:p>
          <a:p>
            <a:endParaRPr lang="en-US" dirty="0"/>
          </a:p>
          <a:p>
            <a:r>
              <a:rPr lang="en-US" dirty="0"/>
              <a:t>We need a fully distributed algorithm. Nodes should only consider </a:t>
            </a:r>
            <a:r>
              <a:rPr lang="en-US" dirty="0">
                <a:solidFill>
                  <a:srgbClr val="FF0000"/>
                </a:solidFill>
              </a:rPr>
              <a:t>local</a:t>
            </a:r>
            <a:r>
              <a:rPr lang="en-US" dirty="0"/>
              <a:t> information. </a:t>
            </a:r>
            <a:endParaRPr lang="de-CH"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Monitoring and Routing Planning (</a:t>
            </a:r>
            <a:r>
              <a:rPr lang="en-US" dirty="0" err="1" smtClean="0"/>
              <a:t>CarTel</a:t>
            </a:r>
            <a:r>
              <a:rPr lang="en-US" dirty="0" smtClean="0"/>
              <a:t>)</a:t>
            </a:r>
            <a:endParaRPr lang="en-US" dirty="0"/>
          </a:p>
        </p:txBody>
      </p:sp>
      <p:sp>
        <p:nvSpPr>
          <p:cNvPr id="3" name="Text Placeholder 2"/>
          <p:cNvSpPr>
            <a:spLocks noGrp="1"/>
          </p:cNvSpPr>
          <p:nvPr>
            <p:ph type="body" sz="half" idx="1"/>
          </p:nvPr>
        </p:nvSpPr>
        <p:spPr>
          <a:xfrm>
            <a:off x="468313" y="836613"/>
            <a:ext cx="4824799" cy="5289550"/>
          </a:xfrm>
        </p:spPr>
        <p:txBody>
          <a:bodyPr/>
          <a:lstStyle/>
          <a:p>
            <a:endParaRPr lang="en-US" dirty="0" smtClean="0"/>
          </a:p>
          <a:p>
            <a:r>
              <a:rPr lang="en-US" dirty="0" smtClean="0"/>
              <a:t>GPS equipped cars for optimal route predictions, not necessarily “shortest” or “fastest” but also “most likely to get me to target by 9am”</a:t>
            </a:r>
          </a:p>
          <a:p>
            <a:endParaRPr lang="en-US" dirty="0" smtClean="0"/>
          </a:p>
          <a:p>
            <a:r>
              <a:rPr lang="en-US" dirty="0" smtClean="0"/>
              <a:t>Various other </a:t>
            </a:r>
            <a:br>
              <a:rPr lang="en-US" dirty="0" smtClean="0"/>
            </a:br>
            <a:r>
              <a:rPr lang="en-US" dirty="0" smtClean="0"/>
              <a:t>applications</a:t>
            </a:r>
            <a:br>
              <a:rPr lang="en-US" dirty="0" smtClean="0"/>
            </a:br>
            <a:r>
              <a:rPr lang="en-US" dirty="0" smtClean="0"/>
              <a:t>e.g. Pothole Patrol</a:t>
            </a:r>
          </a:p>
        </p:txBody>
      </p:sp>
      <p:pic>
        <p:nvPicPr>
          <p:cNvPr id="591874" name="Picture 2"/>
          <p:cNvPicPr>
            <a:picLocks noChangeAspect="1" noChangeArrowheads="1"/>
          </p:cNvPicPr>
          <p:nvPr/>
        </p:nvPicPr>
        <p:blipFill>
          <a:blip r:embed="rId3" cstate="print"/>
          <a:srcRect/>
          <a:stretch>
            <a:fillRect/>
          </a:stretch>
        </p:blipFill>
        <p:spPr bwMode="auto">
          <a:xfrm>
            <a:off x="5352586" y="1672175"/>
            <a:ext cx="1886532" cy="1680046"/>
          </a:xfrm>
          <a:prstGeom prst="rect">
            <a:avLst/>
          </a:prstGeom>
          <a:noFill/>
          <a:ln w="9525">
            <a:noFill/>
            <a:miter lim="800000"/>
            <a:headEnd/>
            <a:tailEnd/>
          </a:ln>
          <a:effectLst/>
        </p:spPr>
      </p:pic>
      <p:pic>
        <p:nvPicPr>
          <p:cNvPr id="591875" name="Picture 3"/>
          <p:cNvPicPr>
            <a:picLocks noChangeAspect="1" noChangeArrowheads="1"/>
          </p:cNvPicPr>
          <p:nvPr/>
        </p:nvPicPr>
        <p:blipFill>
          <a:blip r:embed="rId4" cstate="print"/>
          <a:srcRect/>
          <a:stretch>
            <a:fillRect/>
          </a:stretch>
        </p:blipFill>
        <p:spPr bwMode="auto">
          <a:xfrm>
            <a:off x="7239000" y="1671639"/>
            <a:ext cx="1905000" cy="1685925"/>
          </a:xfrm>
          <a:prstGeom prst="rect">
            <a:avLst/>
          </a:prstGeom>
          <a:noFill/>
          <a:ln w="9525">
            <a:noFill/>
            <a:miter lim="800000"/>
            <a:headEnd/>
            <a:tailEnd/>
          </a:ln>
          <a:effectLst/>
        </p:spPr>
      </p:pic>
      <p:pic>
        <p:nvPicPr>
          <p:cNvPr id="591877" name="Picture 5"/>
          <p:cNvPicPr>
            <a:picLocks noChangeAspect="1" noChangeArrowheads="1"/>
          </p:cNvPicPr>
          <p:nvPr/>
        </p:nvPicPr>
        <p:blipFill>
          <a:blip r:embed="rId5" cstate="print"/>
          <a:srcRect/>
          <a:stretch>
            <a:fillRect/>
          </a:stretch>
        </p:blipFill>
        <p:spPr bwMode="auto">
          <a:xfrm>
            <a:off x="3429000" y="3362325"/>
            <a:ext cx="5715000" cy="3495675"/>
          </a:xfrm>
          <a:prstGeom prst="rect">
            <a:avLst/>
          </a:prstGeom>
          <a:noFill/>
          <a:ln w="9525">
            <a:noFill/>
            <a:miter lim="800000"/>
            <a:headEnd/>
            <a:tailEnd/>
          </a:ln>
          <a:effectLst/>
        </p:spPr>
      </p:pic>
      <p:pic>
        <p:nvPicPr>
          <p:cNvPr id="591878" name="Picture 6"/>
          <p:cNvPicPr>
            <a:picLocks noChangeAspect="1" noChangeArrowheads="1"/>
          </p:cNvPicPr>
          <p:nvPr/>
        </p:nvPicPr>
        <p:blipFill>
          <a:blip r:embed="rId6" cstate="print"/>
          <a:srcRect/>
          <a:stretch>
            <a:fillRect/>
          </a:stretch>
        </p:blipFill>
        <p:spPr bwMode="auto">
          <a:xfrm>
            <a:off x="-1" y="4296937"/>
            <a:ext cx="3414751" cy="25610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p:txBody>
          <a:bodyPr/>
          <a:lstStyle/>
          <a:p>
            <a:r>
              <a:rPr lang="en-US"/>
              <a:t>The Marking Algorithm</a:t>
            </a:r>
            <a:endParaRPr lang="de-CH"/>
          </a:p>
        </p:txBody>
      </p:sp>
      <p:sp>
        <p:nvSpPr>
          <p:cNvPr id="688131" name="Rectangle 3"/>
          <p:cNvSpPr>
            <a:spLocks noGrp="1" noChangeArrowheads="1"/>
          </p:cNvSpPr>
          <p:nvPr>
            <p:ph type="body" idx="1"/>
          </p:nvPr>
        </p:nvSpPr>
        <p:spPr/>
        <p:txBody>
          <a:bodyPr/>
          <a:lstStyle/>
          <a:p>
            <a:pPr marL="381000" indent="-381000"/>
            <a:endParaRPr lang="en-US" dirty="0"/>
          </a:p>
          <a:p>
            <a:pPr marL="381000" indent="-381000"/>
            <a:r>
              <a:rPr lang="en-US" dirty="0"/>
              <a:t>Idea: The connected dominating set CDS consists of the nodes that have </a:t>
            </a:r>
            <a:r>
              <a:rPr lang="en-US" dirty="0">
                <a:solidFill>
                  <a:srgbClr val="FF0000"/>
                </a:solidFill>
              </a:rPr>
              <a:t>two neighbors that are not neighboring</a:t>
            </a:r>
            <a:r>
              <a:rPr lang="en-US" dirty="0"/>
              <a:t>.</a:t>
            </a:r>
          </a:p>
          <a:p>
            <a:pPr marL="381000" indent="-381000"/>
            <a:endParaRPr lang="en-US" dirty="0"/>
          </a:p>
          <a:p>
            <a:pPr marL="381000" indent="-381000">
              <a:buFontTx/>
              <a:buNone/>
            </a:pPr>
            <a:r>
              <a:rPr lang="en-US" dirty="0"/>
              <a:t>1. 	Each node u compiles the set of neighbors N(u)</a:t>
            </a:r>
          </a:p>
          <a:p>
            <a:pPr marL="381000" indent="-381000">
              <a:buFontTx/>
              <a:buAutoNum type="arabicPeriod" startAt="2"/>
            </a:pPr>
            <a:r>
              <a:rPr lang="en-US" dirty="0"/>
              <a:t>Each node u transmits N(u), and receives N(v) from all its neighbors</a:t>
            </a:r>
          </a:p>
          <a:p>
            <a:pPr marL="381000" indent="-381000">
              <a:buFontTx/>
              <a:buAutoNum type="arabicPeriod" startAt="2"/>
            </a:pPr>
            <a:r>
              <a:rPr lang="en-US" dirty="0"/>
              <a:t>If node u has two neighbors </a:t>
            </a:r>
            <a:r>
              <a:rPr lang="en-US" dirty="0" err="1"/>
              <a:t>v,w</a:t>
            </a:r>
            <a:r>
              <a:rPr lang="en-US" dirty="0"/>
              <a:t> and w is not in N(v) (and since the graph is undirected v is not in N(w)), then u marks itself being in the set CDS.</a:t>
            </a:r>
          </a:p>
          <a:p>
            <a:pPr marL="381000" indent="-381000"/>
            <a:endParaRPr lang="en-US" dirty="0"/>
          </a:p>
          <a:p>
            <a:pPr marL="381000" indent="-381000">
              <a:buFontTx/>
              <a:buNone/>
            </a:pPr>
            <a:r>
              <a:rPr lang="en-US" dirty="0"/>
              <a:t>+	Completely local; only exchange N(u) with all neighbors</a:t>
            </a:r>
          </a:p>
          <a:p>
            <a:pPr marL="381000" indent="-381000">
              <a:buFontTx/>
              <a:buNone/>
            </a:pPr>
            <a:r>
              <a:rPr lang="en-US" dirty="0"/>
              <a:t>+	Each node sends only 1 message, and receives at </a:t>
            </a:r>
            <a:r>
              <a:rPr lang="en-US"/>
              <a:t>most </a:t>
            </a:r>
            <a:r>
              <a:rPr lang="en-US" smtClean="0">
                <a:sym typeface="Symbol" pitchFamily="18" charset="2"/>
              </a:rPr>
              <a:t></a:t>
            </a:r>
            <a:endParaRPr lang="en-US" dirty="0"/>
          </a:p>
          <a:p>
            <a:pPr marL="381000" indent="-381000"/>
            <a:r>
              <a:rPr lang="en-US" dirty="0"/>
              <a:t>Is the marking algorithm really producing a </a:t>
            </a:r>
            <a:r>
              <a:rPr lang="en-US" dirty="0" smtClean="0"/>
              <a:t/>
            </a:r>
            <a:br>
              <a:rPr lang="en-US" dirty="0" smtClean="0"/>
            </a:br>
            <a:r>
              <a:rPr lang="en-US" dirty="0" smtClean="0"/>
              <a:t>connected </a:t>
            </a:r>
            <a:r>
              <a:rPr lang="en-US" dirty="0"/>
              <a:t>dominating set? How good is the set?</a:t>
            </a:r>
            <a:endParaRPr lang="de-CH"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p:txBody>
          <a:bodyPr/>
          <a:lstStyle/>
          <a:p>
            <a:r>
              <a:rPr lang="en-US"/>
              <a:t>Example for the Marking Algorithm</a:t>
            </a:r>
            <a:endParaRPr lang="de-CH"/>
          </a:p>
        </p:txBody>
      </p:sp>
      <p:sp>
        <p:nvSpPr>
          <p:cNvPr id="689155" name="Rectangle 3"/>
          <p:cNvSpPr>
            <a:spLocks noGrp="1" noChangeArrowheads="1"/>
          </p:cNvSpPr>
          <p:nvPr>
            <p:ph type="body" idx="1"/>
          </p:nvPr>
        </p:nvSpPr>
        <p:spPr/>
        <p:txBody>
          <a:bodyPr/>
          <a:lstStyle/>
          <a:p>
            <a:endParaRPr lang="en-US"/>
          </a:p>
          <a:p>
            <a:endParaRPr lang="de-CH"/>
          </a:p>
        </p:txBody>
      </p:sp>
      <p:graphicFrame>
        <p:nvGraphicFramePr>
          <p:cNvPr id="689157" name="Object 5"/>
          <p:cNvGraphicFramePr>
            <a:graphicFrameLocks noChangeAspect="1"/>
          </p:cNvGraphicFramePr>
          <p:nvPr/>
        </p:nvGraphicFramePr>
        <p:xfrm>
          <a:off x="1547813" y="1916113"/>
          <a:ext cx="6096000" cy="3135312"/>
        </p:xfrm>
        <a:graphic>
          <a:graphicData uri="http://schemas.openxmlformats.org/presentationml/2006/ole">
            <mc:AlternateContent xmlns:mc="http://schemas.openxmlformats.org/markup-compatibility/2006">
              <mc:Choice xmlns:v="urn:schemas-microsoft-com:vml" Requires="v">
                <p:oleObj spid="_x0000_s234503" name="Bitmap Image" r:id="rId4" imgW="10295238" imgH="5296639" progId="PBrush">
                  <p:embed/>
                </p:oleObj>
              </mc:Choice>
              <mc:Fallback>
                <p:oleObj name="Bitmap Image" r:id="rId4" imgW="10295238" imgH="5296639"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1916113"/>
                        <a:ext cx="6096000" cy="313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9158" name="Text Box 6"/>
          <p:cNvSpPr txBox="1">
            <a:spLocks noChangeArrowheads="1"/>
          </p:cNvSpPr>
          <p:nvPr/>
        </p:nvSpPr>
        <p:spPr bwMode="auto">
          <a:xfrm>
            <a:off x="6835775" y="4933950"/>
            <a:ext cx="895350" cy="366713"/>
          </a:xfrm>
          <a:prstGeom prst="rect">
            <a:avLst/>
          </a:prstGeom>
          <a:noFill/>
          <a:ln w="9525" algn="ctr">
            <a:noFill/>
            <a:miter lim="800000"/>
            <a:headEnd/>
            <a:tailEnd/>
          </a:ln>
          <a:effectLst/>
        </p:spPr>
        <p:txBody>
          <a:bodyPr wrap="none">
            <a:spAutoFit/>
          </a:bodyPr>
          <a:lstStyle/>
          <a:p>
            <a:pPr marL="381000" indent="-381000" algn="l">
              <a:buFontTx/>
              <a:buNone/>
            </a:pPr>
            <a:r>
              <a:rPr lang="en-US" sz="1800">
                <a:solidFill>
                  <a:schemeClr val="tx1"/>
                </a:solidFill>
              </a:rPr>
              <a:t>[J. Wu]</a:t>
            </a:r>
            <a:endParaRPr lang="de-CH" sz="180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p:txBody>
          <a:bodyPr/>
          <a:lstStyle/>
          <a:p>
            <a:r>
              <a:rPr lang="en-US"/>
              <a:t>Correctness of Marking Algorithm</a:t>
            </a:r>
            <a:endParaRPr lang="de-CH"/>
          </a:p>
        </p:txBody>
      </p:sp>
      <p:sp>
        <p:nvSpPr>
          <p:cNvPr id="691203" name="Rectangle 3"/>
          <p:cNvSpPr>
            <a:spLocks noGrp="1" noChangeArrowheads="1"/>
          </p:cNvSpPr>
          <p:nvPr>
            <p:ph type="body" idx="1"/>
          </p:nvPr>
        </p:nvSpPr>
        <p:spPr/>
        <p:txBody>
          <a:bodyPr/>
          <a:lstStyle/>
          <a:p>
            <a:endParaRPr lang="en-US" dirty="0"/>
          </a:p>
          <a:p>
            <a:r>
              <a:rPr lang="en-US" dirty="0"/>
              <a:t>We assume that the input graph G is </a:t>
            </a:r>
            <a:r>
              <a:rPr lang="en-US" dirty="0">
                <a:solidFill>
                  <a:srgbClr val="FF0000"/>
                </a:solidFill>
              </a:rPr>
              <a:t>connected but not </a:t>
            </a:r>
            <a:r>
              <a:rPr lang="en-US" dirty="0" smtClean="0">
                <a:solidFill>
                  <a:srgbClr val="FF0000"/>
                </a:solidFill>
              </a:rPr>
              <a:t>a clique</a:t>
            </a:r>
            <a:r>
              <a:rPr lang="en-US" dirty="0" smtClean="0"/>
              <a:t>. </a:t>
            </a:r>
            <a:endParaRPr lang="en-US" dirty="0"/>
          </a:p>
          <a:p>
            <a:endParaRPr lang="en-US" dirty="0"/>
          </a:p>
          <a:p>
            <a:r>
              <a:rPr lang="en-US" dirty="0"/>
              <a:t>Note: If G was </a:t>
            </a:r>
            <a:r>
              <a:rPr lang="en-US" dirty="0" smtClean="0"/>
              <a:t>a clique then </a:t>
            </a:r>
            <a:r>
              <a:rPr lang="en-US" dirty="0"/>
              <a:t>constructing a CDS would not make sense. Note that in a </a:t>
            </a:r>
            <a:r>
              <a:rPr lang="en-US" dirty="0" smtClean="0"/>
              <a:t>clique (complete graph), </a:t>
            </a:r>
            <a:r>
              <a:rPr lang="en-US" dirty="0"/>
              <a:t>no node would </a:t>
            </a:r>
            <a:r>
              <a:rPr lang="en-US" dirty="0" smtClean="0"/>
              <a:t>get marked</a:t>
            </a:r>
            <a:r>
              <a:rPr lang="en-US" dirty="0"/>
              <a:t>.</a:t>
            </a:r>
          </a:p>
          <a:p>
            <a:endParaRPr lang="en-US" dirty="0"/>
          </a:p>
          <a:p>
            <a:r>
              <a:rPr lang="en-US" dirty="0"/>
              <a:t>We show: </a:t>
            </a:r>
            <a:br>
              <a:rPr lang="en-US" dirty="0"/>
            </a:br>
            <a:r>
              <a:rPr lang="en-US" dirty="0"/>
              <a:t/>
            </a:r>
            <a:br>
              <a:rPr lang="en-US" dirty="0"/>
            </a:br>
            <a:r>
              <a:rPr lang="en-US" dirty="0"/>
              <a:t>The set of marked nodes CDS is</a:t>
            </a:r>
          </a:p>
          <a:p>
            <a:pPr>
              <a:buFontTx/>
              <a:buNone/>
            </a:pPr>
            <a:r>
              <a:rPr lang="en-US" dirty="0"/>
              <a:t>	a) a dominating set</a:t>
            </a:r>
          </a:p>
          <a:p>
            <a:pPr>
              <a:buFontTx/>
              <a:buNone/>
            </a:pPr>
            <a:r>
              <a:rPr lang="en-US" dirty="0"/>
              <a:t>	b) connected</a:t>
            </a:r>
          </a:p>
          <a:p>
            <a:pPr>
              <a:buFontTx/>
              <a:buNone/>
            </a:pPr>
            <a:r>
              <a:rPr lang="en-US" dirty="0"/>
              <a:t>	c) a shortest path in G between two nodes of the CDS is in CDS</a:t>
            </a:r>
          </a:p>
          <a:p>
            <a:endParaRPr lang="en-US" dirty="0"/>
          </a:p>
          <a:p>
            <a:endParaRPr lang="de-CH"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title"/>
          </p:nvPr>
        </p:nvSpPr>
        <p:spPr/>
        <p:txBody>
          <a:bodyPr/>
          <a:lstStyle/>
          <a:p>
            <a:r>
              <a:rPr lang="en-US"/>
              <a:t>Proof of a) dominating set</a:t>
            </a:r>
            <a:endParaRPr lang="de-CH"/>
          </a:p>
        </p:txBody>
      </p:sp>
      <p:sp>
        <p:nvSpPr>
          <p:cNvPr id="694275" name="Rectangle 3"/>
          <p:cNvSpPr>
            <a:spLocks noGrp="1" noChangeArrowheads="1"/>
          </p:cNvSpPr>
          <p:nvPr>
            <p:ph type="body" idx="1"/>
          </p:nvPr>
        </p:nvSpPr>
        <p:spPr/>
        <p:txBody>
          <a:bodyPr/>
          <a:lstStyle/>
          <a:p>
            <a:endParaRPr lang="en-US" dirty="0"/>
          </a:p>
          <a:p>
            <a:r>
              <a:rPr lang="en-US" dirty="0"/>
              <a:t>Proof: Assume for the sake of contradiction that node u is a node that is not in the dominating set, and also not </a:t>
            </a:r>
            <a:r>
              <a:rPr lang="en-US" dirty="0" smtClean="0"/>
              <a:t>dominated. We study the </a:t>
            </a:r>
            <a:r>
              <a:rPr lang="en-US" dirty="0"/>
              <a:t>nodes </a:t>
            </a:r>
            <a:r>
              <a:rPr lang="en-US" dirty="0" smtClean="0"/>
              <a:t>in N</a:t>
            </a:r>
            <a:r>
              <a:rPr lang="en-US" baseline="30000" dirty="0"/>
              <a:t>+</a:t>
            </a:r>
            <a:r>
              <a:rPr lang="en-US" dirty="0"/>
              <a:t>(u) := u </a:t>
            </a:r>
            <a:r>
              <a:rPr lang="en-US" dirty="0">
                <a:latin typeface="CMSY10" pitchFamily="34" charset="0"/>
              </a:rPr>
              <a:t>[</a:t>
            </a:r>
            <a:r>
              <a:rPr lang="en-US" dirty="0"/>
              <a:t> </a:t>
            </a:r>
            <a:r>
              <a:rPr lang="en-US" dirty="0" smtClean="0"/>
              <a:t>N(u):</a:t>
            </a:r>
          </a:p>
          <a:p>
            <a:pPr lvl="1"/>
            <a:r>
              <a:rPr lang="de-CH" dirty="0" err="1" smtClean="0"/>
              <a:t>If</a:t>
            </a:r>
            <a:r>
              <a:rPr lang="de-CH" dirty="0" smtClean="0"/>
              <a:t> a </a:t>
            </a:r>
            <a:r>
              <a:rPr lang="de-CH" dirty="0" err="1" smtClean="0"/>
              <a:t>node</a:t>
            </a:r>
            <a:r>
              <a:rPr lang="de-CH" dirty="0" smtClean="0"/>
              <a:t> </a:t>
            </a:r>
            <a:r>
              <a:rPr lang="en-US" dirty="0" smtClean="0"/>
              <a:t>v </a:t>
            </a:r>
            <a:r>
              <a:rPr lang="en-US" dirty="0" smtClean="0">
                <a:latin typeface="CMSY10" pitchFamily="34" charset="0"/>
              </a:rPr>
              <a:t>2</a:t>
            </a:r>
            <a:r>
              <a:rPr lang="en-US" dirty="0" smtClean="0"/>
              <a:t> N(u) has a neighbor w outside N(u), then node v would be in the dominating set (since u and w are not neighboring).</a:t>
            </a:r>
          </a:p>
          <a:p>
            <a:pPr lvl="1"/>
            <a:r>
              <a:rPr lang="de-CH" dirty="0" smtClean="0"/>
              <a:t>In </a:t>
            </a:r>
            <a:r>
              <a:rPr lang="de-CH" dirty="0" err="1" smtClean="0"/>
              <a:t>other</a:t>
            </a:r>
            <a:r>
              <a:rPr lang="de-CH" dirty="0" smtClean="0"/>
              <a:t> </a:t>
            </a:r>
            <a:r>
              <a:rPr lang="de-CH" dirty="0" err="1" smtClean="0"/>
              <a:t>words</a:t>
            </a:r>
            <a:r>
              <a:rPr lang="de-CH" dirty="0" smtClean="0"/>
              <a:t>, </a:t>
            </a:r>
            <a:r>
              <a:rPr lang="de-CH" dirty="0" err="1" smtClean="0"/>
              <a:t>nodes</a:t>
            </a:r>
            <a:r>
              <a:rPr lang="de-CH" dirty="0" smtClean="0"/>
              <a:t> in </a:t>
            </a:r>
            <a:r>
              <a:rPr lang="en-US" dirty="0" smtClean="0"/>
              <a:t>N</a:t>
            </a:r>
            <a:r>
              <a:rPr lang="en-US" baseline="30000" dirty="0" smtClean="0"/>
              <a:t>+</a:t>
            </a:r>
            <a:r>
              <a:rPr lang="en-US" dirty="0" smtClean="0"/>
              <a:t>(u) only have neighbors in N</a:t>
            </a:r>
            <a:r>
              <a:rPr lang="en-US" baseline="30000" dirty="0" smtClean="0"/>
              <a:t>+</a:t>
            </a:r>
            <a:r>
              <a:rPr lang="en-US" dirty="0" smtClean="0"/>
              <a:t>(u). If any two nodes </a:t>
            </a:r>
            <a:r>
              <a:rPr lang="en-US" dirty="0" err="1" smtClean="0"/>
              <a:t>v,w</a:t>
            </a:r>
            <a:r>
              <a:rPr lang="en-US" dirty="0" smtClean="0"/>
              <a:t> in N(u) are not neighboring, node u itself would be in the dominating set. In other words, our graph is the complete graph (clique) N</a:t>
            </a:r>
            <a:r>
              <a:rPr lang="en-US" baseline="30000" dirty="0" smtClean="0"/>
              <a:t>+</a:t>
            </a:r>
            <a:r>
              <a:rPr lang="en-US" dirty="0" smtClean="0"/>
              <a:t>(u).  We </a:t>
            </a:r>
            <a:r>
              <a:rPr lang="en-US" dirty="0"/>
              <a:t>precluded this in the assumptions, therefore we have a </a:t>
            </a:r>
            <a:r>
              <a:rPr lang="en-US" dirty="0" smtClean="0"/>
              <a:t>contradiction.</a:t>
            </a:r>
            <a:endParaRPr lang="de-CH"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p:txBody>
          <a:bodyPr/>
          <a:lstStyle/>
          <a:p>
            <a:r>
              <a:rPr lang="en-US"/>
              <a:t>Proof of b) connected, c) shortest path in CDS</a:t>
            </a:r>
            <a:endParaRPr lang="de-CH"/>
          </a:p>
        </p:txBody>
      </p:sp>
      <p:sp>
        <p:nvSpPr>
          <p:cNvPr id="695299" name="Rectangle 3"/>
          <p:cNvSpPr>
            <a:spLocks noGrp="1" noChangeArrowheads="1"/>
          </p:cNvSpPr>
          <p:nvPr>
            <p:ph type="body" idx="1"/>
          </p:nvPr>
        </p:nvSpPr>
        <p:spPr>
          <a:xfrm>
            <a:off x="468313" y="836613"/>
            <a:ext cx="8207375" cy="4897437"/>
          </a:xfrm>
        </p:spPr>
        <p:txBody>
          <a:bodyPr/>
          <a:lstStyle/>
          <a:p>
            <a:endParaRPr lang="en-US" dirty="0"/>
          </a:p>
          <a:p>
            <a:r>
              <a:rPr lang="en-US" dirty="0"/>
              <a:t>Proof: Let p be any shortest path between the two nodes u and v, with </a:t>
            </a:r>
            <a:r>
              <a:rPr lang="en-US" dirty="0" err="1"/>
              <a:t>u,v</a:t>
            </a:r>
            <a:r>
              <a:rPr lang="en-US" dirty="0"/>
              <a:t> </a:t>
            </a:r>
            <a:r>
              <a:rPr lang="en-US" dirty="0">
                <a:latin typeface="CMSY10" pitchFamily="34" charset="0"/>
              </a:rPr>
              <a:t>2</a:t>
            </a:r>
            <a:r>
              <a:rPr lang="en-US" dirty="0"/>
              <a:t> CDS.</a:t>
            </a:r>
          </a:p>
          <a:p>
            <a:endParaRPr lang="en-US" dirty="0"/>
          </a:p>
          <a:p>
            <a:r>
              <a:rPr lang="en-US" dirty="0"/>
              <a:t>Assume for the sake of contradiction that there is a node w on this shortest path that is not in the connected dominating set.</a:t>
            </a:r>
          </a:p>
          <a:p>
            <a:endParaRPr lang="en-US" dirty="0"/>
          </a:p>
          <a:p>
            <a:endParaRPr lang="en-US" dirty="0"/>
          </a:p>
          <a:p>
            <a:endParaRPr lang="en-US" dirty="0"/>
          </a:p>
          <a:p>
            <a:endParaRPr lang="en-US" dirty="0"/>
          </a:p>
          <a:p>
            <a:endParaRPr lang="en-US" dirty="0"/>
          </a:p>
          <a:p>
            <a:r>
              <a:rPr lang="en-US" dirty="0"/>
              <a:t>Then the two neighbors of w must be connected, which gives us a shorter path. This is a contradiction.</a:t>
            </a:r>
          </a:p>
        </p:txBody>
      </p:sp>
      <p:sp>
        <p:nvSpPr>
          <p:cNvPr id="695300" name="Oval 4"/>
          <p:cNvSpPr>
            <a:spLocks noChangeArrowheads="1"/>
          </p:cNvSpPr>
          <p:nvPr/>
        </p:nvSpPr>
        <p:spPr bwMode="auto">
          <a:xfrm flipV="1">
            <a:off x="3841750" y="3357563"/>
            <a:ext cx="371475" cy="369887"/>
          </a:xfrm>
          <a:prstGeom prst="ellipse">
            <a:avLst/>
          </a:prstGeom>
          <a:noFill/>
          <a:ln w="9525">
            <a:solidFill>
              <a:schemeClr val="tx1"/>
            </a:solidFill>
            <a:round/>
            <a:headEnd/>
            <a:tailEnd/>
          </a:ln>
          <a:effectLst/>
        </p:spPr>
        <p:txBody>
          <a:bodyPr rot="10800000" wrap="none" anchor="ctr"/>
          <a:lstStyle/>
          <a:p>
            <a:pPr eaLnBrk="0" hangingPunct="0">
              <a:spcBef>
                <a:spcPct val="0"/>
              </a:spcBef>
              <a:buFontTx/>
              <a:buNone/>
            </a:pPr>
            <a:r>
              <a:rPr lang="en-US" sz="1800">
                <a:solidFill>
                  <a:schemeClr val="tx1"/>
                </a:solidFill>
              </a:rPr>
              <a:t>w</a:t>
            </a:r>
          </a:p>
        </p:txBody>
      </p:sp>
      <p:cxnSp>
        <p:nvCxnSpPr>
          <p:cNvPr id="695303" name="AutoShape 7"/>
          <p:cNvCxnSpPr>
            <a:cxnSpLocks noChangeShapeType="1"/>
            <a:stCxn id="695306" idx="7"/>
            <a:endCxn id="695300" idx="2"/>
          </p:cNvCxnSpPr>
          <p:nvPr/>
        </p:nvCxnSpPr>
        <p:spPr bwMode="auto">
          <a:xfrm flipV="1">
            <a:off x="3365500" y="3543300"/>
            <a:ext cx="476250" cy="228600"/>
          </a:xfrm>
          <a:prstGeom prst="straightConnector1">
            <a:avLst/>
          </a:prstGeom>
          <a:noFill/>
          <a:ln w="9525">
            <a:solidFill>
              <a:schemeClr val="tx1"/>
            </a:solidFill>
            <a:round/>
            <a:headEnd/>
            <a:tailEnd/>
          </a:ln>
          <a:effectLst/>
        </p:spPr>
      </p:cxnSp>
      <p:cxnSp>
        <p:nvCxnSpPr>
          <p:cNvPr id="695304" name="AutoShape 8"/>
          <p:cNvCxnSpPr>
            <a:cxnSpLocks noChangeShapeType="1"/>
            <a:stCxn id="695300" idx="6"/>
            <a:endCxn id="695311" idx="1"/>
          </p:cNvCxnSpPr>
          <p:nvPr/>
        </p:nvCxnSpPr>
        <p:spPr bwMode="auto">
          <a:xfrm>
            <a:off x="4213225" y="3543300"/>
            <a:ext cx="619125" cy="228600"/>
          </a:xfrm>
          <a:prstGeom prst="straightConnector1">
            <a:avLst/>
          </a:prstGeom>
          <a:noFill/>
          <a:ln w="9525">
            <a:solidFill>
              <a:schemeClr val="tx1"/>
            </a:solidFill>
            <a:round/>
            <a:headEnd/>
            <a:tailEnd/>
          </a:ln>
          <a:effectLst/>
        </p:spPr>
      </p:cxnSp>
      <p:sp>
        <p:nvSpPr>
          <p:cNvPr id="695306" name="Oval 10"/>
          <p:cNvSpPr>
            <a:spLocks noChangeArrowheads="1"/>
          </p:cNvSpPr>
          <p:nvPr/>
        </p:nvSpPr>
        <p:spPr bwMode="auto">
          <a:xfrm>
            <a:off x="3049588" y="3717925"/>
            <a:ext cx="369887" cy="369888"/>
          </a:xfrm>
          <a:prstGeom prst="ellipse">
            <a:avLst/>
          </a:prstGeom>
          <a:noFill/>
          <a:ln w="9525">
            <a:solidFill>
              <a:schemeClr val="tx1"/>
            </a:solidFill>
            <a:round/>
            <a:headEnd/>
            <a:tailEnd/>
          </a:ln>
          <a:effectLst/>
        </p:spPr>
        <p:txBody>
          <a:bodyPr wrap="none" anchor="ctr"/>
          <a:lstStyle/>
          <a:p>
            <a:pPr eaLnBrk="0" hangingPunct="0">
              <a:spcBef>
                <a:spcPct val="0"/>
              </a:spcBef>
              <a:buFontTx/>
              <a:buNone/>
            </a:pPr>
            <a:endParaRPr lang="en-US" sz="1800">
              <a:solidFill>
                <a:schemeClr val="tx1"/>
              </a:solidFill>
            </a:endParaRPr>
          </a:p>
        </p:txBody>
      </p:sp>
      <p:sp>
        <p:nvSpPr>
          <p:cNvPr id="695307" name="Oval 11"/>
          <p:cNvSpPr>
            <a:spLocks noChangeArrowheads="1"/>
          </p:cNvSpPr>
          <p:nvPr/>
        </p:nvSpPr>
        <p:spPr bwMode="auto">
          <a:xfrm>
            <a:off x="6938963" y="3573463"/>
            <a:ext cx="369887" cy="369887"/>
          </a:xfrm>
          <a:prstGeom prst="ellipse">
            <a:avLst/>
          </a:prstGeom>
          <a:noFill/>
          <a:ln w="9525">
            <a:solidFill>
              <a:schemeClr val="tx1"/>
            </a:solidFill>
            <a:round/>
            <a:headEnd/>
            <a:tailEnd/>
          </a:ln>
          <a:effectLst/>
        </p:spPr>
        <p:txBody>
          <a:bodyPr wrap="none" anchor="ctr"/>
          <a:lstStyle/>
          <a:p>
            <a:pPr eaLnBrk="0" hangingPunct="0">
              <a:spcBef>
                <a:spcPct val="0"/>
              </a:spcBef>
              <a:buFontTx/>
              <a:buNone/>
            </a:pPr>
            <a:r>
              <a:rPr lang="en-US" sz="1800">
                <a:solidFill>
                  <a:schemeClr val="tx1"/>
                </a:solidFill>
              </a:rPr>
              <a:t>v</a:t>
            </a:r>
          </a:p>
        </p:txBody>
      </p:sp>
      <p:sp>
        <p:nvSpPr>
          <p:cNvPr id="695310" name="Oval 14"/>
          <p:cNvSpPr>
            <a:spLocks noChangeArrowheads="1"/>
          </p:cNvSpPr>
          <p:nvPr/>
        </p:nvSpPr>
        <p:spPr bwMode="auto">
          <a:xfrm>
            <a:off x="5930900" y="3573463"/>
            <a:ext cx="369888" cy="369887"/>
          </a:xfrm>
          <a:prstGeom prst="ellipse">
            <a:avLst/>
          </a:prstGeom>
          <a:noFill/>
          <a:ln w="9525">
            <a:solidFill>
              <a:schemeClr val="tx1"/>
            </a:solidFill>
            <a:round/>
            <a:headEnd/>
            <a:tailEnd/>
          </a:ln>
          <a:effectLst/>
        </p:spPr>
        <p:txBody>
          <a:bodyPr wrap="none" anchor="ctr"/>
          <a:lstStyle/>
          <a:p>
            <a:pPr eaLnBrk="0" hangingPunct="0">
              <a:spcBef>
                <a:spcPct val="0"/>
              </a:spcBef>
              <a:buFontTx/>
              <a:buNone/>
            </a:pPr>
            <a:endParaRPr lang="en-US" sz="1800">
              <a:solidFill>
                <a:schemeClr val="tx1"/>
              </a:solidFill>
            </a:endParaRPr>
          </a:p>
        </p:txBody>
      </p:sp>
      <p:sp>
        <p:nvSpPr>
          <p:cNvPr id="695311" name="Oval 15"/>
          <p:cNvSpPr>
            <a:spLocks noChangeArrowheads="1"/>
          </p:cNvSpPr>
          <p:nvPr/>
        </p:nvSpPr>
        <p:spPr bwMode="auto">
          <a:xfrm>
            <a:off x="4778375" y="3717925"/>
            <a:ext cx="369888" cy="369888"/>
          </a:xfrm>
          <a:prstGeom prst="ellipse">
            <a:avLst/>
          </a:prstGeom>
          <a:noFill/>
          <a:ln w="9525">
            <a:solidFill>
              <a:schemeClr val="tx1"/>
            </a:solidFill>
            <a:round/>
            <a:headEnd/>
            <a:tailEnd/>
          </a:ln>
          <a:effectLst/>
        </p:spPr>
        <p:txBody>
          <a:bodyPr wrap="none" anchor="ctr"/>
          <a:lstStyle/>
          <a:p>
            <a:pPr eaLnBrk="0" hangingPunct="0">
              <a:spcBef>
                <a:spcPct val="0"/>
              </a:spcBef>
              <a:buFontTx/>
              <a:buNone/>
            </a:pPr>
            <a:endParaRPr lang="en-US" sz="1800">
              <a:solidFill>
                <a:schemeClr val="tx1"/>
              </a:solidFill>
            </a:endParaRPr>
          </a:p>
        </p:txBody>
      </p:sp>
      <p:sp>
        <p:nvSpPr>
          <p:cNvPr id="695312" name="Oval 16"/>
          <p:cNvSpPr>
            <a:spLocks noChangeArrowheads="1"/>
          </p:cNvSpPr>
          <p:nvPr/>
        </p:nvSpPr>
        <p:spPr bwMode="auto">
          <a:xfrm>
            <a:off x="1754188" y="3573463"/>
            <a:ext cx="369887" cy="369887"/>
          </a:xfrm>
          <a:prstGeom prst="ellipse">
            <a:avLst/>
          </a:prstGeom>
          <a:noFill/>
          <a:ln w="9525">
            <a:solidFill>
              <a:schemeClr val="tx1"/>
            </a:solidFill>
            <a:round/>
            <a:headEnd/>
            <a:tailEnd/>
          </a:ln>
          <a:effectLst/>
        </p:spPr>
        <p:txBody>
          <a:bodyPr wrap="none" anchor="ctr"/>
          <a:lstStyle/>
          <a:p>
            <a:pPr eaLnBrk="0" hangingPunct="0">
              <a:spcBef>
                <a:spcPct val="0"/>
              </a:spcBef>
              <a:buFontTx/>
              <a:buNone/>
            </a:pPr>
            <a:r>
              <a:rPr lang="en-US" sz="1800">
                <a:solidFill>
                  <a:schemeClr val="tx1"/>
                </a:solidFill>
              </a:rPr>
              <a:t>u</a:t>
            </a:r>
          </a:p>
        </p:txBody>
      </p:sp>
      <p:cxnSp>
        <p:nvCxnSpPr>
          <p:cNvPr id="695313" name="AutoShape 17"/>
          <p:cNvCxnSpPr>
            <a:cxnSpLocks noChangeShapeType="1"/>
            <a:stCxn id="695311" idx="6"/>
            <a:endCxn id="695310" idx="2"/>
          </p:cNvCxnSpPr>
          <p:nvPr/>
        </p:nvCxnSpPr>
        <p:spPr bwMode="auto">
          <a:xfrm flipV="1">
            <a:off x="5148263" y="3759200"/>
            <a:ext cx="782637" cy="144463"/>
          </a:xfrm>
          <a:prstGeom prst="straightConnector1">
            <a:avLst/>
          </a:prstGeom>
          <a:noFill/>
          <a:ln w="9525">
            <a:solidFill>
              <a:schemeClr val="tx1"/>
            </a:solidFill>
            <a:round/>
            <a:headEnd/>
            <a:tailEnd/>
          </a:ln>
          <a:effectLst/>
        </p:spPr>
      </p:cxnSp>
      <p:cxnSp>
        <p:nvCxnSpPr>
          <p:cNvPr id="695314" name="AutoShape 18"/>
          <p:cNvCxnSpPr>
            <a:cxnSpLocks noChangeShapeType="1"/>
            <a:stCxn id="695306" idx="2"/>
            <a:endCxn id="695312" idx="6"/>
          </p:cNvCxnSpPr>
          <p:nvPr/>
        </p:nvCxnSpPr>
        <p:spPr bwMode="auto">
          <a:xfrm flipH="1" flipV="1">
            <a:off x="2124075" y="3759200"/>
            <a:ext cx="925513" cy="144463"/>
          </a:xfrm>
          <a:prstGeom prst="straightConnector1">
            <a:avLst/>
          </a:prstGeom>
          <a:noFill/>
          <a:ln w="9525">
            <a:solidFill>
              <a:schemeClr val="tx1"/>
            </a:solidFill>
            <a:round/>
            <a:headEnd/>
            <a:tailEnd/>
          </a:ln>
          <a:effectLst/>
        </p:spPr>
      </p:cxnSp>
      <p:cxnSp>
        <p:nvCxnSpPr>
          <p:cNvPr id="695315" name="AutoShape 19"/>
          <p:cNvCxnSpPr>
            <a:cxnSpLocks noChangeShapeType="1"/>
            <a:stCxn id="695310" idx="6"/>
            <a:endCxn id="695307" idx="2"/>
          </p:cNvCxnSpPr>
          <p:nvPr/>
        </p:nvCxnSpPr>
        <p:spPr bwMode="auto">
          <a:xfrm>
            <a:off x="6300788" y="3759200"/>
            <a:ext cx="638175" cy="0"/>
          </a:xfrm>
          <a:prstGeom prst="straightConnector1">
            <a:avLst/>
          </a:prstGeom>
          <a:noFill/>
          <a:ln w="9525">
            <a:solidFill>
              <a:schemeClr val="tx1"/>
            </a:solidFill>
            <a:round/>
            <a:headEnd/>
            <a:tailEnd/>
          </a:ln>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Oval 2"/>
          <p:cNvSpPr>
            <a:spLocks noChangeArrowheads="1"/>
          </p:cNvSpPr>
          <p:nvPr/>
        </p:nvSpPr>
        <p:spPr bwMode="auto">
          <a:xfrm>
            <a:off x="1790700" y="1916113"/>
            <a:ext cx="3819525" cy="2943225"/>
          </a:xfrm>
          <a:prstGeom prst="ellipse">
            <a:avLst/>
          </a:prstGeom>
          <a:solidFill>
            <a:schemeClr val="accent1">
              <a:alpha val="20000"/>
            </a:schemeClr>
          </a:solidFill>
          <a:ln w="9525" algn="ctr">
            <a:solidFill>
              <a:schemeClr val="tx1"/>
            </a:solidFill>
            <a:round/>
            <a:headEnd/>
            <a:tailEnd/>
          </a:ln>
          <a:effectLst/>
        </p:spPr>
        <p:txBody>
          <a:bodyPr lIns="90000" tIns="46800" rIns="90000" bIns="46800" anchor="ctr">
            <a:spAutoFit/>
          </a:bodyPr>
          <a:lstStyle/>
          <a:p>
            <a:endParaRPr lang="en-US"/>
          </a:p>
        </p:txBody>
      </p:sp>
      <p:sp>
        <p:nvSpPr>
          <p:cNvPr id="879619" name="Oval 3"/>
          <p:cNvSpPr>
            <a:spLocks noChangeArrowheads="1"/>
          </p:cNvSpPr>
          <p:nvPr/>
        </p:nvSpPr>
        <p:spPr bwMode="auto">
          <a:xfrm>
            <a:off x="1851025" y="3548063"/>
            <a:ext cx="3819525" cy="2943225"/>
          </a:xfrm>
          <a:prstGeom prst="ellipse">
            <a:avLst/>
          </a:prstGeom>
          <a:solidFill>
            <a:schemeClr val="accent1">
              <a:alpha val="20000"/>
            </a:schemeClr>
          </a:solidFill>
          <a:ln w="9525" algn="ctr">
            <a:solidFill>
              <a:schemeClr val="tx1"/>
            </a:solidFill>
            <a:round/>
            <a:headEnd/>
            <a:tailEnd/>
          </a:ln>
          <a:effectLst/>
        </p:spPr>
        <p:txBody>
          <a:bodyPr lIns="90000" tIns="46800" rIns="90000" bIns="46800" anchor="ctr">
            <a:spAutoFit/>
          </a:bodyPr>
          <a:lstStyle/>
          <a:p>
            <a:endParaRPr lang="en-US"/>
          </a:p>
        </p:txBody>
      </p:sp>
      <p:sp>
        <p:nvSpPr>
          <p:cNvPr id="879620" name="Oval 4"/>
          <p:cNvSpPr>
            <a:spLocks noChangeArrowheads="1"/>
          </p:cNvSpPr>
          <p:nvPr/>
        </p:nvSpPr>
        <p:spPr bwMode="auto">
          <a:xfrm>
            <a:off x="1898650" y="2455863"/>
            <a:ext cx="3819525" cy="2943225"/>
          </a:xfrm>
          <a:prstGeom prst="ellipse">
            <a:avLst/>
          </a:prstGeom>
          <a:solidFill>
            <a:schemeClr val="accent1">
              <a:alpha val="20000"/>
            </a:schemeClr>
          </a:solidFill>
          <a:ln w="9525" algn="ctr">
            <a:solidFill>
              <a:schemeClr val="tx1"/>
            </a:solidFill>
            <a:round/>
            <a:headEnd/>
            <a:tailEnd/>
          </a:ln>
          <a:effectLst/>
        </p:spPr>
        <p:txBody>
          <a:bodyPr lIns="90000" tIns="46800" rIns="90000" bIns="46800" anchor="ctr">
            <a:spAutoFit/>
          </a:bodyPr>
          <a:lstStyle/>
          <a:p>
            <a:endParaRPr lang="en-US"/>
          </a:p>
        </p:txBody>
      </p:sp>
      <p:sp>
        <p:nvSpPr>
          <p:cNvPr id="879621" name="Oval 5"/>
          <p:cNvSpPr>
            <a:spLocks noChangeArrowheads="1"/>
          </p:cNvSpPr>
          <p:nvPr/>
        </p:nvSpPr>
        <p:spPr bwMode="auto">
          <a:xfrm>
            <a:off x="3702050" y="2363788"/>
            <a:ext cx="3819525" cy="2943225"/>
          </a:xfrm>
          <a:prstGeom prst="ellipse">
            <a:avLst/>
          </a:prstGeom>
          <a:solidFill>
            <a:schemeClr val="accent1">
              <a:alpha val="20000"/>
            </a:schemeClr>
          </a:solidFill>
          <a:ln w="9525" algn="ctr">
            <a:solidFill>
              <a:schemeClr val="tx1"/>
            </a:solidFill>
            <a:round/>
            <a:headEnd/>
            <a:tailEnd/>
          </a:ln>
          <a:effectLst/>
        </p:spPr>
        <p:txBody>
          <a:bodyPr lIns="90000" tIns="46800" rIns="90000" bIns="46800" anchor="ctr">
            <a:spAutoFit/>
          </a:bodyPr>
          <a:lstStyle/>
          <a:p>
            <a:endParaRPr lang="en-US"/>
          </a:p>
        </p:txBody>
      </p:sp>
      <p:sp>
        <p:nvSpPr>
          <p:cNvPr id="879622" name="Oval 6"/>
          <p:cNvSpPr>
            <a:spLocks noChangeArrowheads="1"/>
          </p:cNvSpPr>
          <p:nvPr/>
        </p:nvSpPr>
        <p:spPr bwMode="auto">
          <a:xfrm>
            <a:off x="2419350" y="2843213"/>
            <a:ext cx="3819525" cy="2943225"/>
          </a:xfrm>
          <a:prstGeom prst="ellipse">
            <a:avLst/>
          </a:prstGeom>
          <a:solidFill>
            <a:schemeClr val="accent1">
              <a:alpha val="20000"/>
            </a:schemeClr>
          </a:solidFill>
          <a:ln w="9525" algn="ctr">
            <a:solidFill>
              <a:schemeClr val="tx1"/>
            </a:solidFill>
            <a:round/>
            <a:headEnd/>
            <a:tailEnd/>
          </a:ln>
          <a:effectLst/>
        </p:spPr>
        <p:txBody>
          <a:bodyPr lIns="90000" tIns="46800" rIns="90000" bIns="46800" anchor="ctr">
            <a:spAutoFit/>
          </a:bodyPr>
          <a:lstStyle/>
          <a:p>
            <a:endParaRPr lang="en-US"/>
          </a:p>
        </p:txBody>
      </p:sp>
      <p:sp>
        <p:nvSpPr>
          <p:cNvPr id="879623" name="Rectangle 7"/>
          <p:cNvSpPr>
            <a:spLocks noGrp="1" noChangeArrowheads="1"/>
          </p:cNvSpPr>
          <p:nvPr>
            <p:ph type="title"/>
          </p:nvPr>
        </p:nvSpPr>
        <p:spPr>
          <a:xfrm>
            <a:off x="457200" y="201613"/>
            <a:ext cx="8486775" cy="490537"/>
          </a:xfrm>
        </p:spPr>
        <p:txBody>
          <a:bodyPr/>
          <a:lstStyle/>
          <a:p>
            <a:r>
              <a:rPr lang="en-US"/>
              <a:t>Improved Marking Algorithm</a:t>
            </a:r>
          </a:p>
        </p:txBody>
      </p:sp>
      <p:sp>
        <p:nvSpPr>
          <p:cNvPr id="879624" name="Rectangle 8"/>
          <p:cNvSpPr>
            <a:spLocks noGrp="1" noChangeArrowheads="1"/>
          </p:cNvSpPr>
          <p:nvPr>
            <p:ph type="body" idx="1"/>
          </p:nvPr>
        </p:nvSpPr>
        <p:spPr/>
        <p:txBody>
          <a:bodyPr/>
          <a:lstStyle/>
          <a:p>
            <a:endParaRPr lang="en-US"/>
          </a:p>
          <a:p>
            <a:r>
              <a:rPr lang="en-US"/>
              <a:t>If neighbors with larger ID are connected and cover all other neighbors, then don’t join CDS, else join </a:t>
            </a:r>
            <a:r>
              <a:rPr lang="en-US">
                <a:solidFill>
                  <a:srgbClr val="FF0000"/>
                </a:solidFill>
              </a:rPr>
              <a:t>CDS</a:t>
            </a:r>
          </a:p>
        </p:txBody>
      </p:sp>
      <p:sp>
        <p:nvSpPr>
          <p:cNvPr id="879625" name="Oval 9"/>
          <p:cNvSpPr>
            <a:spLocks noChangeArrowheads="1"/>
          </p:cNvSpPr>
          <p:nvPr/>
        </p:nvSpPr>
        <p:spPr bwMode="auto">
          <a:xfrm>
            <a:off x="4164013" y="4111625"/>
            <a:ext cx="369887" cy="369888"/>
          </a:xfrm>
          <a:prstGeom prst="ellipse">
            <a:avLst/>
          </a:prstGeom>
          <a:solidFill>
            <a:schemeClr val="accent1"/>
          </a:solidFill>
          <a:ln w="25400">
            <a:solidFill>
              <a:schemeClr val="tx1"/>
            </a:solidFill>
            <a:round/>
            <a:headEnd/>
            <a:tailEnd/>
          </a:ln>
          <a:effectLst/>
        </p:spPr>
        <p:txBody>
          <a:bodyPr wrap="none" anchor="ctr"/>
          <a:lstStyle/>
          <a:p>
            <a:pPr eaLnBrk="0" hangingPunct="0">
              <a:spcBef>
                <a:spcPct val="0"/>
              </a:spcBef>
              <a:buFontTx/>
              <a:buNone/>
            </a:pPr>
            <a:r>
              <a:rPr lang="en-US" sz="1600">
                <a:solidFill>
                  <a:schemeClr val="tx1"/>
                </a:solidFill>
              </a:rPr>
              <a:t>5</a:t>
            </a:r>
          </a:p>
        </p:txBody>
      </p:sp>
      <p:sp>
        <p:nvSpPr>
          <p:cNvPr id="879626" name="Oval 10"/>
          <p:cNvSpPr>
            <a:spLocks noChangeArrowheads="1"/>
          </p:cNvSpPr>
          <p:nvPr/>
        </p:nvSpPr>
        <p:spPr bwMode="auto">
          <a:xfrm>
            <a:off x="5256213" y="3632200"/>
            <a:ext cx="369887" cy="369888"/>
          </a:xfrm>
          <a:prstGeom prst="ellipse">
            <a:avLst/>
          </a:prstGeom>
          <a:solidFill>
            <a:schemeClr val="accent1"/>
          </a:solidFill>
          <a:ln w="9525">
            <a:solidFill>
              <a:schemeClr val="tx1"/>
            </a:solidFill>
            <a:round/>
            <a:headEnd/>
            <a:tailEnd/>
          </a:ln>
          <a:effectLst/>
        </p:spPr>
        <p:txBody>
          <a:bodyPr wrap="none" anchor="ctr"/>
          <a:lstStyle/>
          <a:p>
            <a:pPr eaLnBrk="0" hangingPunct="0">
              <a:spcBef>
                <a:spcPct val="0"/>
              </a:spcBef>
              <a:buFontTx/>
              <a:buNone/>
            </a:pPr>
            <a:r>
              <a:rPr lang="en-US" sz="1600">
                <a:solidFill>
                  <a:schemeClr val="tx1"/>
                </a:solidFill>
              </a:rPr>
              <a:t>6</a:t>
            </a:r>
          </a:p>
        </p:txBody>
      </p:sp>
      <p:sp>
        <p:nvSpPr>
          <p:cNvPr id="879627" name="Oval 11"/>
          <p:cNvSpPr>
            <a:spLocks noChangeArrowheads="1"/>
          </p:cNvSpPr>
          <p:nvPr/>
        </p:nvSpPr>
        <p:spPr bwMode="auto">
          <a:xfrm>
            <a:off x="5759450" y="4508500"/>
            <a:ext cx="369888" cy="369888"/>
          </a:xfrm>
          <a:prstGeom prst="ellipse">
            <a:avLst/>
          </a:prstGeom>
          <a:solidFill>
            <a:schemeClr val="accent1"/>
          </a:solidFill>
          <a:ln w="9525">
            <a:solidFill>
              <a:schemeClr val="tx1"/>
            </a:solidFill>
            <a:round/>
            <a:headEnd/>
            <a:tailEnd/>
          </a:ln>
          <a:effectLst/>
        </p:spPr>
        <p:txBody>
          <a:bodyPr wrap="none" anchor="ctr"/>
          <a:lstStyle/>
          <a:p>
            <a:pPr eaLnBrk="0" hangingPunct="0">
              <a:spcBef>
                <a:spcPct val="0"/>
              </a:spcBef>
              <a:buFontTx/>
              <a:buNone/>
            </a:pPr>
            <a:r>
              <a:rPr lang="en-US" sz="1600">
                <a:solidFill>
                  <a:schemeClr val="tx1"/>
                </a:solidFill>
              </a:rPr>
              <a:t>1</a:t>
            </a:r>
          </a:p>
        </p:txBody>
      </p:sp>
      <p:sp>
        <p:nvSpPr>
          <p:cNvPr id="879628" name="Oval 12"/>
          <p:cNvSpPr>
            <a:spLocks noChangeArrowheads="1"/>
          </p:cNvSpPr>
          <p:nvPr/>
        </p:nvSpPr>
        <p:spPr bwMode="auto">
          <a:xfrm>
            <a:off x="3462338" y="3162300"/>
            <a:ext cx="369887" cy="369888"/>
          </a:xfrm>
          <a:prstGeom prst="ellipse">
            <a:avLst/>
          </a:prstGeom>
          <a:solidFill>
            <a:schemeClr val="accent1"/>
          </a:solidFill>
          <a:ln w="9525">
            <a:solidFill>
              <a:schemeClr val="tx1"/>
            </a:solidFill>
            <a:round/>
            <a:headEnd/>
            <a:tailEnd/>
          </a:ln>
          <a:effectLst/>
        </p:spPr>
        <p:txBody>
          <a:bodyPr wrap="none" anchor="ctr"/>
          <a:lstStyle/>
          <a:p>
            <a:pPr eaLnBrk="0" hangingPunct="0">
              <a:spcBef>
                <a:spcPct val="0"/>
              </a:spcBef>
              <a:buFontTx/>
              <a:buNone/>
            </a:pPr>
            <a:r>
              <a:rPr lang="en-US" sz="1600">
                <a:solidFill>
                  <a:schemeClr val="tx1"/>
                </a:solidFill>
              </a:rPr>
              <a:t>9</a:t>
            </a:r>
          </a:p>
        </p:txBody>
      </p:sp>
      <p:sp>
        <p:nvSpPr>
          <p:cNvPr id="879629" name="Oval 13"/>
          <p:cNvSpPr>
            <a:spLocks noChangeArrowheads="1"/>
          </p:cNvSpPr>
          <p:nvPr/>
        </p:nvSpPr>
        <p:spPr bwMode="auto">
          <a:xfrm>
            <a:off x="3059113" y="4283075"/>
            <a:ext cx="369887" cy="369888"/>
          </a:xfrm>
          <a:prstGeom prst="ellipse">
            <a:avLst/>
          </a:prstGeom>
          <a:solidFill>
            <a:schemeClr val="accent1"/>
          </a:solidFill>
          <a:ln w="9525">
            <a:solidFill>
              <a:schemeClr val="tx1"/>
            </a:solidFill>
            <a:round/>
            <a:headEnd/>
            <a:tailEnd/>
          </a:ln>
          <a:effectLst/>
        </p:spPr>
        <p:txBody>
          <a:bodyPr wrap="none" anchor="ctr"/>
          <a:lstStyle/>
          <a:p>
            <a:pPr eaLnBrk="0" hangingPunct="0">
              <a:spcBef>
                <a:spcPct val="0"/>
              </a:spcBef>
              <a:buFontTx/>
              <a:buNone/>
            </a:pPr>
            <a:r>
              <a:rPr lang="en-US" sz="1600">
                <a:solidFill>
                  <a:schemeClr val="tx1"/>
                </a:solidFill>
              </a:rPr>
              <a:t>4</a:t>
            </a:r>
          </a:p>
        </p:txBody>
      </p:sp>
      <p:sp>
        <p:nvSpPr>
          <p:cNvPr id="879630" name="Oval 14"/>
          <p:cNvSpPr>
            <a:spLocks noChangeArrowheads="1"/>
          </p:cNvSpPr>
          <p:nvPr/>
        </p:nvSpPr>
        <p:spPr bwMode="auto">
          <a:xfrm>
            <a:off x="3665538" y="4879975"/>
            <a:ext cx="369887" cy="369888"/>
          </a:xfrm>
          <a:prstGeom prst="ellipse">
            <a:avLst/>
          </a:prstGeom>
          <a:solidFill>
            <a:schemeClr val="accent1"/>
          </a:solidFill>
          <a:ln w="9525">
            <a:solidFill>
              <a:schemeClr val="tx1"/>
            </a:solidFill>
            <a:round/>
            <a:headEnd/>
            <a:tailEnd/>
          </a:ln>
          <a:effectLst/>
        </p:spPr>
        <p:txBody>
          <a:bodyPr wrap="none" anchor="ctr"/>
          <a:lstStyle/>
          <a:p>
            <a:pPr eaLnBrk="0" hangingPunct="0">
              <a:spcBef>
                <a:spcPct val="0"/>
              </a:spcBef>
              <a:buFontTx/>
              <a:buNone/>
            </a:pPr>
            <a:r>
              <a:rPr lang="en-US" sz="1600">
                <a:solidFill>
                  <a:schemeClr val="tx1"/>
                </a:solidFill>
              </a:rPr>
              <a:t>7</a:t>
            </a:r>
          </a:p>
        </p:txBody>
      </p:sp>
      <p:sp>
        <p:nvSpPr>
          <p:cNvPr id="879631" name="Oval 15"/>
          <p:cNvSpPr>
            <a:spLocks noChangeArrowheads="1"/>
          </p:cNvSpPr>
          <p:nvPr/>
        </p:nvSpPr>
        <p:spPr bwMode="auto">
          <a:xfrm>
            <a:off x="4471988" y="3190875"/>
            <a:ext cx="369887" cy="369888"/>
          </a:xfrm>
          <a:prstGeom prst="ellipse">
            <a:avLst/>
          </a:prstGeom>
          <a:solidFill>
            <a:schemeClr val="accent1"/>
          </a:solidFill>
          <a:ln w="9525">
            <a:solidFill>
              <a:schemeClr val="tx1"/>
            </a:solidFill>
            <a:round/>
            <a:headEnd/>
            <a:tailEnd/>
          </a:ln>
          <a:effectLst/>
        </p:spPr>
        <p:txBody>
          <a:bodyPr wrap="none" anchor="ctr"/>
          <a:lstStyle/>
          <a:p>
            <a:pPr eaLnBrk="0" hangingPunct="0">
              <a:spcBef>
                <a:spcPct val="0"/>
              </a:spcBef>
              <a:buFontTx/>
              <a:buNone/>
            </a:pPr>
            <a:r>
              <a:rPr lang="en-US" sz="1600">
                <a:solidFill>
                  <a:schemeClr val="tx1"/>
                </a:solidFill>
              </a:rPr>
              <a:t>2</a:t>
            </a:r>
          </a:p>
        </p:txBody>
      </p:sp>
      <p:sp>
        <p:nvSpPr>
          <p:cNvPr id="879632" name="Oval 16"/>
          <p:cNvSpPr>
            <a:spLocks noChangeArrowheads="1"/>
          </p:cNvSpPr>
          <p:nvPr/>
        </p:nvSpPr>
        <p:spPr bwMode="auto">
          <a:xfrm>
            <a:off x="4459288" y="5178425"/>
            <a:ext cx="369887" cy="369888"/>
          </a:xfrm>
          <a:prstGeom prst="ellipse">
            <a:avLst/>
          </a:prstGeom>
          <a:solidFill>
            <a:schemeClr val="accent1"/>
          </a:solidFill>
          <a:ln w="9525">
            <a:solidFill>
              <a:schemeClr val="tx1"/>
            </a:solidFill>
            <a:round/>
            <a:headEnd/>
            <a:tailEnd/>
          </a:ln>
          <a:effectLst/>
        </p:spPr>
        <p:txBody>
          <a:bodyPr wrap="none" anchor="ctr"/>
          <a:lstStyle/>
          <a:p>
            <a:pPr eaLnBrk="0" hangingPunct="0">
              <a:spcBef>
                <a:spcPct val="0"/>
              </a:spcBef>
              <a:buFontTx/>
              <a:buNone/>
            </a:pPr>
            <a:r>
              <a:rPr lang="en-US" sz="1600">
                <a:solidFill>
                  <a:schemeClr val="tx1"/>
                </a:solidFill>
              </a:rPr>
              <a:t>3</a:t>
            </a:r>
          </a:p>
        </p:txBody>
      </p:sp>
      <p:sp>
        <p:nvSpPr>
          <p:cNvPr id="879633" name="Oval 17"/>
          <p:cNvSpPr>
            <a:spLocks noChangeArrowheads="1"/>
          </p:cNvSpPr>
          <p:nvPr/>
        </p:nvSpPr>
        <p:spPr bwMode="auto">
          <a:xfrm>
            <a:off x="3478213" y="3768725"/>
            <a:ext cx="369887" cy="369888"/>
          </a:xfrm>
          <a:prstGeom prst="ellipse">
            <a:avLst/>
          </a:prstGeom>
          <a:solidFill>
            <a:schemeClr val="accent1"/>
          </a:solidFill>
          <a:ln w="9525">
            <a:solidFill>
              <a:schemeClr val="tx1"/>
            </a:solidFill>
            <a:round/>
            <a:headEnd/>
            <a:tailEnd/>
          </a:ln>
          <a:effectLst/>
        </p:spPr>
        <p:txBody>
          <a:bodyPr wrap="none" anchor="ctr"/>
          <a:lstStyle/>
          <a:p>
            <a:pPr eaLnBrk="0" hangingPunct="0">
              <a:spcBef>
                <a:spcPct val="0"/>
              </a:spcBef>
              <a:buFontTx/>
              <a:buNone/>
            </a:pPr>
            <a:r>
              <a:rPr lang="en-US" sz="1600">
                <a:solidFill>
                  <a:schemeClr val="tx1"/>
                </a:solidFill>
              </a:rPr>
              <a:t>8</a:t>
            </a:r>
          </a:p>
        </p:txBody>
      </p:sp>
      <p:cxnSp>
        <p:nvCxnSpPr>
          <p:cNvPr id="879634" name="AutoShape 18"/>
          <p:cNvCxnSpPr>
            <a:cxnSpLocks noChangeShapeType="1"/>
            <a:stCxn id="879630" idx="0"/>
            <a:endCxn id="879633" idx="4"/>
          </p:cNvCxnSpPr>
          <p:nvPr/>
        </p:nvCxnSpPr>
        <p:spPr bwMode="auto">
          <a:xfrm flipH="1" flipV="1">
            <a:off x="3663950" y="4138613"/>
            <a:ext cx="187325" cy="741362"/>
          </a:xfrm>
          <a:prstGeom prst="straightConnector1">
            <a:avLst/>
          </a:prstGeom>
          <a:noFill/>
          <a:ln w="25400">
            <a:solidFill>
              <a:schemeClr val="tx1"/>
            </a:solidFill>
            <a:round/>
            <a:headEnd/>
            <a:tailEnd/>
          </a:ln>
          <a:effectLst/>
        </p:spPr>
      </p:cxnSp>
      <p:cxnSp>
        <p:nvCxnSpPr>
          <p:cNvPr id="879635" name="AutoShape 19"/>
          <p:cNvCxnSpPr>
            <a:cxnSpLocks noChangeShapeType="1"/>
            <a:stCxn id="879633" idx="0"/>
            <a:endCxn id="879628" idx="4"/>
          </p:cNvCxnSpPr>
          <p:nvPr/>
        </p:nvCxnSpPr>
        <p:spPr bwMode="auto">
          <a:xfrm flipH="1" flipV="1">
            <a:off x="3648075" y="3532188"/>
            <a:ext cx="15875" cy="236537"/>
          </a:xfrm>
          <a:prstGeom prst="straightConnector1">
            <a:avLst/>
          </a:prstGeom>
          <a:noFill/>
          <a:ln w="25400">
            <a:solidFill>
              <a:schemeClr val="tx1"/>
            </a:solidFill>
            <a:round/>
            <a:headEnd/>
            <a:tailEnd/>
          </a:ln>
          <a:effectLst/>
        </p:spPr>
      </p:cxnSp>
      <p:cxnSp>
        <p:nvCxnSpPr>
          <p:cNvPr id="879636" name="AutoShape 20"/>
          <p:cNvCxnSpPr>
            <a:cxnSpLocks noChangeShapeType="1"/>
            <a:stCxn id="879628" idx="6"/>
            <a:endCxn id="879626" idx="2"/>
          </p:cNvCxnSpPr>
          <p:nvPr/>
        </p:nvCxnSpPr>
        <p:spPr bwMode="auto">
          <a:xfrm>
            <a:off x="3832225" y="3348038"/>
            <a:ext cx="1423988" cy="469900"/>
          </a:xfrm>
          <a:prstGeom prst="straightConnector1">
            <a:avLst/>
          </a:prstGeom>
          <a:noFill/>
          <a:ln w="25400">
            <a:solidFill>
              <a:schemeClr val="tx1"/>
            </a:solidFill>
            <a:round/>
            <a:headEnd/>
            <a:tailEnd/>
          </a:ln>
          <a:effectLst/>
        </p:spPr>
      </p:cxnSp>
      <p:cxnSp>
        <p:nvCxnSpPr>
          <p:cNvPr id="879637" name="AutoShape 21"/>
          <p:cNvCxnSpPr>
            <a:cxnSpLocks noChangeShapeType="1"/>
            <a:stCxn id="879633" idx="6"/>
            <a:endCxn id="879626" idx="2"/>
          </p:cNvCxnSpPr>
          <p:nvPr/>
        </p:nvCxnSpPr>
        <p:spPr bwMode="auto">
          <a:xfrm flipV="1">
            <a:off x="3848100" y="3817938"/>
            <a:ext cx="1408113" cy="136525"/>
          </a:xfrm>
          <a:prstGeom prst="straightConnector1">
            <a:avLst/>
          </a:prstGeom>
          <a:noFill/>
          <a:ln w="25400">
            <a:solidFill>
              <a:schemeClr val="tx1"/>
            </a:solidFill>
            <a:round/>
            <a:headEnd/>
            <a:tailEn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96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96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96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96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96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96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796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96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796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879626"/>
                                        </p:tgtEl>
                                        <p:attrNameLst>
                                          <p:attrName>fillcolor</p:attrName>
                                        </p:attrNameLst>
                                      </p:cBhvr>
                                      <p:to>
                                        <a:srgbClr val="38A1C2"/>
                                      </p:to>
                                    </p:animClr>
                                    <p:set>
                                      <p:cBhvr>
                                        <p:cTn id="29" dur="500" fill="hold"/>
                                        <p:tgtEl>
                                          <p:spTgt spid="879626"/>
                                        </p:tgtEl>
                                        <p:attrNameLst>
                                          <p:attrName>fill.type</p:attrName>
                                        </p:attrNameLst>
                                      </p:cBhvr>
                                      <p:to>
                                        <p:strVal val="solid"/>
                                      </p:to>
                                    </p:set>
                                    <p:set>
                                      <p:cBhvr>
                                        <p:cTn id="30" dur="500" fill="hold"/>
                                        <p:tgtEl>
                                          <p:spTgt spid="879626"/>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500" fill="hold"/>
                                        <p:tgtEl>
                                          <p:spTgt spid="879628"/>
                                        </p:tgtEl>
                                        <p:attrNameLst>
                                          <p:attrName>fillcolor</p:attrName>
                                        </p:attrNameLst>
                                      </p:cBhvr>
                                      <p:to>
                                        <a:srgbClr val="38A1C2"/>
                                      </p:to>
                                    </p:animClr>
                                    <p:set>
                                      <p:cBhvr>
                                        <p:cTn id="33" dur="500" fill="hold"/>
                                        <p:tgtEl>
                                          <p:spTgt spid="879628"/>
                                        </p:tgtEl>
                                        <p:attrNameLst>
                                          <p:attrName>fill.type</p:attrName>
                                        </p:attrNameLst>
                                      </p:cBhvr>
                                      <p:to>
                                        <p:strVal val="solid"/>
                                      </p:to>
                                    </p:set>
                                    <p:set>
                                      <p:cBhvr>
                                        <p:cTn id="34" dur="500" fill="hold"/>
                                        <p:tgtEl>
                                          <p:spTgt spid="879628"/>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879633"/>
                                        </p:tgtEl>
                                        <p:attrNameLst>
                                          <p:attrName>fillcolor</p:attrName>
                                        </p:attrNameLst>
                                      </p:cBhvr>
                                      <p:to>
                                        <a:srgbClr val="38A1C2"/>
                                      </p:to>
                                    </p:animClr>
                                    <p:set>
                                      <p:cBhvr>
                                        <p:cTn id="37" dur="500" fill="hold"/>
                                        <p:tgtEl>
                                          <p:spTgt spid="879633"/>
                                        </p:tgtEl>
                                        <p:attrNameLst>
                                          <p:attrName>fill.type</p:attrName>
                                        </p:attrNameLst>
                                      </p:cBhvr>
                                      <p:to>
                                        <p:strVal val="solid"/>
                                      </p:to>
                                    </p:set>
                                    <p:set>
                                      <p:cBhvr>
                                        <p:cTn id="38" dur="500" fill="hold"/>
                                        <p:tgtEl>
                                          <p:spTgt spid="879633"/>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500" fill="hold"/>
                                        <p:tgtEl>
                                          <p:spTgt spid="879630"/>
                                        </p:tgtEl>
                                        <p:attrNameLst>
                                          <p:attrName>fillcolor</p:attrName>
                                        </p:attrNameLst>
                                      </p:cBhvr>
                                      <p:to>
                                        <a:srgbClr val="38A1C2"/>
                                      </p:to>
                                    </p:animClr>
                                    <p:set>
                                      <p:cBhvr>
                                        <p:cTn id="41" dur="500" fill="hold"/>
                                        <p:tgtEl>
                                          <p:spTgt spid="879630"/>
                                        </p:tgtEl>
                                        <p:attrNameLst>
                                          <p:attrName>fill.type</p:attrName>
                                        </p:attrNameLst>
                                      </p:cBhvr>
                                      <p:to>
                                        <p:strVal val="solid"/>
                                      </p:to>
                                    </p:set>
                                    <p:set>
                                      <p:cBhvr>
                                        <p:cTn id="42" dur="500" fill="hold"/>
                                        <p:tgtEl>
                                          <p:spTgt spid="879630"/>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87962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796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796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796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796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7963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7963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7963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79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18" grpId="0" animBg="1"/>
      <p:bldP spid="879619" grpId="0" animBg="1"/>
      <p:bldP spid="879620" grpId="0" animBg="1"/>
      <p:bldP spid="879621" grpId="0" animBg="1"/>
      <p:bldP spid="879622" grpId="0" animBg="1"/>
      <p:bldP spid="879622" grpId="1" animBg="1"/>
      <p:bldP spid="879626" grpId="0" animBg="1"/>
      <p:bldP spid="879627" grpId="0" animBg="1"/>
      <p:bldP spid="879628" grpId="0" animBg="1"/>
      <p:bldP spid="879629" grpId="0" animBg="1"/>
      <p:bldP spid="879630" grpId="0" animBg="1"/>
      <p:bldP spid="879631" grpId="0" animBg="1"/>
      <p:bldP spid="879632" grpId="0" animBg="1"/>
      <p:bldP spid="8796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r>
              <a:rPr lang="en-US"/>
              <a:t>Correctness of Improved Marking Algorithm</a:t>
            </a:r>
            <a:endParaRPr lang="en-GB"/>
          </a:p>
        </p:txBody>
      </p:sp>
      <p:sp>
        <p:nvSpPr>
          <p:cNvPr id="881667" name="Rectangle 3"/>
          <p:cNvSpPr>
            <a:spLocks noGrp="1" noChangeArrowheads="1"/>
          </p:cNvSpPr>
          <p:nvPr>
            <p:ph idx="1"/>
          </p:nvPr>
        </p:nvSpPr>
        <p:spPr>
          <a:xfrm>
            <a:off x="468313" y="1083753"/>
            <a:ext cx="8207375" cy="5337175"/>
          </a:xfrm>
        </p:spPr>
        <p:txBody>
          <a:bodyPr/>
          <a:lstStyle/>
          <a:p>
            <a:r>
              <a:rPr lang="en-US" dirty="0"/>
              <a:t>Theorem: Algorithm computes a CDS S</a:t>
            </a:r>
          </a:p>
          <a:p>
            <a:endParaRPr lang="en-US" dirty="0"/>
          </a:p>
          <a:p>
            <a:r>
              <a:rPr lang="en-US" dirty="0"/>
              <a:t>Proof (by induction of node IDs):</a:t>
            </a:r>
          </a:p>
          <a:p>
            <a:pPr lvl="1"/>
            <a:r>
              <a:rPr lang="en-US" dirty="0"/>
              <a:t>assume that initially all nodes are in S</a:t>
            </a:r>
          </a:p>
          <a:p>
            <a:pPr lvl="1"/>
            <a:r>
              <a:rPr lang="en-US" dirty="0"/>
              <a:t>look at nodes u in increasing ID order and remove from S if higher-ID neighbors of u are connected</a:t>
            </a:r>
          </a:p>
          <a:p>
            <a:pPr lvl="1"/>
            <a:r>
              <a:rPr lang="en-US" dirty="0"/>
              <a:t>S remains a DS at all times: (assume that u is removed from 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S remains connected:</a:t>
            </a:r>
            <a:br>
              <a:rPr lang="en-US" dirty="0"/>
            </a:br>
            <a:r>
              <a:rPr lang="en-US" dirty="0"/>
              <a:t>replace connection v-u-v’ by v-n</a:t>
            </a:r>
            <a:r>
              <a:rPr lang="en-US" baseline="-25000" dirty="0"/>
              <a:t>1</a:t>
            </a:r>
            <a:r>
              <a:rPr lang="en-US" dirty="0"/>
              <a:t>,…,</a:t>
            </a:r>
            <a:r>
              <a:rPr lang="en-US" dirty="0" err="1"/>
              <a:t>n</a:t>
            </a:r>
            <a:r>
              <a:rPr lang="en-US" baseline="-25000" dirty="0" err="1"/>
              <a:t>k</a:t>
            </a:r>
            <a:r>
              <a:rPr lang="en-US" dirty="0"/>
              <a:t>-v’ (</a:t>
            </a:r>
            <a:r>
              <a:rPr lang="en-US" dirty="0" err="1"/>
              <a:t>n</a:t>
            </a:r>
            <a:r>
              <a:rPr lang="en-US" baseline="-25000" dirty="0" err="1"/>
              <a:t>i</a:t>
            </a:r>
            <a:r>
              <a:rPr lang="en-US" dirty="0"/>
              <a:t>: higher-ID neighbors of u)</a:t>
            </a:r>
          </a:p>
          <a:p>
            <a:endParaRPr lang="en-GB" dirty="0"/>
          </a:p>
        </p:txBody>
      </p:sp>
      <p:sp>
        <p:nvSpPr>
          <p:cNvPr id="881668" name="Oval 4"/>
          <p:cNvSpPr>
            <a:spLocks noChangeArrowheads="1"/>
          </p:cNvSpPr>
          <p:nvPr/>
        </p:nvSpPr>
        <p:spPr bwMode="auto">
          <a:xfrm>
            <a:off x="4392613" y="3639628"/>
            <a:ext cx="369887" cy="369887"/>
          </a:xfrm>
          <a:prstGeom prst="ellipse">
            <a:avLst/>
          </a:prstGeom>
          <a:solidFill>
            <a:schemeClr val="accent1"/>
          </a:solidFill>
          <a:ln w="9525">
            <a:solidFill>
              <a:schemeClr val="tx1"/>
            </a:solidFill>
            <a:round/>
            <a:headEnd/>
            <a:tailEnd/>
          </a:ln>
          <a:effectLst/>
        </p:spPr>
        <p:txBody>
          <a:bodyPr wrap="none" anchor="ctr"/>
          <a:lstStyle/>
          <a:p>
            <a:pPr eaLnBrk="0" hangingPunct="0">
              <a:spcBef>
                <a:spcPct val="0"/>
              </a:spcBef>
              <a:buFontTx/>
              <a:buNone/>
            </a:pPr>
            <a:r>
              <a:rPr lang="en-US" sz="1600">
                <a:solidFill>
                  <a:schemeClr val="tx1"/>
                </a:solidFill>
              </a:rPr>
              <a:t>u</a:t>
            </a:r>
          </a:p>
        </p:txBody>
      </p:sp>
      <p:cxnSp>
        <p:nvCxnSpPr>
          <p:cNvPr id="881669" name="AutoShape 5"/>
          <p:cNvCxnSpPr>
            <a:cxnSpLocks noChangeShapeType="1"/>
            <a:stCxn id="881668" idx="6"/>
            <a:endCxn id="881672" idx="0"/>
          </p:cNvCxnSpPr>
          <p:nvPr/>
        </p:nvCxnSpPr>
        <p:spPr bwMode="auto">
          <a:xfrm>
            <a:off x="4762500" y="3825365"/>
            <a:ext cx="1609725" cy="174625"/>
          </a:xfrm>
          <a:prstGeom prst="straightConnector1">
            <a:avLst/>
          </a:prstGeom>
          <a:noFill/>
          <a:ln w="15875">
            <a:solidFill>
              <a:schemeClr val="tx1"/>
            </a:solidFill>
            <a:round/>
            <a:headEnd/>
            <a:tailEnd/>
          </a:ln>
          <a:effectLst/>
        </p:spPr>
      </p:cxnSp>
      <p:sp>
        <p:nvSpPr>
          <p:cNvPr id="881672" name="Oval 8"/>
          <p:cNvSpPr>
            <a:spLocks noChangeArrowheads="1"/>
          </p:cNvSpPr>
          <p:nvPr/>
        </p:nvSpPr>
        <p:spPr bwMode="auto">
          <a:xfrm>
            <a:off x="5292725" y="3999990"/>
            <a:ext cx="2159000" cy="936625"/>
          </a:xfrm>
          <a:prstGeom prst="ellipse">
            <a:avLst/>
          </a:prstGeom>
          <a:noFill/>
          <a:ln w="9525" algn="ctr">
            <a:solidFill>
              <a:schemeClr val="tx1"/>
            </a:solidFill>
            <a:round/>
            <a:headEnd/>
            <a:tailEnd/>
          </a:ln>
          <a:effectLst/>
        </p:spPr>
        <p:txBody>
          <a:bodyPr wrap="none" anchor="ctr"/>
          <a:lstStyle/>
          <a:p>
            <a:pPr marL="381000" indent="-381000">
              <a:buFontTx/>
              <a:buNone/>
            </a:pPr>
            <a:r>
              <a:rPr lang="en-US" sz="1800">
                <a:solidFill>
                  <a:schemeClr val="tx1"/>
                </a:solidFill>
              </a:rPr>
              <a:t>higher-ID</a:t>
            </a:r>
          </a:p>
          <a:p>
            <a:pPr marL="381000" indent="-381000">
              <a:buFontTx/>
              <a:buNone/>
            </a:pPr>
            <a:r>
              <a:rPr lang="en-US" sz="1800">
                <a:solidFill>
                  <a:schemeClr val="tx1"/>
                </a:solidFill>
              </a:rPr>
              <a:t>neighbors</a:t>
            </a:r>
            <a:endParaRPr lang="en-GB" sz="1800">
              <a:solidFill>
                <a:schemeClr val="tx1"/>
              </a:solidFill>
            </a:endParaRPr>
          </a:p>
        </p:txBody>
      </p:sp>
      <p:sp>
        <p:nvSpPr>
          <p:cNvPr id="881673" name="Oval 9"/>
          <p:cNvSpPr>
            <a:spLocks noChangeArrowheads="1"/>
          </p:cNvSpPr>
          <p:nvPr/>
        </p:nvSpPr>
        <p:spPr bwMode="auto">
          <a:xfrm>
            <a:off x="1692275" y="3999990"/>
            <a:ext cx="2159000" cy="936625"/>
          </a:xfrm>
          <a:prstGeom prst="ellipse">
            <a:avLst/>
          </a:prstGeom>
          <a:noFill/>
          <a:ln w="9525" algn="ctr">
            <a:solidFill>
              <a:schemeClr val="tx1"/>
            </a:solidFill>
            <a:round/>
            <a:headEnd/>
            <a:tailEnd/>
          </a:ln>
          <a:effectLst/>
        </p:spPr>
        <p:txBody>
          <a:bodyPr wrap="none" anchor="ctr"/>
          <a:lstStyle/>
          <a:p>
            <a:pPr marL="381000" indent="-381000">
              <a:buFontTx/>
              <a:buNone/>
            </a:pPr>
            <a:r>
              <a:rPr lang="en-US" sz="1800">
                <a:solidFill>
                  <a:schemeClr val="tx1"/>
                </a:solidFill>
              </a:rPr>
              <a:t>lower-ID</a:t>
            </a:r>
          </a:p>
          <a:p>
            <a:pPr marL="381000" indent="-381000">
              <a:buFontTx/>
              <a:buNone/>
            </a:pPr>
            <a:r>
              <a:rPr lang="en-US" sz="1800">
                <a:solidFill>
                  <a:schemeClr val="tx1"/>
                </a:solidFill>
              </a:rPr>
              <a:t>neigbors</a:t>
            </a:r>
            <a:endParaRPr lang="en-GB" sz="1800">
              <a:solidFill>
                <a:schemeClr val="tx1"/>
              </a:solidFill>
            </a:endParaRPr>
          </a:p>
        </p:txBody>
      </p:sp>
      <p:cxnSp>
        <p:nvCxnSpPr>
          <p:cNvPr id="881674" name="AutoShape 10"/>
          <p:cNvCxnSpPr>
            <a:cxnSpLocks noChangeShapeType="1"/>
            <a:stCxn id="881673" idx="0"/>
            <a:endCxn id="881668" idx="2"/>
          </p:cNvCxnSpPr>
          <p:nvPr/>
        </p:nvCxnSpPr>
        <p:spPr bwMode="auto">
          <a:xfrm flipV="1">
            <a:off x="2771775" y="3825365"/>
            <a:ext cx="1620838" cy="174625"/>
          </a:xfrm>
          <a:prstGeom prst="straightConnector1">
            <a:avLst/>
          </a:prstGeom>
          <a:noFill/>
          <a:ln w="15875">
            <a:solidFill>
              <a:schemeClr val="tx1"/>
            </a:solidFill>
            <a:round/>
            <a:headEnd/>
            <a:tailEnd/>
          </a:ln>
          <a:effectLst/>
        </p:spPr>
      </p:cxnSp>
      <p:cxnSp>
        <p:nvCxnSpPr>
          <p:cNvPr id="881680" name="AutoShape 16"/>
          <p:cNvCxnSpPr>
            <a:cxnSpLocks noChangeShapeType="1"/>
            <a:stCxn id="881673" idx="6"/>
            <a:endCxn id="881672" idx="2"/>
          </p:cNvCxnSpPr>
          <p:nvPr/>
        </p:nvCxnSpPr>
        <p:spPr bwMode="auto">
          <a:xfrm>
            <a:off x="3851275" y="4468303"/>
            <a:ext cx="1441450" cy="0"/>
          </a:xfrm>
          <a:prstGeom prst="straightConnector1">
            <a:avLst/>
          </a:prstGeom>
          <a:noFill/>
          <a:ln w="38100">
            <a:solidFill>
              <a:schemeClr val="tx1"/>
            </a:solidFill>
            <a:prstDash val="dash"/>
            <a:round/>
            <a:headEnd type="triangle" w="med" len="med"/>
            <a:tailEnd/>
          </a:ln>
          <a:effectLst/>
        </p:spPr>
      </p:cxnSp>
      <p:sp>
        <p:nvSpPr>
          <p:cNvPr id="881681" name="Text Box 17"/>
          <p:cNvSpPr txBox="1">
            <a:spLocks noChangeArrowheads="1"/>
          </p:cNvSpPr>
          <p:nvPr/>
        </p:nvSpPr>
        <p:spPr bwMode="auto">
          <a:xfrm>
            <a:off x="3492500" y="4592128"/>
            <a:ext cx="2154238" cy="560387"/>
          </a:xfrm>
          <a:prstGeom prst="rect">
            <a:avLst/>
          </a:prstGeom>
          <a:noFill/>
          <a:ln w="9525" algn="ctr">
            <a:noFill/>
            <a:miter lim="800000"/>
            <a:headEnd/>
            <a:tailEnd/>
          </a:ln>
          <a:effectLst/>
        </p:spPr>
        <p:txBody>
          <a:bodyPr wrap="none">
            <a:spAutoFit/>
          </a:bodyPr>
          <a:lstStyle/>
          <a:p>
            <a:pPr marL="381000" indent="-381000">
              <a:buFontTx/>
              <a:buNone/>
            </a:pPr>
            <a:r>
              <a:rPr lang="en-US" sz="1400">
                <a:solidFill>
                  <a:schemeClr val="tx1"/>
                </a:solidFill>
              </a:rPr>
              <a:t>higher-ID neighbors</a:t>
            </a:r>
          </a:p>
          <a:p>
            <a:pPr marL="381000" indent="-381000">
              <a:buFontTx/>
              <a:buNone/>
            </a:pPr>
            <a:r>
              <a:rPr lang="en-US" sz="1400">
                <a:solidFill>
                  <a:schemeClr val="tx1"/>
                </a:solidFill>
              </a:rPr>
              <a:t>cover lower-ID neighbors</a:t>
            </a:r>
            <a:endParaRPr lang="en-GB" sz="140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p:txBody>
          <a:bodyPr/>
          <a:lstStyle/>
          <a:p>
            <a:r>
              <a:rPr lang="en-US"/>
              <a:t>Quality of the (Improved) Marking Algorithm</a:t>
            </a:r>
            <a:endParaRPr lang="de-CH"/>
          </a:p>
        </p:txBody>
      </p:sp>
      <p:sp>
        <p:nvSpPr>
          <p:cNvPr id="697347" name="Rectangle 3"/>
          <p:cNvSpPr>
            <a:spLocks noGrp="1" noChangeArrowheads="1"/>
          </p:cNvSpPr>
          <p:nvPr>
            <p:ph idx="1"/>
          </p:nvPr>
        </p:nvSpPr>
        <p:spPr/>
        <p:txBody>
          <a:bodyPr/>
          <a:lstStyle/>
          <a:p>
            <a:endParaRPr lang="en-US" dirty="0"/>
          </a:p>
          <a:p>
            <a:r>
              <a:rPr lang="en-US" dirty="0"/>
              <a:t>Given an Euclidean chain of n homogeneous nodes</a:t>
            </a:r>
          </a:p>
          <a:p>
            <a:r>
              <a:rPr lang="en-US" dirty="0"/>
              <a:t>The transmission range of each node is such that it is connected to the k left and right neighbors, the </a:t>
            </a:r>
            <a:r>
              <a:rPr lang="en-US" dirty="0" smtClean="0"/>
              <a:t>IDs </a:t>
            </a:r>
            <a:r>
              <a:rPr lang="en-US" dirty="0"/>
              <a:t>of the nodes are ascending.</a:t>
            </a:r>
          </a:p>
          <a:p>
            <a:endParaRPr lang="en-US" dirty="0"/>
          </a:p>
          <a:p>
            <a:endParaRPr lang="en-US" dirty="0"/>
          </a:p>
          <a:p>
            <a:r>
              <a:rPr lang="en-US" dirty="0"/>
              <a:t>An optimal algorithm (and also the tree growing algorithm) puts every </a:t>
            </a:r>
            <a:r>
              <a:rPr lang="en-US" dirty="0" err="1" smtClean="0"/>
              <a:t>k</a:t>
            </a:r>
            <a:r>
              <a:rPr lang="en-US" baseline="30000" dirty="0" err="1" smtClean="0"/>
              <a:t>th</a:t>
            </a:r>
            <a:r>
              <a:rPr lang="en-US" dirty="0" smtClean="0"/>
              <a:t> </a:t>
            </a:r>
            <a:r>
              <a:rPr lang="en-US" dirty="0"/>
              <a:t>node into the CDS. Thus |CDS</a:t>
            </a:r>
            <a:r>
              <a:rPr lang="en-US" baseline="-25000" dirty="0"/>
              <a:t>OPT</a:t>
            </a:r>
            <a:r>
              <a:rPr lang="en-US" dirty="0"/>
              <a:t>| </a:t>
            </a:r>
            <a:r>
              <a:rPr lang="en-US" b="1" dirty="0">
                <a:latin typeface="CMSY10" pitchFamily="34" charset="0"/>
              </a:rPr>
              <a:t>¼</a:t>
            </a:r>
            <a:r>
              <a:rPr lang="en-US" dirty="0"/>
              <a:t> n/k; with k = </a:t>
            </a:r>
            <a:r>
              <a:rPr lang="en-US" dirty="0">
                <a:sym typeface="Symbol" pitchFamily="18" charset="2"/>
              </a:rPr>
              <a:t>n/c for some positive constant c</a:t>
            </a:r>
            <a:r>
              <a:rPr lang="en-US" dirty="0"/>
              <a:t> we have |CDS</a:t>
            </a:r>
            <a:r>
              <a:rPr lang="en-US" baseline="-25000" dirty="0"/>
              <a:t>OPT</a:t>
            </a:r>
            <a:r>
              <a:rPr lang="en-US" dirty="0"/>
              <a:t>| = O(1).</a:t>
            </a:r>
          </a:p>
          <a:p>
            <a:endParaRPr lang="en-US" dirty="0"/>
          </a:p>
          <a:p>
            <a:r>
              <a:rPr lang="en-US" dirty="0"/>
              <a:t>The marking algorithm (also the improved version) does mark all the nodes (except the k leftmost </a:t>
            </a:r>
            <a:r>
              <a:rPr lang="en-US" dirty="0" smtClean="0"/>
              <a:t>and/or rightmost ones</a:t>
            </a:r>
            <a:r>
              <a:rPr lang="en-US" dirty="0"/>
              <a:t>). Thus |</a:t>
            </a:r>
            <a:r>
              <a:rPr lang="en-US" dirty="0" err="1"/>
              <a:t>CDS</a:t>
            </a:r>
            <a:r>
              <a:rPr lang="en-US" baseline="-25000" dirty="0" err="1"/>
              <a:t>Marking</a:t>
            </a:r>
            <a:r>
              <a:rPr lang="en-US" dirty="0"/>
              <a:t>| = n – k; with </a:t>
            </a:r>
            <a:r>
              <a:rPr lang="en-US" dirty="0" smtClean="0"/>
              <a:t>k </a:t>
            </a:r>
            <a:r>
              <a:rPr lang="en-US" dirty="0"/>
              <a:t>= n/c we have |</a:t>
            </a:r>
            <a:r>
              <a:rPr lang="en-US" dirty="0" err="1"/>
              <a:t>CDS</a:t>
            </a:r>
            <a:r>
              <a:rPr lang="en-US" baseline="-25000" dirty="0" err="1"/>
              <a:t>Marking</a:t>
            </a:r>
            <a:r>
              <a:rPr lang="en-US" dirty="0"/>
              <a:t>| = </a:t>
            </a:r>
            <a:r>
              <a:rPr lang="en-US" dirty="0">
                <a:sym typeface="Symbol" pitchFamily="18" charset="2"/>
              </a:rPr>
              <a:t></a:t>
            </a:r>
            <a:r>
              <a:rPr lang="en-US" dirty="0"/>
              <a:t>(n).</a:t>
            </a:r>
          </a:p>
          <a:p>
            <a:endParaRPr lang="en-US" dirty="0"/>
          </a:p>
          <a:p>
            <a:r>
              <a:rPr lang="en-US" dirty="0" smtClean="0"/>
              <a:t>This is </a:t>
            </a:r>
            <a:r>
              <a:rPr lang="en-US" dirty="0" smtClean="0">
                <a:solidFill>
                  <a:srgbClr val="FF0000"/>
                </a:solidFill>
              </a:rPr>
              <a:t>as bad as not doing anything</a:t>
            </a:r>
            <a:r>
              <a:rPr lang="en-US" dirty="0" smtClean="0"/>
              <a:t>!</a:t>
            </a:r>
          </a:p>
          <a:p>
            <a:pPr lvl="1"/>
            <a:r>
              <a:rPr lang="en-US" dirty="0" smtClean="0">
                <a:sym typeface="Wingdings" pitchFamily="2" charset="2"/>
              </a:rPr>
              <a:t>Is there at all a fast distributed way to compute a dominating set?</a:t>
            </a:r>
            <a:endParaRPr lang="en-US" dirty="0">
              <a:sym typeface="Wingdings" pitchFamily="2" charset="2"/>
            </a:endParaRPr>
          </a:p>
        </p:txBody>
      </p:sp>
      <p:sp>
        <p:nvSpPr>
          <p:cNvPr id="697348" name="Oval 4"/>
          <p:cNvSpPr>
            <a:spLocks noChangeArrowheads="1"/>
          </p:cNvSpPr>
          <p:nvPr/>
        </p:nvSpPr>
        <p:spPr bwMode="auto">
          <a:xfrm>
            <a:off x="1258888" y="2563813"/>
            <a:ext cx="144462" cy="144462"/>
          </a:xfrm>
          <a:prstGeom prst="ellipse">
            <a:avLst/>
          </a:prstGeom>
          <a:noFill/>
          <a:ln w="9525" algn="ctr">
            <a:solidFill>
              <a:schemeClr val="tx1"/>
            </a:solidFill>
            <a:round/>
            <a:headEnd/>
            <a:tailEnd/>
          </a:ln>
          <a:effectLst/>
        </p:spPr>
        <p:txBody>
          <a:bodyPr wrap="none" anchor="ctr"/>
          <a:lstStyle/>
          <a:p>
            <a:endParaRPr lang="en-US"/>
          </a:p>
        </p:txBody>
      </p:sp>
      <p:sp>
        <p:nvSpPr>
          <p:cNvPr id="697349" name="Oval 5"/>
          <p:cNvSpPr>
            <a:spLocks noChangeArrowheads="1"/>
          </p:cNvSpPr>
          <p:nvPr/>
        </p:nvSpPr>
        <p:spPr bwMode="auto">
          <a:xfrm>
            <a:off x="1619250" y="2563813"/>
            <a:ext cx="144463" cy="144462"/>
          </a:xfrm>
          <a:prstGeom prst="ellipse">
            <a:avLst/>
          </a:prstGeom>
          <a:noFill/>
          <a:ln w="9525" algn="ctr">
            <a:solidFill>
              <a:schemeClr val="tx1"/>
            </a:solidFill>
            <a:round/>
            <a:headEnd/>
            <a:tailEnd/>
          </a:ln>
          <a:effectLst/>
        </p:spPr>
        <p:txBody>
          <a:bodyPr wrap="none" anchor="ctr"/>
          <a:lstStyle/>
          <a:p>
            <a:endParaRPr lang="en-US"/>
          </a:p>
        </p:txBody>
      </p:sp>
      <p:sp>
        <p:nvSpPr>
          <p:cNvPr id="697351" name="Oval 7"/>
          <p:cNvSpPr>
            <a:spLocks noChangeArrowheads="1"/>
          </p:cNvSpPr>
          <p:nvPr/>
        </p:nvSpPr>
        <p:spPr bwMode="auto">
          <a:xfrm>
            <a:off x="1979613" y="2563813"/>
            <a:ext cx="144462" cy="144462"/>
          </a:xfrm>
          <a:prstGeom prst="ellipse">
            <a:avLst/>
          </a:prstGeom>
          <a:noFill/>
          <a:ln w="9525" algn="ctr">
            <a:solidFill>
              <a:schemeClr val="tx1"/>
            </a:solidFill>
            <a:round/>
            <a:headEnd/>
            <a:tailEnd/>
          </a:ln>
          <a:effectLst/>
        </p:spPr>
        <p:txBody>
          <a:bodyPr wrap="none" anchor="ctr"/>
          <a:lstStyle/>
          <a:p>
            <a:endParaRPr lang="en-US"/>
          </a:p>
        </p:txBody>
      </p:sp>
      <p:sp>
        <p:nvSpPr>
          <p:cNvPr id="697353" name="Oval 9"/>
          <p:cNvSpPr>
            <a:spLocks noChangeArrowheads="1"/>
          </p:cNvSpPr>
          <p:nvPr/>
        </p:nvSpPr>
        <p:spPr bwMode="auto">
          <a:xfrm>
            <a:off x="2339975" y="2563813"/>
            <a:ext cx="144463" cy="144462"/>
          </a:xfrm>
          <a:prstGeom prst="ellipse">
            <a:avLst/>
          </a:prstGeom>
          <a:noFill/>
          <a:ln w="9525" algn="ctr">
            <a:solidFill>
              <a:schemeClr val="tx1"/>
            </a:solidFill>
            <a:round/>
            <a:headEnd/>
            <a:tailEnd/>
          </a:ln>
          <a:effectLst/>
        </p:spPr>
        <p:txBody>
          <a:bodyPr wrap="none" anchor="ctr"/>
          <a:lstStyle/>
          <a:p>
            <a:endParaRPr lang="en-US"/>
          </a:p>
        </p:txBody>
      </p:sp>
      <p:sp>
        <p:nvSpPr>
          <p:cNvPr id="697355" name="Oval 11"/>
          <p:cNvSpPr>
            <a:spLocks noChangeArrowheads="1"/>
          </p:cNvSpPr>
          <p:nvPr/>
        </p:nvSpPr>
        <p:spPr bwMode="auto">
          <a:xfrm>
            <a:off x="2700338" y="2563813"/>
            <a:ext cx="144462" cy="144462"/>
          </a:xfrm>
          <a:prstGeom prst="ellipse">
            <a:avLst/>
          </a:prstGeom>
          <a:noFill/>
          <a:ln w="9525" algn="ctr">
            <a:solidFill>
              <a:schemeClr val="tx1"/>
            </a:solidFill>
            <a:round/>
            <a:headEnd/>
            <a:tailEnd/>
          </a:ln>
          <a:effectLst/>
        </p:spPr>
        <p:txBody>
          <a:bodyPr wrap="none" anchor="ctr"/>
          <a:lstStyle/>
          <a:p>
            <a:endParaRPr lang="en-US"/>
          </a:p>
        </p:txBody>
      </p:sp>
      <p:sp>
        <p:nvSpPr>
          <p:cNvPr id="697357" name="Oval 13"/>
          <p:cNvSpPr>
            <a:spLocks noChangeArrowheads="1"/>
          </p:cNvSpPr>
          <p:nvPr/>
        </p:nvSpPr>
        <p:spPr bwMode="auto">
          <a:xfrm>
            <a:off x="3060700" y="2563813"/>
            <a:ext cx="144463" cy="144462"/>
          </a:xfrm>
          <a:prstGeom prst="ellipse">
            <a:avLst/>
          </a:prstGeom>
          <a:noFill/>
          <a:ln w="9525" algn="ctr">
            <a:solidFill>
              <a:schemeClr val="tx1"/>
            </a:solidFill>
            <a:round/>
            <a:headEnd/>
            <a:tailEnd/>
          </a:ln>
          <a:effectLst/>
        </p:spPr>
        <p:txBody>
          <a:bodyPr wrap="none" anchor="ctr"/>
          <a:lstStyle/>
          <a:p>
            <a:endParaRPr lang="en-US"/>
          </a:p>
        </p:txBody>
      </p:sp>
      <p:sp>
        <p:nvSpPr>
          <p:cNvPr id="697359" name="Oval 15"/>
          <p:cNvSpPr>
            <a:spLocks noChangeArrowheads="1"/>
          </p:cNvSpPr>
          <p:nvPr/>
        </p:nvSpPr>
        <p:spPr bwMode="auto">
          <a:xfrm>
            <a:off x="3421063" y="2563813"/>
            <a:ext cx="144462" cy="144462"/>
          </a:xfrm>
          <a:prstGeom prst="ellipse">
            <a:avLst/>
          </a:prstGeom>
          <a:noFill/>
          <a:ln w="9525" algn="ctr">
            <a:solidFill>
              <a:schemeClr val="tx1"/>
            </a:solidFill>
            <a:round/>
            <a:headEnd/>
            <a:tailEnd/>
          </a:ln>
          <a:effectLst/>
        </p:spPr>
        <p:txBody>
          <a:bodyPr wrap="none" anchor="ctr"/>
          <a:lstStyle/>
          <a:p>
            <a:endParaRPr lang="en-US"/>
          </a:p>
        </p:txBody>
      </p:sp>
      <p:sp>
        <p:nvSpPr>
          <p:cNvPr id="697361" name="Oval 17"/>
          <p:cNvSpPr>
            <a:spLocks noChangeArrowheads="1"/>
          </p:cNvSpPr>
          <p:nvPr/>
        </p:nvSpPr>
        <p:spPr bwMode="auto">
          <a:xfrm>
            <a:off x="3781425" y="2563813"/>
            <a:ext cx="144463" cy="144462"/>
          </a:xfrm>
          <a:prstGeom prst="ellipse">
            <a:avLst/>
          </a:prstGeom>
          <a:noFill/>
          <a:ln w="9525" algn="ctr">
            <a:solidFill>
              <a:schemeClr val="tx1"/>
            </a:solidFill>
            <a:round/>
            <a:headEnd/>
            <a:tailEnd/>
          </a:ln>
          <a:effectLst/>
        </p:spPr>
        <p:txBody>
          <a:bodyPr wrap="none" anchor="ctr"/>
          <a:lstStyle/>
          <a:p>
            <a:endParaRPr lang="en-US"/>
          </a:p>
        </p:txBody>
      </p:sp>
      <p:sp>
        <p:nvSpPr>
          <p:cNvPr id="697363" name="Oval 19"/>
          <p:cNvSpPr>
            <a:spLocks noChangeArrowheads="1"/>
          </p:cNvSpPr>
          <p:nvPr/>
        </p:nvSpPr>
        <p:spPr bwMode="auto">
          <a:xfrm>
            <a:off x="4141788" y="2563813"/>
            <a:ext cx="144462" cy="144462"/>
          </a:xfrm>
          <a:prstGeom prst="ellipse">
            <a:avLst/>
          </a:prstGeom>
          <a:noFill/>
          <a:ln w="9525" algn="ctr">
            <a:solidFill>
              <a:schemeClr val="tx1"/>
            </a:solidFill>
            <a:round/>
            <a:headEnd/>
            <a:tailEnd/>
          </a:ln>
          <a:effectLst/>
        </p:spPr>
        <p:txBody>
          <a:bodyPr wrap="none" anchor="ctr"/>
          <a:lstStyle/>
          <a:p>
            <a:endParaRPr lang="en-US"/>
          </a:p>
        </p:txBody>
      </p:sp>
      <p:sp>
        <p:nvSpPr>
          <p:cNvPr id="697365" name="Oval 21"/>
          <p:cNvSpPr>
            <a:spLocks noChangeArrowheads="1"/>
          </p:cNvSpPr>
          <p:nvPr/>
        </p:nvSpPr>
        <p:spPr bwMode="auto">
          <a:xfrm>
            <a:off x="4502150" y="2563813"/>
            <a:ext cx="144463" cy="144462"/>
          </a:xfrm>
          <a:prstGeom prst="ellipse">
            <a:avLst/>
          </a:prstGeom>
          <a:noFill/>
          <a:ln w="9525" algn="ctr">
            <a:solidFill>
              <a:schemeClr val="tx1"/>
            </a:solidFill>
            <a:round/>
            <a:headEnd/>
            <a:tailEnd/>
          </a:ln>
          <a:effectLst/>
        </p:spPr>
        <p:txBody>
          <a:bodyPr wrap="none" anchor="ctr"/>
          <a:lstStyle/>
          <a:p>
            <a:endParaRPr lang="en-US"/>
          </a:p>
        </p:txBody>
      </p:sp>
      <p:sp>
        <p:nvSpPr>
          <p:cNvPr id="697367" name="Oval 23"/>
          <p:cNvSpPr>
            <a:spLocks noChangeArrowheads="1"/>
          </p:cNvSpPr>
          <p:nvPr/>
        </p:nvSpPr>
        <p:spPr bwMode="auto">
          <a:xfrm>
            <a:off x="4862513" y="2563813"/>
            <a:ext cx="144462" cy="144462"/>
          </a:xfrm>
          <a:prstGeom prst="ellipse">
            <a:avLst/>
          </a:prstGeom>
          <a:noFill/>
          <a:ln w="9525" algn="ctr">
            <a:solidFill>
              <a:schemeClr val="tx1"/>
            </a:solidFill>
            <a:round/>
            <a:headEnd/>
            <a:tailEnd/>
          </a:ln>
          <a:effectLst/>
        </p:spPr>
        <p:txBody>
          <a:bodyPr wrap="none" anchor="ctr"/>
          <a:lstStyle/>
          <a:p>
            <a:endParaRPr lang="en-US"/>
          </a:p>
        </p:txBody>
      </p:sp>
      <p:sp>
        <p:nvSpPr>
          <p:cNvPr id="697369" name="Oval 25"/>
          <p:cNvSpPr>
            <a:spLocks noChangeArrowheads="1"/>
          </p:cNvSpPr>
          <p:nvPr/>
        </p:nvSpPr>
        <p:spPr bwMode="auto">
          <a:xfrm>
            <a:off x="5222875" y="2563813"/>
            <a:ext cx="144463" cy="144462"/>
          </a:xfrm>
          <a:prstGeom prst="ellipse">
            <a:avLst/>
          </a:prstGeom>
          <a:noFill/>
          <a:ln w="9525" algn="ctr">
            <a:solidFill>
              <a:schemeClr val="tx1"/>
            </a:solidFill>
            <a:round/>
            <a:headEnd/>
            <a:tailEnd/>
          </a:ln>
          <a:effectLst/>
        </p:spPr>
        <p:txBody>
          <a:bodyPr wrap="none" anchor="ctr"/>
          <a:lstStyle/>
          <a:p>
            <a:endParaRPr lang="en-US"/>
          </a:p>
        </p:txBody>
      </p:sp>
      <p:sp>
        <p:nvSpPr>
          <p:cNvPr id="697371" name="Oval 27"/>
          <p:cNvSpPr>
            <a:spLocks noChangeArrowheads="1"/>
          </p:cNvSpPr>
          <p:nvPr/>
        </p:nvSpPr>
        <p:spPr bwMode="auto">
          <a:xfrm>
            <a:off x="5583238" y="2563813"/>
            <a:ext cx="144462" cy="144462"/>
          </a:xfrm>
          <a:prstGeom prst="ellipse">
            <a:avLst/>
          </a:prstGeom>
          <a:noFill/>
          <a:ln w="9525" algn="ctr">
            <a:solidFill>
              <a:schemeClr val="tx1"/>
            </a:solidFill>
            <a:round/>
            <a:headEnd/>
            <a:tailEnd/>
          </a:ln>
          <a:effectLst/>
        </p:spPr>
        <p:txBody>
          <a:bodyPr wrap="none" anchor="ctr"/>
          <a:lstStyle/>
          <a:p>
            <a:endParaRPr lang="en-US"/>
          </a:p>
        </p:txBody>
      </p:sp>
      <p:sp>
        <p:nvSpPr>
          <p:cNvPr id="697373" name="Oval 29"/>
          <p:cNvSpPr>
            <a:spLocks noChangeArrowheads="1"/>
          </p:cNvSpPr>
          <p:nvPr/>
        </p:nvSpPr>
        <p:spPr bwMode="auto">
          <a:xfrm>
            <a:off x="5943600" y="2563813"/>
            <a:ext cx="144463" cy="144462"/>
          </a:xfrm>
          <a:prstGeom prst="ellipse">
            <a:avLst/>
          </a:prstGeom>
          <a:noFill/>
          <a:ln w="9525" algn="ctr">
            <a:solidFill>
              <a:schemeClr val="tx1"/>
            </a:solidFill>
            <a:round/>
            <a:headEnd/>
            <a:tailEnd/>
          </a:ln>
          <a:effectLst/>
        </p:spPr>
        <p:txBody>
          <a:bodyPr wrap="none" anchor="ctr"/>
          <a:lstStyle/>
          <a:p>
            <a:endParaRPr lang="en-US"/>
          </a:p>
        </p:txBody>
      </p:sp>
      <p:sp>
        <p:nvSpPr>
          <p:cNvPr id="697375" name="Oval 31"/>
          <p:cNvSpPr>
            <a:spLocks noChangeArrowheads="1"/>
          </p:cNvSpPr>
          <p:nvPr/>
        </p:nvSpPr>
        <p:spPr bwMode="auto">
          <a:xfrm>
            <a:off x="6303963" y="2563813"/>
            <a:ext cx="144462" cy="144462"/>
          </a:xfrm>
          <a:prstGeom prst="ellipse">
            <a:avLst/>
          </a:prstGeom>
          <a:noFill/>
          <a:ln w="9525" algn="ctr">
            <a:solidFill>
              <a:schemeClr val="tx1"/>
            </a:solidFill>
            <a:round/>
            <a:headEnd/>
            <a:tailEnd/>
          </a:ln>
          <a:effectLst/>
        </p:spPr>
        <p:txBody>
          <a:bodyPr wrap="none" anchor="ctr"/>
          <a:lstStyle/>
          <a:p>
            <a:endParaRPr lang="en-US"/>
          </a:p>
        </p:txBody>
      </p:sp>
      <p:sp>
        <p:nvSpPr>
          <p:cNvPr id="697377" name="Oval 33"/>
          <p:cNvSpPr>
            <a:spLocks noChangeArrowheads="1"/>
          </p:cNvSpPr>
          <p:nvPr/>
        </p:nvSpPr>
        <p:spPr bwMode="auto">
          <a:xfrm>
            <a:off x="6664325" y="2563813"/>
            <a:ext cx="144463" cy="144462"/>
          </a:xfrm>
          <a:prstGeom prst="ellipse">
            <a:avLst/>
          </a:prstGeom>
          <a:noFill/>
          <a:ln w="9525" algn="ctr">
            <a:solidFill>
              <a:schemeClr val="tx1"/>
            </a:solidFill>
            <a:round/>
            <a:headEnd/>
            <a:tailEnd/>
          </a:ln>
          <a:effectLst/>
        </p:spPr>
        <p:txBody>
          <a:bodyPr wrap="none" anchor="ctr"/>
          <a:lstStyle/>
          <a:p>
            <a:endParaRPr lang="en-US"/>
          </a:p>
        </p:txBody>
      </p:sp>
      <p:sp>
        <p:nvSpPr>
          <p:cNvPr id="697379" name="Oval 35"/>
          <p:cNvSpPr>
            <a:spLocks noChangeArrowheads="1"/>
          </p:cNvSpPr>
          <p:nvPr/>
        </p:nvSpPr>
        <p:spPr bwMode="auto">
          <a:xfrm>
            <a:off x="7024688" y="2563813"/>
            <a:ext cx="144462" cy="144462"/>
          </a:xfrm>
          <a:prstGeom prst="ellipse">
            <a:avLst/>
          </a:prstGeom>
          <a:noFill/>
          <a:ln w="9525" algn="ctr">
            <a:solidFill>
              <a:schemeClr val="tx1"/>
            </a:solidFill>
            <a:round/>
            <a:headEnd/>
            <a:tailEnd/>
          </a:ln>
          <a:effectLst/>
        </p:spPr>
        <p:txBody>
          <a:bodyPr wrap="none" anchor="ctr"/>
          <a:lstStyle/>
          <a:p>
            <a:endParaRPr lang="en-US"/>
          </a:p>
        </p:txBody>
      </p:sp>
      <p:sp>
        <p:nvSpPr>
          <p:cNvPr id="697381" name="Oval 37"/>
          <p:cNvSpPr>
            <a:spLocks noChangeArrowheads="1"/>
          </p:cNvSpPr>
          <p:nvPr/>
        </p:nvSpPr>
        <p:spPr bwMode="auto">
          <a:xfrm>
            <a:off x="7385050" y="2563813"/>
            <a:ext cx="144463" cy="144462"/>
          </a:xfrm>
          <a:prstGeom prst="ellipse">
            <a:avLst/>
          </a:prstGeom>
          <a:noFill/>
          <a:ln w="9525" algn="ctr">
            <a:solidFill>
              <a:schemeClr val="tx1"/>
            </a:solidFill>
            <a:round/>
            <a:headEnd/>
            <a:tailEnd/>
          </a:ln>
          <a:effectLst/>
        </p:spPr>
        <p:txBody>
          <a:bodyPr wrap="none" anchor="ctr"/>
          <a:lstStyle/>
          <a:p>
            <a:endParaRPr lang="en-US"/>
          </a:p>
        </p:txBody>
      </p:sp>
      <p:sp>
        <p:nvSpPr>
          <p:cNvPr id="697383" name="Oval 39"/>
          <p:cNvSpPr>
            <a:spLocks noChangeArrowheads="1"/>
          </p:cNvSpPr>
          <p:nvPr/>
        </p:nvSpPr>
        <p:spPr bwMode="auto">
          <a:xfrm>
            <a:off x="7745413" y="2563813"/>
            <a:ext cx="144462" cy="144462"/>
          </a:xfrm>
          <a:prstGeom prst="ellipse">
            <a:avLst/>
          </a:prstGeom>
          <a:noFill/>
          <a:ln w="9525" algn="ctr">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ChangeArrowheads="1"/>
          </p:cNvSpPr>
          <p:nvPr>
            <p:ph type="title"/>
          </p:nvPr>
        </p:nvSpPr>
        <p:spPr/>
        <p:txBody>
          <a:bodyPr/>
          <a:lstStyle/>
          <a:p>
            <a:r>
              <a:rPr lang="en-US" dirty="0" smtClean="0"/>
              <a:t>This problem is tough…</a:t>
            </a:r>
            <a:endParaRPr lang="de-CH" dirty="0"/>
          </a:p>
        </p:txBody>
      </p:sp>
      <p:pic>
        <p:nvPicPr>
          <p:cNvPr id="776196" name="Picture 4" descr="alg_img1"/>
          <p:cNvPicPr>
            <a:picLocks noChangeAspect="1" noChangeArrowheads="1"/>
          </p:cNvPicPr>
          <p:nvPr/>
        </p:nvPicPr>
        <p:blipFill>
          <a:blip r:embed="rId4" cstate="print"/>
          <a:srcRect/>
          <a:stretch>
            <a:fillRect/>
          </a:stretch>
        </p:blipFill>
        <p:spPr bwMode="auto">
          <a:xfrm>
            <a:off x="444843" y="873125"/>
            <a:ext cx="5181600" cy="3798483"/>
          </a:xfrm>
          <a:prstGeom prst="rect">
            <a:avLst/>
          </a:prstGeom>
          <a:noFill/>
          <a:ln w="9525">
            <a:noFill/>
            <a:miter lim="800000"/>
            <a:headEnd/>
            <a:tailEnd/>
          </a:ln>
        </p:spPr>
      </p:pic>
      <p:pic>
        <p:nvPicPr>
          <p:cNvPr id="776197" name="Picture 5" descr="alg_img2"/>
          <p:cNvPicPr>
            <a:picLocks noChangeAspect="1" noChangeArrowheads="1"/>
          </p:cNvPicPr>
          <p:nvPr/>
        </p:nvPicPr>
        <p:blipFill>
          <a:blip r:embed="rId5" cstate="print"/>
          <a:srcRect/>
          <a:stretch>
            <a:fillRect/>
          </a:stretch>
        </p:blipFill>
        <p:spPr bwMode="auto">
          <a:xfrm>
            <a:off x="5725770" y="878403"/>
            <a:ext cx="2985516" cy="3059284"/>
          </a:xfrm>
          <a:prstGeom prst="rect">
            <a:avLst/>
          </a:prstGeom>
          <a:noFill/>
        </p:spPr>
      </p:pic>
      <p:sp>
        <p:nvSpPr>
          <p:cNvPr id="7" name="Rectangle 5"/>
          <p:cNvSpPr>
            <a:spLocks noChangeArrowheads="1"/>
          </p:cNvSpPr>
          <p:nvPr/>
        </p:nvSpPr>
        <p:spPr bwMode="auto">
          <a:xfrm>
            <a:off x="2240691" y="5700583"/>
            <a:ext cx="4895507" cy="576648"/>
          </a:xfrm>
          <a:prstGeom prst="rect">
            <a:avLst/>
          </a:prstGeom>
          <a:solidFill>
            <a:schemeClr val="accent1">
              <a:alpha val="25000"/>
            </a:schemeClr>
          </a:solidFill>
          <a:ln w="9525" algn="ctr">
            <a:solidFill>
              <a:schemeClr val="tx1"/>
            </a:solidFill>
            <a:miter lim="800000"/>
            <a:headEnd/>
            <a:tailEnd/>
          </a:ln>
          <a:effectLst/>
        </p:spPr>
        <p:txBody>
          <a:bodyPr wrap="none" anchor="ctr"/>
          <a:lstStyle/>
          <a:p>
            <a:pPr marL="381000" indent="-381000" algn="l">
              <a:buFontTx/>
              <a:buNone/>
            </a:pPr>
            <a:endParaRPr lang="en-US" sz="2400" dirty="0">
              <a:solidFill>
                <a:schemeClr val="tx1"/>
              </a:solidFill>
            </a:endParaRPr>
          </a:p>
        </p:txBody>
      </p:sp>
      <p:pic>
        <p:nvPicPr>
          <p:cNvPr id="8" name="Picture 9" descr="txp_fig"/>
          <p:cNvPicPr>
            <a:picLocks noChangeAspect="1" noChangeArrowheads="1"/>
          </p:cNvPicPr>
          <p:nvPr>
            <p:custDataLst>
              <p:tags r:id="rId1"/>
            </p:custDataLst>
          </p:nvPr>
        </p:nvPicPr>
        <p:blipFill>
          <a:blip r:embed="rId6" cstate="print">
            <a:clrChange>
              <a:clrFrom>
                <a:srgbClr val="FFFFFF"/>
              </a:clrFrom>
              <a:clrTo>
                <a:srgbClr val="FFFFFF">
                  <a:alpha val="0"/>
                </a:srgbClr>
              </a:clrTo>
            </a:clrChange>
          </a:blip>
          <a:srcRect/>
          <a:stretch>
            <a:fillRect/>
          </a:stretch>
        </p:blipFill>
        <p:spPr bwMode="auto">
          <a:xfrm>
            <a:off x="2323616" y="5750139"/>
            <a:ext cx="4709396" cy="461190"/>
          </a:xfrm>
          <a:prstGeom prst="rect">
            <a:avLst/>
          </a:prstGeom>
          <a:noFill/>
          <a:ln w="9525" algn="ctr">
            <a:noFill/>
            <a:miter lim="800000"/>
            <a:headEnd/>
            <a:tailEnd/>
          </a:ln>
          <a:effectLst/>
        </p:spPr>
      </p:pic>
      <p:sp>
        <p:nvSpPr>
          <p:cNvPr id="9" name="Rectangle 3"/>
          <p:cNvSpPr txBox="1">
            <a:spLocks noChangeArrowheads="1"/>
          </p:cNvSpPr>
          <p:nvPr/>
        </p:nvSpPr>
        <p:spPr bwMode="auto">
          <a:xfrm>
            <a:off x="468313" y="836613"/>
            <a:ext cx="8207375" cy="533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81000" marR="0" lvl="0" indent="-3810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81000" marR="0" lvl="0" indent="-381000" algn="l" defTabSz="914400" rtl="0" eaLnBrk="1" fontAlgn="base" latinLnBrk="0" hangingPunct="1">
              <a:lnSpc>
                <a:spcPct val="100000"/>
              </a:lnSpc>
              <a:spcBef>
                <a:spcPct val="20000"/>
              </a:spcBef>
              <a:spcAft>
                <a:spcPct val="0"/>
              </a:spcAft>
              <a:buClrTx/>
              <a:buSzTx/>
              <a:buFontTx/>
              <a:buAutoNum type="arabicPeriod"/>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81000" marR="0" lvl="0" indent="-381000" algn="l" defTabSz="914400" rtl="0" eaLnBrk="1" fontAlgn="base" latinLnBrk="0" hangingPunct="1">
              <a:lnSpc>
                <a:spcPct val="100000"/>
              </a:lnSpc>
              <a:spcBef>
                <a:spcPct val="20000"/>
              </a:spcBef>
              <a:spcAft>
                <a:spcPct val="0"/>
              </a:spcAft>
              <a:buClr>
                <a:schemeClr val="tx1"/>
              </a:buClr>
              <a:buSzTx/>
              <a:buFontTx/>
              <a:buChar char="•"/>
              <a:tabLst/>
              <a:defRPr/>
            </a:pPr>
            <a:endParaRPr lang="en-US" sz="2000" kern="0" dirty="0" smtClean="0">
              <a:solidFill>
                <a:srgbClr val="000000"/>
              </a:solidFill>
              <a:latin typeface="+mn-lt"/>
            </a:endParaRPr>
          </a:p>
          <a:p>
            <a:pPr marL="381000" marR="0" lvl="0" indent="-381000" algn="l" defTabSz="914400" rtl="0" eaLnBrk="1" fontAlgn="base" latinLnBrk="0" hangingPunct="1">
              <a:lnSpc>
                <a:spcPct val="100000"/>
              </a:lnSpc>
              <a:spcBef>
                <a:spcPct val="20000"/>
              </a:spcBef>
              <a:spcAft>
                <a:spcPct val="0"/>
              </a:spcAft>
              <a:buClr>
                <a:schemeClr val="tx1"/>
              </a:buClr>
              <a:buSzTx/>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81000" marR="0" lvl="0" indent="-381000" algn="l" defTabSz="914400" rtl="0" eaLnBrk="1" fontAlgn="base" latinLnBrk="0" hangingPunct="1">
              <a:lnSpc>
                <a:spcPct val="100000"/>
              </a:lnSpc>
              <a:spcBef>
                <a:spcPct val="20000"/>
              </a:spcBef>
              <a:spcAft>
                <a:spcPct val="0"/>
              </a:spcAft>
              <a:buClr>
                <a:schemeClr val="tx1"/>
              </a:buClr>
              <a:buSzTx/>
              <a:buFontTx/>
              <a:buChar char="•"/>
              <a:tabLst/>
              <a:defRPr/>
            </a:pPr>
            <a:endParaRPr lang="en-US" sz="2000" kern="0" dirty="0" smtClean="0">
              <a:solidFill>
                <a:srgbClr val="000000"/>
              </a:solidFill>
              <a:latin typeface="+mn-lt"/>
            </a:endParaRPr>
          </a:p>
          <a:p>
            <a:pPr marL="381000" marR="0" lvl="0" indent="-381000" algn="l" defTabSz="914400" rtl="0" eaLnBrk="1" fontAlgn="base" latinLnBrk="0" hangingPunct="1">
              <a:lnSpc>
                <a:spcPct val="100000"/>
              </a:lnSpc>
              <a:spcBef>
                <a:spcPct val="20000"/>
              </a:spcBef>
              <a:spcAft>
                <a:spcPct val="0"/>
              </a:spcAft>
              <a:buClr>
                <a:schemeClr val="tx1"/>
              </a:buClr>
              <a:buSzTx/>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81000" marR="0" lvl="0" indent="-381000" algn="l" defTabSz="914400" rtl="0" eaLnBrk="1" fontAlgn="base" latinLnBrk="0" hangingPunct="1">
              <a:lnSpc>
                <a:spcPct val="100000"/>
              </a:lnSpc>
              <a:spcBef>
                <a:spcPct val="20000"/>
              </a:spcBef>
              <a:spcAft>
                <a:spcPct val="0"/>
              </a:spcAft>
              <a:buClr>
                <a:schemeClr val="tx1"/>
              </a:buClr>
              <a:buSzTx/>
              <a:buFontTx/>
              <a:buChar char="•"/>
              <a:tabLst/>
              <a:defRPr/>
            </a:pPr>
            <a:endParaRPr lang="en-US" sz="2000" kern="0" dirty="0" smtClean="0">
              <a:solidFill>
                <a:srgbClr val="000000"/>
              </a:solidFill>
              <a:latin typeface="+mn-lt"/>
            </a:endParaRPr>
          </a:p>
          <a:p>
            <a:pPr marL="381000" marR="0" lvl="0" indent="-381000" algn="l" defTabSz="914400" rtl="0" eaLnBrk="1" fontAlgn="base" latinLnBrk="0" hangingPunct="1">
              <a:lnSpc>
                <a:spcPct val="100000"/>
              </a:lnSpc>
              <a:spcBef>
                <a:spcPct val="20000"/>
              </a:spcBef>
              <a:spcAft>
                <a:spcPct val="0"/>
              </a:spcAft>
              <a:buClr>
                <a:schemeClr val="tx1"/>
              </a:buClr>
              <a:buSzTx/>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81000" marR="0" lvl="0" indent="-381000" algn="l" defTabSz="914400" rtl="0" eaLnBrk="1" fontAlgn="base" latinLnBrk="0" hangingPunct="1">
              <a:lnSpc>
                <a:spcPct val="100000"/>
              </a:lnSpc>
              <a:spcBef>
                <a:spcPct val="20000"/>
              </a:spcBef>
              <a:spcAft>
                <a:spcPct val="0"/>
              </a:spcAft>
              <a:buClr>
                <a:schemeClr val="tx1"/>
              </a:buClr>
              <a:buSzTx/>
              <a:buFontTx/>
              <a:buChar char="•"/>
              <a:tabLst/>
              <a:defRPr/>
            </a:pPr>
            <a:endParaRPr lang="en-US" sz="2000" kern="0" dirty="0" smtClean="0">
              <a:solidFill>
                <a:srgbClr val="000000"/>
              </a:solidFill>
              <a:latin typeface="+mn-lt"/>
            </a:endParaRPr>
          </a:p>
          <a:p>
            <a:pPr marL="381000" marR="0" lvl="0" indent="-381000" algn="l" defTabSz="914400" rtl="0" eaLnBrk="1" fontAlgn="base" latinLnBrk="0" hangingPunct="1">
              <a:lnSpc>
                <a:spcPct val="100000"/>
              </a:lnSpc>
              <a:spcBef>
                <a:spcPct val="20000"/>
              </a:spcBef>
              <a:spcAft>
                <a:spcPct val="0"/>
              </a:spcAft>
              <a:buClr>
                <a:schemeClr val="tx1"/>
              </a:buClr>
              <a:buSzTx/>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81000" marR="0" lvl="0" indent="-381000" algn="l" defTabSz="914400" rtl="0" eaLnBrk="1" fontAlgn="base" latinLnBrk="0" hangingPunct="1">
              <a:lnSpc>
                <a:spcPct val="100000"/>
              </a:lnSpc>
              <a:spcBef>
                <a:spcPct val="20000"/>
              </a:spcBef>
              <a:spcAft>
                <a:spcPct val="0"/>
              </a:spcAft>
              <a:buClr>
                <a:schemeClr val="tx1"/>
              </a:buClr>
              <a:buSzTx/>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81000" marR="0" lvl="0" indent="-3810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 however,</a:t>
            </a:r>
            <a:r>
              <a:rPr kumimoji="0" lang="en-US" sz="2000" b="0" i="0" u="none" strike="noStrike" kern="0" cap="none" spc="0" normalizeH="0" noProof="0" dirty="0" smtClean="0">
                <a:ln>
                  <a:noFill/>
                </a:ln>
                <a:solidFill>
                  <a:srgbClr val="000000"/>
                </a:solidFill>
                <a:effectLst/>
                <a:uLnTx/>
                <a:uFillTx/>
                <a:latin typeface="+mn-lt"/>
                <a:ea typeface="+mn-ea"/>
                <a:cs typeface="+mn-cs"/>
              </a:rPr>
              <a:t> </a:t>
            </a:r>
            <a:r>
              <a:rPr lang="en-US" sz="2000" kern="0" dirty="0" smtClean="0">
                <a:solidFill>
                  <a:srgbClr val="000000"/>
                </a:solidFill>
                <a:latin typeface="+mn-lt"/>
              </a:rPr>
              <a:t>t</a:t>
            </a:r>
            <a:r>
              <a:rPr kumimoji="0" lang="en-US" sz="2000" b="0" i="0" u="none" strike="noStrike" kern="0" cap="none" spc="0" normalizeH="0" baseline="0" noProof="0" dirty="0" smtClean="0">
                <a:ln>
                  <a:noFill/>
                </a:ln>
                <a:solidFill>
                  <a:srgbClr val="000000"/>
                </a:solidFill>
                <a:effectLst/>
                <a:uLnTx/>
                <a:uFillTx/>
                <a:latin typeface="+mn-lt"/>
                <a:ea typeface="+mn-ea"/>
                <a:cs typeface="+mn-cs"/>
              </a:rPr>
              <a:t>here are some complicated algorithms that</a:t>
            </a:r>
            <a:r>
              <a:rPr kumimoji="0" lang="en-US" sz="2000" b="0" i="0" u="none" strike="noStrike" kern="0" cap="none" spc="0" normalizeH="0" noProof="0" dirty="0" smtClean="0">
                <a:ln>
                  <a:noFill/>
                </a:ln>
                <a:solidFill>
                  <a:srgbClr val="000000"/>
                </a:solidFill>
                <a:effectLst/>
                <a:uLnTx/>
                <a:uFillTx/>
                <a:latin typeface="+mn-lt"/>
                <a:ea typeface="+mn-ea"/>
                <a:cs typeface="+mn-cs"/>
              </a:rPr>
              <a:t> achieve non-trivial results, e.g. in </a:t>
            </a:r>
            <a:r>
              <a:rPr kumimoji="0" lang="en-US" sz="2000" b="0" i="1" u="none" strike="noStrike" kern="0" cap="none" spc="0" normalizeH="0" noProof="0" dirty="0" smtClean="0">
                <a:ln>
                  <a:noFill/>
                </a:ln>
                <a:solidFill>
                  <a:srgbClr val="000000"/>
                </a:solidFill>
                <a:effectLst/>
                <a:uLnTx/>
                <a:uFillTx/>
                <a:latin typeface="+mn-lt"/>
                <a:ea typeface="+mn-ea"/>
                <a:cs typeface="+mn-cs"/>
              </a:rPr>
              <a:t>k</a:t>
            </a:r>
            <a:r>
              <a:rPr kumimoji="0" lang="en-US" sz="2000" b="0" i="0" u="none" strike="noStrike" kern="0" cap="none" spc="0" normalizeH="0" noProof="0" dirty="0" smtClean="0">
                <a:ln>
                  <a:noFill/>
                </a:ln>
                <a:solidFill>
                  <a:srgbClr val="000000"/>
                </a:solidFill>
                <a:effectLst/>
                <a:uLnTx/>
                <a:uFillTx/>
                <a:latin typeface="+mn-lt"/>
                <a:ea typeface="+mn-ea"/>
                <a:cs typeface="+mn-cs"/>
              </a:rPr>
              <a:t> rounds of communications</a:t>
            </a: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81000" marR="0" lvl="0" indent="-3810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81000" marR="0" lvl="0" indent="-3810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81000" marR="0" lvl="0" indent="-3810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mn-lt"/>
              <a:ea typeface="+mn-ea"/>
              <a:cs typeface="+mn-cs"/>
            </a:endParaRPr>
          </a:p>
        </p:txBody>
      </p:sp>
      <p:sp>
        <p:nvSpPr>
          <p:cNvPr id="10" name="TextBox 9"/>
          <p:cNvSpPr txBox="1"/>
          <p:nvPr/>
        </p:nvSpPr>
        <p:spPr>
          <a:xfrm>
            <a:off x="5646529" y="3888643"/>
            <a:ext cx="1686680" cy="307777"/>
          </a:xfrm>
          <a:prstGeom prst="rect">
            <a:avLst/>
          </a:prstGeom>
          <a:noFill/>
        </p:spPr>
        <p:txBody>
          <a:bodyPr wrap="none" rtlCol="0">
            <a:spAutoFit/>
          </a:bodyPr>
          <a:lstStyle/>
          <a:p>
            <a:r>
              <a:rPr lang="en-US" sz="1400" dirty="0" smtClean="0"/>
              <a:t>[Kuhn et al., 2006]</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76196"/>
                                        </p:tgtEl>
                                        <p:attrNameLst>
                                          <p:attrName>style.visibility</p:attrName>
                                        </p:attrNameLst>
                                      </p:cBhvr>
                                      <p:to>
                                        <p:strVal val="visible"/>
                                      </p:to>
                                    </p:set>
                                    <p:anim calcmode="lin" valueType="num">
                                      <p:cBhvr>
                                        <p:cTn id="7" dur="500" fill="hold"/>
                                        <p:tgtEl>
                                          <p:spTgt spid="776196"/>
                                        </p:tgtEl>
                                        <p:attrNameLst>
                                          <p:attrName>ppt_w</p:attrName>
                                        </p:attrNameLst>
                                      </p:cBhvr>
                                      <p:tavLst>
                                        <p:tav tm="0">
                                          <p:val>
                                            <p:fltVal val="0"/>
                                          </p:val>
                                        </p:tav>
                                        <p:tav tm="100000">
                                          <p:val>
                                            <p:strVal val="#ppt_w"/>
                                          </p:val>
                                        </p:tav>
                                      </p:tavLst>
                                    </p:anim>
                                    <p:anim calcmode="lin" valueType="num">
                                      <p:cBhvr>
                                        <p:cTn id="8" dur="500" fill="hold"/>
                                        <p:tgtEl>
                                          <p:spTgt spid="776196"/>
                                        </p:tgtEl>
                                        <p:attrNameLst>
                                          <p:attrName>ppt_h</p:attrName>
                                        </p:attrNameLst>
                                      </p:cBhvr>
                                      <p:tavLst>
                                        <p:tav tm="0">
                                          <p:val>
                                            <p:fltVal val="0"/>
                                          </p:val>
                                        </p:tav>
                                        <p:tav tm="100000">
                                          <p:val>
                                            <p:strVal val="#ppt_h"/>
                                          </p:val>
                                        </p:tav>
                                      </p:tavLst>
                                    </p:anim>
                                    <p:animEffect transition="in" filter="fade">
                                      <p:cBhvr>
                                        <p:cTn id="9" dur="500"/>
                                        <p:tgtEl>
                                          <p:spTgt spid="776196"/>
                                        </p:tgtEl>
                                      </p:cBhvr>
                                    </p:animEffect>
                                  </p:childTnLst>
                                </p:cTn>
                              </p:par>
                              <p:par>
                                <p:cTn id="10" presetID="31" presetClass="entr" presetSubtype="0" fill="hold" nodeType="withEffect">
                                  <p:stCondLst>
                                    <p:cond delay="500"/>
                                  </p:stCondLst>
                                  <p:iterate type="lt">
                                    <p:tmPct val="5000"/>
                                  </p:iterate>
                                  <p:childTnLst>
                                    <p:set>
                                      <p:cBhvr>
                                        <p:cTn id="11" dur="1" fill="hold">
                                          <p:stCondLst>
                                            <p:cond delay="0"/>
                                          </p:stCondLst>
                                        </p:cTn>
                                        <p:tgtEl>
                                          <p:spTgt spid="776197"/>
                                        </p:tgtEl>
                                        <p:attrNameLst>
                                          <p:attrName>style.visibility</p:attrName>
                                        </p:attrNameLst>
                                      </p:cBhvr>
                                      <p:to>
                                        <p:strVal val="visible"/>
                                      </p:to>
                                    </p:set>
                                    <p:anim calcmode="lin" valueType="num">
                                      <p:cBhvr>
                                        <p:cTn id="12" dur="1000" fill="hold"/>
                                        <p:tgtEl>
                                          <p:spTgt spid="776197"/>
                                        </p:tgtEl>
                                        <p:attrNameLst>
                                          <p:attrName>ppt_w</p:attrName>
                                        </p:attrNameLst>
                                      </p:cBhvr>
                                      <p:tavLst>
                                        <p:tav tm="0">
                                          <p:val>
                                            <p:fltVal val="0"/>
                                          </p:val>
                                        </p:tav>
                                        <p:tav tm="100000">
                                          <p:val>
                                            <p:strVal val="#ppt_w"/>
                                          </p:val>
                                        </p:tav>
                                      </p:tavLst>
                                    </p:anim>
                                    <p:anim calcmode="lin" valueType="num">
                                      <p:cBhvr>
                                        <p:cTn id="13" dur="1000" fill="hold"/>
                                        <p:tgtEl>
                                          <p:spTgt spid="776197"/>
                                        </p:tgtEl>
                                        <p:attrNameLst>
                                          <p:attrName>ppt_h</p:attrName>
                                        </p:attrNameLst>
                                      </p:cBhvr>
                                      <p:tavLst>
                                        <p:tav tm="0">
                                          <p:val>
                                            <p:fltVal val="0"/>
                                          </p:val>
                                        </p:tav>
                                        <p:tav tm="100000">
                                          <p:val>
                                            <p:strVal val="#ppt_h"/>
                                          </p:val>
                                        </p:tav>
                                      </p:tavLst>
                                    </p:anim>
                                    <p:anim calcmode="lin" valueType="num">
                                      <p:cBhvr>
                                        <p:cTn id="14" dur="1000" fill="hold"/>
                                        <p:tgtEl>
                                          <p:spTgt spid="776197"/>
                                        </p:tgtEl>
                                        <p:attrNameLst>
                                          <p:attrName>style.rotation</p:attrName>
                                        </p:attrNameLst>
                                      </p:cBhvr>
                                      <p:tavLst>
                                        <p:tav tm="0">
                                          <p:val>
                                            <p:fltVal val="90"/>
                                          </p:val>
                                        </p:tav>
                                        <p:tav tm="100000">
                                          <p:val>
                                            <p:fltVal val="0"/>
                                          </p:val>
                                        </p:tav>
                                      </p:tavLst>
                                    </p:anim>
                                    <p:animEffect transition="in" filter="fade">
                                      <p:cBhvr>
                                        <p:cTn id="15" dur="1000"/>
                                        <p:tgtEl>
                                          <p:spTgt spid="77619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p:txBody>
          <a:bodyPr/>
          <a:lstStyle/>
          <a:p>
            <a:r>
              <a:rPr lang="en-US"/>
              <a:t>Better and faster algorithm</a:t>
            </a:r>
          </a:p>
        </p:txBody>
      </p:sp>
      <p:sp>
        <p:nvSpPr>
          <p:cNvPr id="787459" name="Rectangle 3"/>
          <p:cNvSpPr>
            <a:spLocks noGrp="1" noChangeArrowheads="1"/>
          </p:cNvSpPr>
          <p:nvPr>
            <p:ph idx="1"/>
          </p:nvPr>
        </p:nvSpPr>
        <p:spPr>
          <a:xfrm>
            <a:off x="468314" y="836613"/>
            <a:ext cx="3329330" cy="5337175"/>
          </a:xfrm>
        </p:spPr>
        <p:txBody>
          <a:bodyPr/>
          <a:lstStyle/>
          <a:p>
            <a:endParaRPr lang="en-US" dirty="0"/>
          </a:p>
          <a:p>
            <a:r>
              <a:rPr lang="en-US" dirty="0"/>
              <a:t>Assume that graph is a </a:t>
            </a:r>
            <a:r>
              <a:rPr lang="en-US" dirty="0">
                <a:solidFill>
                  <a:srgbClr val="FF0000"/>
                </a:solidFill>
              </a:rPr>
              <a:t>unit disk graph</a:t>
            </a:r>
            <a:r>
              <a:rPr lang="en-US" dirty="0"/>
              <a:t> (</a:t>
            </a:r>
            <a:r>
              <a:rPr lang="en-US" dirty="0">
                <a:solidFill>
                  <a:srgbClr val="FF0000"/>
                </a:solidFill>
              </a:rPr>
              <a:t>UDG</a:t>
            </a:r>
            <a:r>
              <a:rPr lang="en-US" dirty="0"/>
              <a:t>)</a:t>
            </a:r>
          </a:p>
          <a:p>
            <a:endParaRPr lang="en-US" dirty="0"/>
          </a:p>
          <a:p>
            <a:endParaRPr lang="en-US" dirty="0"/>
          </a:p>
          <a:p>
            <a:endParaRPr lang="en-US" dirty="0"/>
          </a:p>
          <a:p>
            <a:endParaRPr lang="en-US" dirty="0"/>
          </a:p>
          <a:p>
            <a:endParaRPr lang="en-US" dirty="0"/>
          </a:p>
          <a:p>
            <a:endParaRPr lang="en-US" dirty="0"/>
          </a:p>
          <a:p>
            <a:r>
              <a:rPr lang="en-US" dirty="0"/>
              <a:t>Assume that nodes know their </a:t>
            </a:r>
            <a:r>
              <a:rPr lang="en-US" dirty="0">
                <a:solidFill>
                  <a:srgbClr val="FF0000"/>
                </a:solidFill>
              </a:rPr>
              <a:t>positions</a:t>
            </a:r>
            <a:r>
              <a:rPr lang="en-US" dirty="0"/>
              <a:t> (</a:t>
            </a:r>
            <a:r>
              <a:rPr lang="en-US" dirty="0">
                <a:solidFill>
                  <a:srgbClr val="FF0000"/>
                </a:solidFill>
              </a:rPr>
              <a:t>GPS</a:t>
            </a:r>
            <a:r>
              <a:rPr lang="en-US" dirty="0"/>
              <a:t>)</a:t>
            </a:r>
          </a:p>
        </p:txBody>
      </p:sp>
      <p:pic>
        <p:nvPicPr>
          <p:cNvPr id="787460" name="Picture 4" descr="NTCRmax500"/>
          <p:cNvPicPr>
            <a:picLocks noChangeAspect="1" noChangeArrowheads="1"/>
          </p:cNvPicPr>
          <p:nvPr/>
        </p:nvPicPr>
        <p:blipFill>
          <a:blip r:embed="rId3" cstate="print"/>
          <a:srcRect/>
          <a:stretch>
            <a:fillRect/>
          </a:stretch>
        </p:blipFill>
        <p:spPr bwMode="auto">
          <a:xfrm>
            <a:off x="4310063" y="1482725"/>
            <a:ext cx="4000500" cy="4059238"/>
          </a:xfrm>
          <a:prstGeom prst="rect">
            <a:avLst/>
          </a:prstGeom>
          <a:noFill/>
          <a:ln w="9525">
            <a:noFill/>
            <a:miter lim="800000"/>
            <a:headEnd/>
            <a:tailEnd/>
          </a:ln>
        </p:spPr>
      </p:pic>
      <p:grpSp>
        <p:nvGrpSpPr>
          <p:cNvPr id="2" name="Group 5"/>
          <p:cNvGrpSpPr>
            <a:grpSpLocks/>
          </p:cNvGrpSpPr>
          <p:nvPr/>
        </p:nvGrpSpPr>
        <p:grpSpPr bwMode="auto">
          <a:xfrm>
            <a:off x="1439863" y="2276475"/>
            <a:ext cx="1800225" cy="1381125"/>
            <a:chOff x="582" y="1674"/>
            <a:chExt cx="1134" cy="870"/>
          </a:xfrm>
        </p:grpSpPr>
        <p:sp>
          <p:nvSpPr>
            <p:cNvPr id="787462" name="Oval 6"/>
            <p:cNvSpPr>
              <a:spLocks noChangeArrowheads="1"/>
            </p:cNvSpPr>
            <p:nvPr/>
          </p:nvSpPr>
          <p:spPr bwMode="auto">
            <a:xfrm>
              <a:off x="582" y="1674"/>
              <a:ext cx="900" cy="870"/>
            </a:xfrm>
            <a:prstGeom prst="ellipse">
              <a:avLst/>
            </a:prstGeom>
            <a:solidFill>
              <a:schemeClr val="bg1">
                <a:alpha val="20000"/>
              </a:schemeClr>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787463" name="Oval 7"/>
            <p:cNvSpPr>
              <a:spLocks noChangeArrowheads="1"/>
            </p:cNvSpPr>
            <p:nvPr/>
          </p:nvSpPr>
          <p:spPr bwMode="auto">
            <a:xfrm>
              <a:off x="1020" y="2094"/>
              <a:ext cx="56" cy="56"/>
            </a:xfrm>
            <a:prstGeom prst="ellipse">
              <a:avLst/>
            </a:prstGeom>
            <a:solidFill>
              <a:srgbClr val="000000"/>
            </a:solidFill>
            <a:ln w="25400" algn="ctr">
              <a:noFill/>
              <a:round/>
              <a:headEnd/>
              <a:tailEnd/>
            </a:ln>
            <a:effectLst/>
          </p:spPr>
          <p:txBody>
            <a:bodyPr wrap="none" lIns="90000" tIns="46800" rIns="90000" bIns="46800" anchor="ctr">
              <a:spAutoFit/>
            </a:bodyPr>
            <a:lstStyle/>
            <a:p>
              <a:endParaRPr lang="en-US"/>
            </a:p>
          </p:txBody>
        </p:sp>
        <p:sp>
          <p:nvSpPr>
            <p:cNvPr id="787464" name="Oval 8"/>
            <p:cNvSpPr>
              <a:spLocks noChangeArrowheads="1"/>
            </p:cNvSpPr>
            <p:nvPr/>
          </p:nvSpPr>
          <p:spPr bwMode="auto">
            <a:xfrm>
              <a:off x="1150" y="1768"/>
              <a:ext cx="56" cy="56"/>
            </a:xfrm>
            <a:prstGeom prst="ellipse">
              <a:avLst/>
            </a:prstGeom>
            <a:solidFill>
              <a:srgbClr val="000000"/>
            </a:solidFill>
            <a:ln w="25400" algn="ctr">
              <a:noFill/>
              <a:round/>
              <a:headEnd/>
              <a:tailEnd/>
            </a:ln>
            <a:effectLst/>
          </p:spPr>
          <p:txBody>
            <a:bodyPr wrap="none" lIns="90000" tIns="46800" rIns="90000" bIns="46800" anchor="ctr">
              <a:spAutoFit/>
            </a:bodyPr>
            <a:lstStyle/>
            <a:p>
              <a:endParaRPr lang="en-US"/>
            </a:p>
          </p:txBody>
        </p:sp>
        <p:sp>
          <p:nvSpPr>
            <p:cNvPr id="787465" name="Oval 9"/>
            <p:cNvSpPr>
              <a:spLocks noChangeArrowheads="1"/>
            </p:cNvSpPr>
            <p:nvPr/>
          </p:nvSpPr>
          <p:spPr bwMode="auto">
            <a:xfrm>
              <a:off x="1660" y="2056"/>
              <a:ext cx="56" cy="56"/>
            </a:xfrm>
            <a:prstGeom prst="ellipse">
              <a:avLst/>
            </a:prstGeom>
            <a:solidFill>
              <a:srgbClr val="000000"/>
            </a:solidFill>
            <a:ln w="25400" algn="ctr">
              <a:noFill/>
              <a:round/>
              <a:headEnd/>
              <a:tailEnd/>
            </a:ln>
            <a:effectLst/>
          </p:spPr>
          <p:txBody>
            <a:bodyPr wrap="none" lIns="90000" tIns="46800" rIns="90000" bIns="46800" anchor="ctr">
              <a:spAutoFit/>
            </a:bodyPr>
            <a:lstStyle/>
            <a:p>
              <a:endParaRPr lang="en-US"/>
            </a:p>
          </p:txBody>
        </p:sp>
        <p:sp>
          <p:nvSpPr>
            <p:cNvPr id="787466" name="Line 10"/>
            <p:cNvSpPr>
              <a:spLocks noChangeShapeType="1"/>
            </p:cNvSpPr>
            <p:nvPr/>
          </p:nvSpPr>
          <p:spPr bwMode="auto">
            <a:xfrm flipV="1">
              <a:off x="1062" y="1848"/>
              <a:ext cx="96" cy="216"/>
            </a:xfrm>
            <a:prstGeom prst="line">
              <a:avLst/>
            </a:prstGeom>
            <a:noFill/>
            <a:ln w="25400">
              <a:solidFill>
                <a:schemeClr val="tx1"/>
              </a:solidFill>
              <a:round/>
              <a:headEnd/>
              <a:tailEnd type="triangle" w="med" len="med"/>
            </a:ln>
            <a:effectLst/>
          </p:spPr>
          <p:txBody>
            <a:bodyPr lIns="90000" tIns="46800" rIns="90000" bIns="46800">
              <a:spAutoFit/>
            </a:bodyPr>
            <a:lstStyle/>
            <a:p>
              <a:endParaRPr lang="en-US"/>
            </a:p>
          </p:txBody>
        </p:sp>
        <p:sp>
          <p:nvSpPr>
            <p:cNvPr id="787467" name="Line 11"/>
            <p:cNvSpPr>
              <a:spLocks noChangeShapeType="1"/>
            </p:cNvSpPr>
            <p:nvPr/>
          </p:nvSpPr>
          <p:spPr bwMode="auto">
            <a:xfrm flipV="1">
              <a:off x="1108" y="2086"/>
              <a:ext cx="528" cy="42"/>
            </a:xfrm>
            <a:prstGeom prst="line">
              <a:avLst/>
            </a:prstGeom>
            <a:noFill/>
            <a:ln w="25400">
              <a:solidFill>
                <a:schemeClr val="tx1"/>
              </a:solidFill>
              <a:round/>
              <a:headEnd/>
              <a:tailEnd type="triangle" w="med" len="med"/>
            </a:ln>
            <a:effectLst/>
          </p:spPr>
          <p:txBody>
            <a:bodyPr lIns="90000" tIns="46800" rIns="90000" bIns="46800">
              <a:spAutoFit/>
            </a:bodyPr>
            <a:lstStyle/>
            <a:p>
              <a:endParaRPr lang="en-US"/>
            </a:p>
          </p:txBody>
        </p:sp>
        <p:sp>
          <p:nvSpPr>
            <p:cNvPr id="787468" name="Line 12"/>
            <p:cNvSpPr>
              <a:spLocks noChangeShapeType="1"/>
            </p:cNvSpPr>
            <p:nvPr/>
          </p:nvSpPr>
          <p:spPr bwMode="auto">
            <a:xfrm flipH="1">
              <a:off x="1254" y="1974"/>
              <a:ext cx="132" cy="258"/>
            </a:xfrm>
            <a:prstGeom prst="line">
              <a:avLst/>
            </a:prstGeom>
            <a:noFill/>
            <a:ln w="25400">
              <a:solidFill>
                <a:srgbClr val="FF0000"/>
              </a:solidFill>
              <a:round/>
              <a:headEnd/>
              <a:tailEnd/>
            </a:ln>
            <a:effectLst/>
          </p:spPr>
          <p:txBody>
            <a:bodyPr lIns="90000" tIns="46800" rIns="90000" bIns="46800">
              <a:spAutoFit/>
            </a:bodyPr>
            <a:lstStyle/>
            <a:p>
              <a:endParaRPr lang="en-US"/>
            </a:p>
          </p:txBody>
        </p:sp>
        <p:sp>
          <p:nvSpPr>
            <p:cNvPr id="787469" name="Line 13"/>
            <p:cNvSpPr>
              <a:spLocks noChangeShapeType="1"/>
            </p:cNvSpPr>
            <p:nvPr/>
          </p:nvSpPr>
          <p:spPr bwMode="auto">
            <a:xfrm>
              <a:off x="1228" y="2032"/>
              <a:ext cx="204" cy="162"/>
            </a:xfrm>
            <a:prstGeom prst="line">
              <a:avLst/>
            </a:prstGeom>
            <a:noFill/>
            <a:ln w="25400">
              <a:solidFill>
                <a:srgbClr val="FF0000"/>
              </a:solidFill>
              <a:round/>
              <a:headEnd/>
              <a:tailEnd/>
            </a:ln>
            <a:effectLst/>
          </p:spPr>
          <p:txBody>
            <a:bodyPr lIns="90000" tIns="46800" rIns="90000" bIns="46800">
              <a:spAutoFit/>
            </a:bodyPr>
            <a:lstStyle/>
            <a:p>
              <a:endParaRPr lang="en-US"/>
            </a:p>
          </p:txBody>
        </p:sp>
        <p:sp>
          <p:nvSpPr>
            <p:cNvPr id="787470" name="Line 14"/>
            <p:cNvSpPr>
              <a:spLocks noChangeShapeType="1"/>
            </p:cNvSpPr>
            <p:nvPr/>
          </p:nvSpPr>
          <p:spPr bwMode="auto">
            <a:xfrm flipV="1">
              <a:off x="606" y="2136"/>
              <a:ext cx="402" cy="120"/>
            </a:xfrm>
            <a:prstGeom prst="line">
              <a:avLst/>
            </a:prstGeom>
            <a:noFill/>
            <a:ln w="25400">
              <a:solidFill>
                <a:schemeClr val="tx1"/>
              </a:solidFill>
              <a:round/>
              <a:headEnd type="triangle" w="med" len="med"/>
              <a:tailEnd type="triangle" w="med" len="med"/>
            </a:ln>
            <a:effectLst/>
          </p:spPr>
          <p:txBody>
            <a:bodyPr lIns="90000" tIns="46800" rIns="90000" bIns="46800">
              <a:spAutoFit/>
            </a:bodyPr>
            <a:lstStyle/>
            <a:p>
              <a:endParaRPr lang="en-US"/>
            </a:p>
          </p:txBody>
        </p:sp>
        <p:sp>
          <p:nvSpPr>
            <p:cNvPr id="787471" name="Text Box 15"/>
            <p:cNvSpPr txBox="1">
              <a:spLocks noChangeArrowheads="1"/>
            </p:cNvSpPr>
            <p:nvPr/>
          </p:nvSpPr>
          <p:spPr bwMode="auto">
            <a:xfrm>
              <a:off x="705" y="1916"/>
              <a:ext cx="197" cy="212"/>
            </a:xfrm>
            <a:prstGeom prst="rect">
              <a:avLst/>
            </a:prstGeom>
            <a:noFill/>
            <a:ln w="25400" algn="ctr">
              <a:noFill/>
              <a:miter lim="800000"/>
              <a:headEnd/>
              <a:tailEnd/>
            </a:ln>
            <a:effectLst/>
          </p:spPr>
          <p:txBody>
            <a:bodyPr lIns="90000" tIns="46800" rIns="90000" bIns="46800">
              <a:spAutoFit/>
            </a:bodyPr>
            <a:lstStyle/>
            <a:p>
              <a:pPr marL="381000" indent="-381000" algn="l">
                <a:buFontTx/>
                <a:buNone/>
              </a:pPr>
              <a:r>
                <a:rPr lang="de-CH" sz="1600">
                  <a:solidFill>
                    <a:schemeClr val="tx1"/>
                  </a:solidFill>
                </a:rPr>
                <a:t>1</a:t>
              </a:r>
              <a:endParaRPr lang="en-US" sz="1600">
                <a:solidFill>
                  <a:schemeClr val="tx1"/>
                </a:solidFill>
              </a:endParaRPr>
            </a:p>
          </p:txBody>
        </p:sp>
        <p:sp>
          <p:nvSpPr>
            <p:cNvPr id="787472" name="Text Box 16"/>
            <p:cNvSpPr txBox="1">
              <a:spLocks noChangeArrowheads="1"/>
            </p:cNvSpPr>
            <p:nvPr/>
          </p:nvSpPr>
          <p:spPr bwMode="auto">
            <a:xfrm>
              <a:off x="943" y="2130"/>
              <a:ext cx="197" cy="212"/>
            </a:xfrm>
            <a:prstGeom prst="rect">
              <a:avLst/>
            </a:prstGeom>
            <a:noFill/>
            <a:ln w="25400" algn="ctr">
              <a:noFill/>
              <a:miter lim="800000"/>
              <a:headEnd/>
              <a:tailEnd/>
            </a:ln>
            <a:effectLst/>
          </p:spPr>
          <p:txBody>
            <a:bodyPr lIns="90000" tIns="46800" rIns="90000" bIns="46800">
              <a:spAutoFit/>
            </a:bodyPr>
            <a:lstStyle/>
            <a:p>
              <a:pPr marL="381000" indent="-381000" algn="l">
                <a:buFontTx/>
                <a:buNone/>
              </a:pPr>
              <a:r>
                <a:rPr lang="de-CH" sz="1600">
                  <a:solidFill>
                    <a:schemeClr val="tx1"/>
                  </a:solidFill>
                </a:rPr>
                <a:t>u</a:t>
              </a:r>
              <a:endParaRPr lang="en-US" sz="1600">
                <a:solidFill>
                  <a:schemeClr val="tx1"/>
                </a:solidFill>
              </a:endParaRPr>
            </a:p>
          </p:txBody>
        </p:sp>
        <p:sp>
          <p:nvSpPr>
            <p:cNvPr id="787473" name="Text Box 17"/>
            <p:cNvSpPr txBox="1">
              <a:spLocks noChangeArrowheads="1"/>
            </p:cNvSpPr>
            <p:nvPr/>
          </p:nvSpPr>
          <p:spPr bwMode="auto">
            <a:xfrm>
              <a:off x="947" y="1696"/>
              <a:ext cx="197" cy="212"/>
            </a:xfrm>
            <a:prstGeom prst="rect">
              <a:avLst/>
            </a:prstGeom>
            <a:noFill/>
            <a:ln w="25400" algn="ctr">
              <a:noFill/>
              <a:miter lim="800000"/>
              <a:headEnd/>
              <a:tailEnd/>
            </a:ln>
            <a:effectLst/>
          </p:spPr>
          <p:txBody>
            <a:bodyPr lIns="90000" tIns="46800" rIns="90000" bIns="46800">
              <a:spAutoFit/>
            </a:bodyPr>
            <a:lstStyle/>
            <a:p>
              <a:pPr marL="381000" indent="-381000" algn="l">
                <a:buFontTx/>
                <a:buNone/>
              </a:pPr>
              <a:r>
                <a:rPr lang="de-CH" sz="1600">
                  <a:solidFill>
                    <a:schemeClr val="tx1"/>
                  </a:solidFill>
                </a:rPr>
                <a:t>v</a:t>
              </a:r>
              <a:endParaRPr lang="en-US" sz="1600">
                <a:solidFill>
                  <a:schemeClr val="tx1"/>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a:t>
            </a:r>
            <a:endParaRPr lang="en-US" dirty="0"/>
          </a:p>
        </p:txBody>
      </p:sp>
      <p:sp>
        <p:nvSpPr>
          <p:cNvPr id="3" name="Content Placeholder 2"/>
          <p:cNvSpPr>
            <a:spLocks noGrp="1"/>
          </p:cNvSpPr>
          <p:nvPr>
            <p:ph idx="1"/>
          </p:nvPr>
        </p:nvSpPr>
        <p:spPr/>
        <p:txBody>
          <a:bodyPr/>
          <a:lstStyle/>
          <a:p>
            <a:endParaRPr lang="en-US" dirty="0" smtClean="0"/>
          </a:p>
          <a:p>
            <a:r>
              <a:rPr lang="en-US" dirty="0" smtClean="0"/>
              <a:t>Area maturity</a:t>
            </a:r>
          </a:p>
          <a:p>
            <a:endParaRPr lang="en-US" dirty="0" smtClean="0"/>
          </a:p>
          <a:p>
            <a:endParaRPr lang="en-US" dirty="0" smtClean="0"/>
          </a:p>
          <a:p>
            <a:endParaRPr lang="en-US" dirty="0" smtClean="0"/>
          </a:p>
          <a:p>
            <a:r>
              <a:rPr lang="en-US" dirty="0" smtClean="0"/>
              <a:t>Practical importance</a:t>
            </a:r>
          </a:p>
          <a:p>
            <a:endParaRPr lang="en-US" dirty="0" smtClean="0"/>
          </a:p>
          <a:p>
            <a:endParaRPr lang="en-US" dirty="0" smtClean="0"/>
          </a:p>
          <a:p>
            <a:endParaRPr lang="en-US" dirty="0" smtClean="0"/>
          </a:p>
          <a:p>
            <a:r>
              <a:rPr lang="en-US" dirty="0" smtClean="0"/>
              <a:t>Theoretical importance</a:t>
            </a:r>
          </a:p>
          <a:p>
            <a:endParaRPr lang="en-US" dirty="0"/>
          </a:p>
        </p:txBody>
      </p:sp>
      <p:sp>
        <p:nvSpPr>
          <p:cNvPr id="4" name="Rectangle 3"/>
          <p:cNvSpPr/>
          <p:nvPr/>
        </p:nvSpPr>
        <p:spPr bwMode="auto">
          <a:xfrm>
            <a:off x="889907" y="1657357"/>
            <a:ext cx="7788729" cy="489857"/>
          </a:xfrm>
          <a:prstGeom prst="rect">
            <a:avLst/>
          </a:prstGeom>
          <a:gradFill flip="none" rotWithShape="1">
            <a:gsLst>
              <a:gs pos="0">
                <a:srgbClr val="FF0000"/>
              </a:gs>
              <a:gs pos="100000">
                <a:srgbClr val="33CC33"/>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bg1"/>
                </a:solidFill>
              </a:rPr>
              <a:t>First steps                                                         </a:t>
            </a:r>
            <a:r>
              <a:rPr kumimoji="0" lang="en-US" b="0" i="0" u="none" strike="noStrike" cap="none" normalizeH="0" baseline="0" dirty="0" smtClean="0">
                <a:ln>
                  <a:noFill/>
                </a:ln>
                <a:solidFill>
                  <a:schemeClr val="bg1"/>
                </a:solidFill>
                <a:effectLst/>
                <a:latin typeface="Arial" charset="0"/>
              </a:rPr>
              <a:t>Text book</a:t>
            </a:r>
          </a:p>
        </p:txBody>
      </p:sp>
      <p:sp>
        <p:nvSpPr>
          <p:cNvPr id="5" name="Rectangle 4"/>
          <p:cNvSpPr/>
          <p:nvPr/>
        </p:nvSpPr>
        <p:spPr bwMode="auto">
          <a:xfrm>
            <a:off x="889907" y="3132373"/>
            <a:ext cx="7788729" cy="489857"/>
          </a:xfrm>
          <a:prstGeom prst="rect">
            <a:avLst/>
          </a:prstGeom>
          <a:gradFill flip="none" rotWithShape="1">
            <a:gsLst>
              <a:gs pos="0">
                <a:srgbClr val="FF0000"/>
              </a:gs>
              <a:gs pos="100000">
                <a:srgbClr val="33CC33"/>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Arial" charset="0"/>
              </a:rPr>
              <a:t>No apps                                                     Mission critical</a:t>
            </a:r>
          </a:p>
        </p:txBody>
      </p:sp>
      <p:sp>
        <p:nvSpPr>
          <p:cNvPr id="6" name="Rectangle 5"/>
          <p:cNvSpPr/>
          <p:nvPr/>
        </p:nvSpPr>
        <p:spPr bwMode="auto">
          <a:xfrm>
            <a:off x="889907" y="4607389"/>
            <a:ext cx="7788729" cy="489857"/>
          </a:xfrm>
          <a:prstGeom prst="rect">
            <a:avLst/>
          </a:prstGeom>
          <a:gradFill flip="none" rotWithShape="1">
            <a:gsLst>
              <a:gs pos="0">
                <a:srgbClr val="FF0000"/>
              </a:gs>
              <a:gs pos="100000">
                <a:srgbClr val="33CC33"/>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Arial" charset="0"/>
              </a:rPr>
              <a:t>Not</a:t>
            </a:r>
            <a:r>
              <a:rPr kumimoji="0" lang="en-US" b="0" i="0" u="none" strike="noStrike" cap="none" normalizeH="0" dirty="0" smtClean="0">
                <a:ln>
                  <a:noFill/>
                </a:ln>
                <a:solidFill>
                  <a:schemeClr val="bg1"/>
                </a:solidFill>
                <a:effectLst/>
                <a:latin typeface="Arial" charset="0"/>
              </a:rPr>
              <a:t> really                                                          </a:t>
            </a:r>
            <a:r>
              <a:rPr kumimoji="0" lang="en-US" b="0" i="0" u="none" strike="noStrike" cap="none" normalizeH="0" baseline="0" dirty="0" smtClean="0">
                <a:ln>
                  <a:noFill/>
                </a:ln>
                <a:solidFill>
                  <a:schemeClr val="bg1"/>
                </a:solidFill>
                <a:effectLst/>
                <a:latin typeface="Arial" charset="0"/>
              </a:rPr>
              <a:t>Must have</a:t>
            </a:r>
          </a:p>
        </p:txBody>
      </p:sp>
      <p:sp>
        <p:nvSpPr>
          <p:cNvPr id="7" name="Isosceles Triangle 6"/>
          <p:cNvSpPr/>
          <p:nvPr/>
        </p:nvSpPr>
        <p:spPr bwMode="auto">
          <a:xfrm>
            <a:off x="6409848" y="1926771"/>
            <a:ext cx="293915" cy="391886"/>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Isosceles Triangle 7"/>
          <p:cNvSpPr/>
          <p:nvPr/>
        </p:nvSpPr>
        <p:spPr bwMode="auto">
          <a:xfrm>
            <a:off x="3241973" y="3385456"/>
            <a:ext cx="293915" cy="391886"/>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Isosceles Triangle 8"/>
          <p:cNvSpPr/>
          <p:nvPr/>
        </p:nvSpPr>
        <p:spPr bwMode="auto">
          <a:xfrm>
            <a:off x="7719573" y="4876798"/>
            <a:ext cx="293915" cy="391886"/>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ChangeArrowheads="1"/>
          </p:cNvSpPr>
          <p:nvPr>
            <p:ph type="title"/>
          </p:nvPr>
        </p:nvSpPr>
        <p:spPr/>
        <p:txBody>
          <a:bodyPr/>
          <a:lstStyle/>
          <a:p>
            <a:r>
              <a:rPr lang="en-US"/>
              <a:t>Then…</a:t>
            </a:r>
            <a:endParaRPr lang="de-CH"/>
          </a:p>
        </p:txBody>
      </p:sp>
      <p:sp>
        <p:nvSpPr>
          <p:cNvPr id="788483" name="Oval 3"/>
          <p:cNvSpPr>
            <a:spLocks noChangeArrowheads="1"/>
          </p:cNvSpPr>
          <p:nvPr/>
        </p:nvSpPr>
        <p:spPr bwMode="auto">
          <a:xfrm>
            <a:off x="2725738" y="21828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484" name="Oval 4"/>
          <p:cNvSpPr>
            <a:spLocks noChangeArrowheads="1"/>
          </p:cNvSpPr>
          <p:nvPr/>
        </p:nvSpPr>
        <p:spPr bwMode="auto">
          <a:xfrm>
            <a:off x="2493963" y="2217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485" name="Oval 5"/>
          <p:cNvSpPr>
            <a:spLocks noChangeArrowheads="1"/>
          </p:cNvSpPr>
          <p:nvPr/>
        </p:nvSpPr>
        <p:spPr bwMode="auto">
          <a:xfrm>
            <a:off x="3252788" y="2462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486" name="Oval 6"/>
          <p:cNvSpPr>
            <a:spLocks noChangeArrowheads="1"/>
          </p:cNvSpPr>
          <p:nvPr/>
        </p:nvSpPr>
        <p:spPr bwMode="auto">
          <a:xfrm>
            <a:off x="1973263" y="2744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487" name="Oval 7"/>
          <p:cNvSpPr>
            <a:spLocks noChangeArrowheads="1"/>
          </p:cNvSpPr>
          <p:nvPr/>
        </p:nvSpPr>
        <p:spPr bwMode="auto">
          <a:xfrm>
            <a:off x="2300288" y="24018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488" name="Oval 8"/>
          <p:cNvSpPr>
            <a:spLocks noChangeArrowheads="1"/>
          </p:cNvSpPr>
          <p:nvPr/>
        </p:nvSpPr>
        <p:spPr bwMode="auto">
          <a:xfrm>
            <a:off x="2189163" y="2960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489" name="Oval 9"/>
          <p:cNvSpPr>
            <a:spLocks noChangeArrowheads="1"/>
          </p:cNvSpPr>
          <p:nvPr/>
        </p:nvSpPr>
        <p:spPr bwMode="auto">
          <a:xfrm>
            <a:off x="2516188" y="2617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490" name="Oval 10"/>
          <p:cNvSpPr>
            <a:spLocks noChangeArrowheads="1"/>
          </p:cNvSpPr>
          <p:nvPr/>
        </p:nvSpPr>
        <p:spPr bwMode="auto">
          <a:xfrm>
            <a:off x="1957388" y="3090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491" name="Oval 11"/>
          <p:cNvSpPr>
            <a:spLocks noChangeArrowheads="1"/>
          </p:cNvSpPr>
          <p:nvPr/>
        </p:nvSpPr>
        <p:spPr bwMode="auto">
          <a:xfrm>
            <a:off x="2284413" y="27479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492" name="Oval 12"/>
          <p:cNvSpPr>
            <a:spLocks noChangeArrowheads="1"/>
          </p:cNvSpPr>
          <p:nvPr/>
        </p:nvSpPr>
        <p:spPr bwMode="auto">
          <a:xfrm>
            <a:off x="2557463" y="23923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493" name="Oval 13"/>
          <p:cNvSpPr>
            <a:spLocks noChangeArrowheads="1"/>
          </p:cNvSpPr>
          <p:nvPr/>
        </p:nvSpPr>
        <p:spPr bwMode="auto">
          <a:xfrm>
            <a:off x="2449513" y="2036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494" name="Oval 14"/>
          <p:cNvSpPr>
            <a:spLocks noChangeArrowheads="1"/>
          </p:cNvSpPr>
          <p:nvPr/>
        </p:nvSpPr>
        <p:spPr bwMode="auto">
          <a:xfrm>
            <a:off x="1436688" y="36179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495" name="Oval 15"/>
          <p:cNvSpPr>
            <a:spLocks noChangeArrowheads="1"/>
          </p:cNvSpPr>
          <p:nvPr/>
        </p:nvSpPr>
        <p:spPr bwMode="auto">
          <a:xfrm>
            <a:off x="1763713" y="32750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496" name="Oval 16"/>
          <p:cNvSpPr>
            <a:spLocks noChangeArrowheads="1"/>
          </p:cNvSpPr>
          <p:nvPr/>
        </p:nvSpPr>
        <p:spPr bwMode="auto">
          <a:xfrm>
            <a:off x="1652588" y="38338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497" name="Oval 17"/>
          <p:cNvSpPr>
            <a:spLocks noChangeArrowheads="1"/>
          </p:cNvSpPr>
          <p:nvPr/>
        </p:nvSpPr>
        <p:spPr bwMode="auto">
          <a:xfrm>
            <a:off x="1979613" y="34909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498" name="Oval 18"/>
          <p:cNvSpPr>
            <a:spLocks noChangeArrowheads="1"/>
          </p:cNvSpPr>
          <p:nvPr/>
        </p:nvSpPr>
        <p:spPr bwMode="auto">
          <a:xfrm>
            <a:off x="1420813" y="39639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499" name="Oval 19"/>
          <p:cNvSpPr>
            <a:spLocks noChangeArrowheads="1"/>
          </p:cNvSpPr>
          <p:nvPr/>
        </p:nvSpPr>
        <p:spPr bwMode="auto">
          <a:xfrm>
            <a:off x="1747838" y="3621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00" name="Oval 20"/>
          <p:cNvSpPr>
            <a:spLocks noChangeArrowheads="1"/>
          </p:cNvSpPr>
          <p:nvPr/>
        </p:nvSpPr>
        <p:spPr bwMode="auto">
          <a:xfrm>
            <a:off x="1516063" y="33321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01" name="Oval 21"/>
          <p:cNvSpPr>
            <a:spLocks noChangeArrowheads="1"/>
          </p:cNvSpPr>
          <p:nvPr/>
        </p:nvSpPr>
        <p:spPr bwMode="auto">
          <a:xfrm>
            <a:off x="900113" y="44910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02" name="Oval 22"/>
          <p:cNvSpPr>
            <a:spLocks noChangeArrowheads="1"/>
          </p:cNvSpPr>
          <p:nvPr/>
        </p:nvSpPr>
        <p:spPr bwMode="auto">
          <a:xfrm>
            <a:off x="1227138" y="41481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03" name="Oval 23"/>
          <p:cNvSpPr>
            <a:spLocks noChangeArrowheads="1"/>
          </p:cNvSpPr>
          <p:nvPr/>
        </p:nvSpPr>
        <p:spPr bwMode="auto">
          <a:xfrm>
            <a:off x="1116013" y="47069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04" name="Oval 24"/>
          <p:cNvSpPr>
            <a:spLocks noChangeArrowheads="1"/>
          </p:cNvSpPr>
          <p:nvPr/>
        </p:nvSpPr>
        <p:spPr bwMode="auto">
          <a:xfrm>
            <a:off x="1443038" y="43640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05" name="Oval 25"/>
          <p:cNvSpPr>
            <a:spLocks noChangeArrowheads="1"/>
          </p:cNvSpPr>
          <p:nvPr/>
        </p:nvSpPr>
        <p:spPr bwMode="auto">
          <a:xfrm>
            <a:off x="884238" y="4837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06" name="Oval 26"/>
          <p:cNvSpPr>
            <a:spLocks noChangeArrowheads="1"/>
          </p:cNvSpPr>
          <p:nvPr/>
        </p:nvSpPr>
        <p:spPr bwMode="auto">
          <a:xfrm>
            <a:off x="1211263" y="4494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07" name="Oval 27"/>
          <p:cNvSpPr>
            <a:spLocks noChangeArrowheads="1"/>
          </p:cNvSpPr>
          <p:nvPr/>
        </p:nvSpPr>
        <p:spPr bwMode="auto">
          <a:xfrm>
            <a:off x="1023938" y="4948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08" name="Oval 28"/>
          <p:cNvSpPr>
            <a:spLocks noChangeArrowheads="1"/>
          </p:cNvSpPr>
          <p:nvPr/>
        </p:nvSpPr>
        <p:spPr bwMode="auto">
          <a:xfrm>
            <a:off x="998538" y="4119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09" name="Oval 29"/>
          <p:cNvSpPr>
            <a:spLocks noChangeArrowheads="1"/>
          </p:cNvSpPr>
          <p:nvPr/>
        </p:nvSpPr>
        <p:spPr bwMode="auto">
          <a:xfrm>
            <a:off x="1058863" y="43354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10" name="Oval 30"/>
          <p:cNvSpPr>
            <a:spLocks noChangeArrowheads="1"/>
          </p:cNvSpPr>
          <p:nvPr/>
        </p:nvSpPr>
        <p:spPr bwMode="auto">
          <a:xfrm>
            <a:off x="2290763" y="37639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11" name="Oval 31"/>
          <p:cNvSpPr>
            <a:spLocks noChangeArrowheads="1"/>
          </p:cNvSpPr>
          <p:nvPr/>
        </p:nvSpPr>
        <p:spPr bwMode="auto">
          <a:xfrm>
            <a:off x="3106738" y="2611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12" name="Oval 32"/>
          <p:cNvSpPr>
            <a:spLocks noChangeArrowheads="1"/>
          </p:cNvSpPr>
          <p:nvPr/>
        </p:nvSpPr>
        <p:spPr bwMode="auto">
          <a:xfrm>
            <a:off x="3322638" y="2827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13" name="Oval 33"/>
          <p:cNvSpPr>
            <a:spLocks noChangeArrowheads="1"/>
          </p:cNvSpPr>
          <p:nvPr/>
        </p:nvSpPr>
        <p:spPr bwMode="auto">
          <a:xfrm>
            <a:off x="3090863" y="29575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14" name="Oval 34"/>
          <p:cNvSpPr>
            <a:spLocks noChangeArrowheads="1"/>
          </p:cNvSpPr>
          <p:nvPr/>
        </p:nvSpPr>
        <p:spPr bwMode="auto">
          <a:xfrm>
            <a:off x="2754313" y="26400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15" name="Oval 35"/>
          <p:cNvSpPr>
            <a:spLocks noChangeArrowheads="1"/>
          </p:cNvSpPr>
          <p:nvPr/>
        </p:nvSpPr>
        <p:spPr bwMode="auto">
          <a:xfrm>
            <a:off x="3081338" y="2297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16" name="Oval 36"/>
          <p:cNvSpPr>
            <a:spLocks noChangeArrowheads="1"/>
          </p:cNvSpPr>
          <p:nvPr/>
        </p:nvSpPr>
        <p:spPr bwMode="auto">
          <a:xfrm>
            <a:off x="2808288" y="23701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17" name="Oval 37"/>
          <p:cNvSpPr>
            <a:spLocks noChangeArrowheads="1"/>
          </p:cNvSpPr>
          <p:nvPr/>
        </p:nvSpPr>
        <p:spPr bwMode="auto">
          <a:xfrm>
            <a:off x="3135313" y="2027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18" name="Oval 38"/>
          <p:cNvSpPr>
            <a:spLocks noChangeArrowheads="1"/>
          </p:cNvSpPr>
          <p:nvPr/>
        </p:nvSpPr>
        <p:spPr bwMode="auto">
          <a:xfrm>
            <a:off x="2570163" y="3484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19" name="Oval 39"/>
          <p:cNvSpPr>
            <a:spLocks noChangeArrowheads="1"/>
          </p:cNvSpPr>
          <p:nvPr/>
        </p:nvSpPr>
        <p:spPr bwMode="auto">
          <a:xfrm>
            <a:off x="2897188" y="31416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20" name="Oval 40"/>
          <p:cNvSpPr>
            <a:spLocks noChangeArrowheads="1"/>
          </p:cNvSpPr>
          <p:nvPr/>
        </p:nvSpPr>
        <p:spPr bwMode="auto">
          <a:xfrm>
            <a:off x="2786063" y="37004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21" name="Oval 41"/>
          <p:cNvSpPr>
            <a:spLocks noChangeArrowheads="1"/>
          </p:cNvSpPr>
          <p:nvPr/>
        </p:nvSpPr>
        <p:spPr bwMode="auto">
          <a:xfrm>
            <a:off x="3113088" y="3357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22" name="Oval 42"/>
          <p:cNvSpPr>
            <a:spLocks noChangeArrowheads="1"/>
          </p:cNvSpPr>
          <p:nvPr/>
        </p:nvSpPr>
        <p:spPr bwMode="auto">
          <a:xfrm>
            <a:off x="2554288" y="38306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23" name="Oval 43"/>
          <p:cNvSpPr>
            <a:spLocks noChangeArrowheads="1"/>
          </p:cNvSpPr>
          <p:nvPr/>
        </p:nvSpPr>
        <p:spPr bwMode="auto">
          <a:xfrm>
            <a:off x="2881313" y="3487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24" name="Oval 44"/>
          <p:cNvSpPr>
            <a:spLocks noChangeArrowheads="1"/>
          </p:cNvSpPr>
          <p:nvPr/>
        </p:nvSpPr>
        <p:spPr bwMode="auto">
          <a:xfrm>
            <a:off x="2217738" y="35131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25" name="Oval 45"/>
          <p:cNvSpPr>
            <a:spLocks noChangeArrowheads="1"/>
          </p:cNvSpPr>
          <p:nvPr/>
        </p:nvSpPr>
        <p:spPr bwMode="auto">
          <a:xfrm>
            <a:off x="2544763" y="3170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26" name="Oval 46"/>
          <p:cNvSpPr>
            <a:spLocks noChangeArrowheads="1"/>
          </p:cNvSpPr>
          <p:nvPr/>
        </p:nvSpPr>
        <p:spPr bwMode="auto">
          <a:xfrm>
            <a:off x="2271713" y="32432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27" name="Oval 47"/>
          <p:cNvSpPr>
            <a:spLocks noChangeArrowheads="1"/>
          </p:cNvSpPr>
          <p:nvPr/>
        </p:nvSpPr>
        <p:spPr bwMode="auto">
          <a:xfrm>
            <a:off x="2598738" y="29003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28" name="Oval 48"/>
          <p:cNvSpPr>
            <a:spLocks noChangeArrowheads="1"/>
          </p:cNvSpPr>
          <p:nvPr/>
        </p:nvSpPr>
        <p:spPr bwMode="auto">
          <a:xfrm>
            <a:off x="2033588" y="4357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29" name="Oval 49"/>
          <p:cNvSpPr>
            <a:spLocks noChangeArrowheads="1"/>
          </p:cNvSpPr>
          <p:nvPr/>
        </p:nvSpPr>
        <p:spPr bwMode="auto">
          <a:xfrm>
            <a:off x="2360613" y="4014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30" name="Oval 50"/>
          <p:cNvSpPr>
            <a:spLocks noChangeArrowheads="1"/>
          </p:cNvSpPr>
          <p:nvPr/>
        </p:nvSpPr>
        <p:spPr bwMode="auto">
          <a:xfrm>
            <a:off x="2249488" y="45735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31" name="Oval 51"/>
          <p:cNvSpPr>
            <a:spLocks noChangeArrowheads="1"/>
          </p:cNvSpPr>
          <p:nvPr/>
        </p:nvSpPr>
        <p:spPr bwMode="auto">
          <a:xfrm>
            <a:off x="2576513" y="4230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32" name="Oval 52"/>
          <p:cNvSpPr>
            <a:spLocks noChangeArrowheads="1"/>
          </p:cNvSpPr>
          <p:nvPr/>
        </p:nvSpPr>
        <p:spPr bwMode="auto">
          <a:xfrm>
            <a:off x="2017713" y="4703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33" name="Oval 53"/>
          <p:cNvSpPr>
            <a:spLocks noChangeArrowheads="1"/>
          </p:cNvSpPr>
          <p:nvPr/>
        </p:nvSpPr>
        <p:spPr bwMode="auto">
          <a:xfrm>
            <a:off x="2344738" y="4360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34" name="Oval 54"/>
          <p:cNvSpPr>
            <a:spLocks noChangeArrowheads="1"/>
          </p:cNvSpPr>
          <p:nvPr/>
        </p:nvSpPr>
        <p:spPr bwMode="auto">
          <a:xfrm>
            <a:off x="1681163" y="43862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35" name="Oval 55"/>
          <p:cNvSpPr>
            <a:spLocks noChangeArrowheads="1"/>
          </p:cNvSpPr>
          <p:nvPr/>
        </p:nvSpPr>
        <p:spPr bwMode="auto">
          <a:xfrm>
            <a:off x="2008188" y="40433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36" name="Oval 56"/>
          <p:cNvSpPr>
            <a:spLocks noChangeArrowheads="1"/>
          </p:cNvSpPr>
          <p:nvPr/>
        </p:nvSpPr>
        <p:spPr bwMode="auto">
          <a:xfrm>
            <a:off x="1735138" y="41163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37" name="Oval 57"/>
          <p:cNvSpPr>
            <a:spLocks noChangeArrowheads="1"/>
          </p:cNvSpPr>
          <p:nvPr/>
        </p:nvSpPr>
        <p:spPr bwMode="auto">
          <a:xfrm>
            <a:off x="2062163" y="37734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38" name="Oval 58"/>
          <p:cNvSpPr>
            <a:spLocks noChangeArrowheads="1"/>
          </p:cNvSpPr>
          <p:nvPr/>
        </p:nvSpPr>
        <p:spPr bwMode="auto">
          <a:xfrm>
            <a:off x="4719638" y="4240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39" name="Oval 59"/>
          <p:cNvSpPr>
            <a:spLocks noChangeArrowheads="1"/>
          </p:cNvSpPr>
          <p:nvPr/>
        </p:nvSpPr>
        <p:spPr bwMode="auto">
          <a:xfrm>
            <a:off x="2039938" y="51038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40" name="Oval 60"/>
          <p:cNvSpPr>
            <a:spLocks noChangeArrowheads="1"/>
          </p:cNvSpPr>
          <p:nvPr/>
        </p:nvSpPr>
        <p:spPr bwMode="auto">
          <a:xfrm>
            <a:off x="2227263" y="47863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41" name="Oval 61"/>
          <p:cNvSpPr>
            <a:spLocks noChangeArrowheads="1"/>
          </p:cNvSpPr>
          <p:nvPr/>
        </p:nvSpPr>
        <p:spPr bwMode="auto">
          <a:xfrm>
            <a:off x="750888" y="5084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42" name="Oval 62"/>
          <p:cNvSpPr>
            <a:spLocks noChangeArrowheads="1"/>
          </p:cNvSpPr>
          <p:nvPr/>
        </p:nvSpPr>
        <p:spPr bwMode="auto">
          <a:xfrm>
            <a:off x="1535113" y="41703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43" name="Oval 63"/>
          <p:cNvSpPr>
            <a:spLocks noChangeArrowheads="1"/>
          </p:cNvSpPr>
          <p:nvPr/>
        </p:nvSpPr>
        <p:spPr bwMode="auto">
          <a:xfrm>
            <a:off x="3443288" y="3843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44" name="Oval 64"/>
          <p:cNvSpPr>
            <a:spLocks noChangeArrowheads="1"/>
          </p:cNvSpPr>
          <p:nvPr/>
        </p:nvSpPr>
        <p:spPr bwMode="auto">
          <a:xfrm>
            <a:off x="3770313" y="3500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45" name="Oval 65"/>
          <p:cNvSpPr>
            <a:spLocks noChangeArrowheads="1"/>
          </p:cNvSpPr>
          <p:nvPr/>
        </p:nvSpPr>
        <p:spPr bwMode="auto">
          <a:xfrm>
            <a:off x="3659188" y="4059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46" name="Oval 66"/>
          <p:cNvSpPr>
            <a:spLocks noChangeArrowheads="1"/>
          </p:cNvSpPr>
          <p:nvPr/>
        </p:nvSpPr>
        <p:spPr bwMode="auto">
          <a:xfrm>
            <a:off x="3986213" y="3716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47" name="Oval 67"/>
          <p:cNvSpPr>
            <a:spLocks noChangeArrowheads="1"/>
          </p:cNvSpPr>
          <p:nvPr/>
        </p:nvSpPr>
        <p:spPr bwMode="auto">
          <a:xfrm>
            <a:off x="3427413" y="41894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48" name="Oval 68"/>
          <p:cNvSpPr>
            <a:spLocks noChangeArrowheads="1"/>
          </p:cNvSpPr>
          <p:nvPr/>
        </p:nvSpPr>
        <p:spPr bwMode="auto">
          <a:xfrm>
            <a:off x="3754438" y="38465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49" name="Oval 69"/>
          <p:cNvSpPr>
            <a:spLocks noChangeArrowheads="1"/>
          </p:cNvSpPr>
          <p:nvPr/>
        </p:nvSpPr>
        <p:spPr bwMode="auto">
          <a:xfrm>
            <a:off x="3090863" y="38719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50" name="Oval 70"/>
          <p:cNvSpPr>
            <a:spLocks noChangeArrowheads="1"/>
          </p:cNvSpPr>
          <p:nvPr/>
        </p:nvSpPr>
        <p:spPr bwMode="auto">
          <a:xfrm>
            <a:off x="3417888" y="35290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51" name="Oval 71"/>
          <p:cNvSpPr>
            <a:spLocks noChangeArrowheads="1"/>
          </p:cNvSpPr>
          <p:nvPr/>
        </p:nvSpPr>
        <p:spPr bwMode="auto">
          <a:xfrm>
            <a:off x="3144838" y="36020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52" name="Oval 72"/>
          <p:cNvSpPr>
            <a:spLocks noChangeArrowheads="1"/>
          </p:cNvSpPr>
          <p:nvPr/>
        </p:nvSpPr>
        <p:spPr bwMode="auto">
          <a:xfrm>
            <a:off x="3471863" y="32591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53" name="Oval 73"/>
          <p:cNvSpPr>
            <a:spLocks noChangeArrowheads="1"/>
          </p:cNvSpPr>
          <p:nvPr/>
        </p:nvSpPr>
        <p:spPr bwMode="auto">
          <a:xfrm>
            <a:off x="2906713" y="47164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54" name="Oval 74"/>
          <p:cNvSpPr>
            <a:spLocks noChangeArrowheads="1"/>
          </p:cNvSpPr>
          <p:nvPr/>
        </p:nvSpPr>
        <p:spPr bwMode="auto">
          <a:xfrm>
            <a:off x="3233738" y="4373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55" name="Oval 75"/>
          <p:cNvSpPr>
            <a:spLocks noChangeArrowheads="1"/>
          </p:cNvSpPr>
          <p:nvPr/>
        </p:nvSpPr>
        <p:spPr bwMode="auto">
          <a:xfrm>
            <a:off x="3122613" y="49323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56" name="Oval 76"/>
          <p:cNvSpPr>
            <a:spLocks noChangeArrowheads="1"/>
          </p:cNvSpPr>
          <p:nvPr/>
        </p:nvSpPr>
        <p:spPr bwMode="auto">
          <a:xfrm>
            <a:off x="3449638" y="45894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57" name="Oval 77"/>
          <p:cNvSpPr>
            <a:spLocks noChangeArrowheads="1"/>
          </p:cNvSpPr>
          <p:nvPr/>
        </p:nvSpPr>
        <p:spPr bwMode="auto">
          <a:xfrm>
            <a:off x="2890838" y="50625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58" name="Oval 78"/>
          <p:cNvSpPr>
            <a:spLocks noChangeArrowheads="1"/>
          </p:cNvSpPr>
          <p:nvPr/>
        </p:nvSpPr>
        <p:spPr bwMode="auto">
          <a:xfrm>
            <a:off x="3217863" y="47196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59" name="Oval 79"/>
          <p:cNvSpPr>
            <a:spLocks noChangeArrowheads="1"/>
          </p:cNvSpPr>
          <p:nvPr/>
        </p:nvSpPr>
        <p:spPr bwMode="auto">
          <a:xfrm>
            <a:off x="2554288" y="47450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60" name="Oval 80"/>
          <p:cNvSpPr>
            <a:spLocks noChangeArrowheads="1"/>
          </p:cNvSpPr>
          <p:nvPr/>
        </p:nvSpPr>
        <p:spPr bwMode="auto">
          <a:xfrm>
            <a:off x="2881313" y="44021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61" name="Oval 81"/>
          <p:cNvSpPr>
            <a:spLocks noChangeArrowheads="1"/>
          </p:cNvSpPr>
          <p:nvPr/>
        </p:nvSpPr>
        <p:spPr bwMode="auto">
          <a:xfrm>
            <a:off x="2608263" y="44751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62" name="Oval 82"/>
          <p:cNvSpPr>
            <a:spLocks noChangeArrowheads="1"/>
          </p:cNvSpPr>
          <p:nvPr/>
        </p:nvSpPr>
        <p:spPr bwMode="auto">
          <a:xfrm>
            <a:off x="2935288" y="41322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63" name="Oval 83"/>
          <p:cNvSpPr>
            <a:spLocks noChangeArrowheads="1"/>
          </p:cNvSpPr>
          <p:nvPr/>
        </p:nvSpPr>
        <p:spPr bwMode="auto">
          <a:xfrm>
            <a:off x="4792663" y="39258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64" name="Oval 84"/>
          <p:cNvSpPr>
            <a:spLocks noChangeArrowheads="1"/>
          </p:cNvSpPr>
          <p:nvPr/>
        </p:nvSpPr>
        <p:spPr bwMode="auto">
          <a:xfrm>
            <a:off x="4560888" y="4056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65" name="Oval 85"/>
          <p:cNvSpPr>
            <a:spLocks noChangeArrowheads="1"/>
          </p:cNvSpPr>
          <p:nvPr/>
        </p:nvSpPr>
        <p:spPr bwMode="auto">
          <a:xfrm>
            <a:off x="4040188" y="4583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66" name="Oval 86"/>
          <p:cNvSpPr>
            <a:spLocks noChangeArrowheads="1"/>
          </p:cNvSpPr>
          <p:nvPr/>
        </p:nvSpPr>
        <p:spPr bwMode="auto">
          <a:xfrm>
            <a:off x="4367213" y="4240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67" name="Oval 87"/>
          <p:cNvSpPr>
            <a:spLocks noChangeArrowheads="1"/>
          </p:cNvSpPr>
          <p:nvPr/>
        </p:nvSpPr>
        <p:spPr bwMode="auto">
          <a:xfrm>
            <a:off x="4256088" y="47990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68" name="Oval 88"/>
          <p:cNvSpPr>
            <a:spLocks noChangeArrowheads="1"/>
          </p:cNvSpPr>
          <p:nvPr/>
        </p:nvSpPr>
        <p:spPr bwMode="auto">
          <a:xfrm>
            <a:off x="4583113" y="4456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69" name="Oval 89"/>
          <p:cNvSpPr>
            <a:spLocks noChangeArrowheads="1"/>
          </p:cNvSpPr>
          <p:nvPr/>
        </p:nvSpPr>
        <p:spPr bwMode="auto">
          <a:xfrm>
            <a:off x="4024313" y="49291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70" name="Oval 90"/>
          <p:cNvSpPr>
            <a:spLocks noChangeArrowheads="1"/>
          </p:cNvSpPr>
          <p:nvPr/>
        </p:nvSpPr>
        <p:spPr bwMode="auto">
          <a:xfrm>
            <a:off x="4351338" y="45862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71" name="Oval 91"/>
          <p:cNvSpPr>
            <a:spLocks noChangeArrowheads="1"/>
          </p:cNvSpPr>
          <p:nvPr/>
        </p:nvSpPr>
        <p:spPr bwMode="auto">
          <a:xfrm>
            <a:off x="3687763" y="4611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72" name="Oval 92"/>
          <p:cNvSpPr>
            <a:spLocks noChangeArrowheads="1"/>
          </p:cNvSpPr>
          <p:nvPr/>
        </p:nvSpPr>
        <p:spPr bwMode="auto">
          <a:xfrm>
            <a:off x="4014788" y="4268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73" name="Oval 93"/>
          <p:cNvSpPr>
            <a:spLocks noChangeArrowheads="1"/>
          </p:cNvSpPr>
          <p:nvPr/>
        </p:nvSpPr>
        <p:spPr bwMode="auto">
          <a:xfrm>
            <a:off x="3741738" y="43418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74" name="Oval 94"/>
          <p:cNvSpPr>
            <a:spLocks noChangeArrowheads="1"/>
          </p:cNvSpPr>
          <p:nvPr/>
        </p:nvSpPr>
        <p:spPr bwMode="auto">
          <a:xfrm>
            <a:off x="4068763" y="39989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75" name="Oval 95"/>
          <p:cNvSpPr>
            <a:spLocks noChangeArrowheads="1"/>
          </p:cNvSpPr>
          <p:nvPr/>
        </p:nvSpPr>
        <p:spPr bwMode="auto">
          <a:xfrm>
            <a:off x="3503613" y="5456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76" name="Oval 96"/>
          <p:cNvSpPr>
            <a:spLocks noChangeArrowheads="1"/>
          </p:cNvSpPr>
          <p:nvPr/>
        </p:nvSpPr>
        <p:spPr bwMode="auto">
          <a:xfrm>
            <a:off x="3830638" y="5113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77" name="Oval 97"/>
          <p:cNvSpPr>
            <a:spLocks noChangeArrowheads="1"/>
          </p:cNvSpPr>
          <p:nvPr/>
        </p:nvSpPr>
        <p:spPr bwMode="auto">
          <a:xfrm>
            <a:off x="3719513" y="56721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78" name="Oval 98"/>
          <p:cNvSpPr>
            <a:spLocks noChangeArrowheads="1"/>
          </p:cNvSpPr>
          <p:nvPr/>
        </p:nvSpPr>
        <p:spPr bwMode="auto">
          <a:xfrm>
            <a:off x="4046538" y="5329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79" name="Oval 99"/>
          <p:cNvSpPr>
            <a:spLocks noChangeArrowheads="1"/>
          </p:cNvSpPr>
          <p:nvPr/>
        </p:nvSpPr>
        <p:spPr bwMode="auto">
          <a:xfrm>
            <a:off x="2735263" y="39258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80" name="Oval 100"/>
          <p:cNvSpPr>
            <a:spLocks noChangeArrowheads="1"/>
          </p:cNvSpPr>
          <p:nvPr/>
        </p:nvSpPr>
        <p:spPr bwMode="auto">
          <a:xfrm>
            <a:off x="3814763" y="54594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81" name="Oval 101"/>
          <p:cNvSpPr>
            <a:spLocks noChangeArrowheads="1"/>
          </p:cNvSpPr>
          <p:nvPr/>
        </p:nvSpPr>
        <p:spPr bwMode="auto">
          <a:xfrm>
            <a:off x="3151188" y="54848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82" name="Oval 102"/>
          <p:cNvSpPr>
            <a:spLocks noChangeArrowheads="1"/>
          </p:cNvSpPr>
          <p:nvPr/>
        </p:nvSpPr>
        <p:spPr bwMode="auto">
          <a:xfrm>
            <a:off x="3478213" y="51419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83" name="Oval 103"/>
          <p:cNvSpPr>
            <a:spLocks noChangeArrowheads="1"/>
          </p:cNvSpPr>
          <p:nvPr/>
        </p:nvSpPr>
        <p:spPr bwMode="auto">
          <a:xfrm>
            <a:off x="3205163" y="52149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84" name="Oval 104"/>
          <p:cNvSpPr>
            <a:spLocks noChangeArrowheads="1"/>
          </p:cNvSpPr>
          <p:nvPr/>
        </p:nvSpPr>
        <p:spPr bwMode="auto">
          <a:xfrm>
            <a:off x="3532188" y="48720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85" name="Oval 105"/>
          <p:cNvSpPr>
            <a:spLocks noChangeArrowheads="1"/>
          </p:cNvSpPr>
          <p:nvPr/>
        </p:nvSpPr>
        <p:spPr bwMode="auto">
          <a:xfrm>
            <a:off x="6523038" y="23225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86" name="Oval 106"/>
          <p:cNvSpPr>
            <a:spLocks noChangeArrowheads="1"/>
          </p:cNvSpPr>
          <p:nvPr/>
        </p:nvSpPr>
        <p:spPr bwMode="auto">
          <a:xfrm>
            <a:off x="6497638" y="20081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87" name="Oval 107"/>
          <p:cNvSpPr>
            <a:spLocks noChangeArrowheads="1"/>
          </p:cNvSpPr>
          <p:nvPr/>
        </p:nvSpPr>
        <p:spPr bwMode="auto">
          <a:xfrm>
            <a:off x="6202363" y="34115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88" name="Oval 108"/>
          <p:cNvSpPr>
            <a:spLocks noChangeArrowheads="1"/>
          </p:cNvSpPr>
          <p:nvPr/>
        </p:nvSpPr>
        <p:spPr bwMode="auto">
          <a:xfrm>
            <a:off x="6529388" y="30686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89" name="Oval 109"/>
          <p:cNvSpPr>
            <a:spLocks noChangeArrowheads="1"/>
          </p:cNvSpPr>
          <p:nvPr/>
        </p:nvSpPr>
        <p:spPr bwMode="auto">
          <a:xfrm>
            <a:off x="5970588" y="35417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90" name="Oval 110"/>
          <p:cNvSpPr>
            <a:spLocks noChangeArrowheads="1"/>
          </p:cNvSpPr>
          <p:nvPr/>
        </p:nvSpPr>
        <p:spPr bwMode="auto">
          <a:xfrm>
            <a:off x="6297613" y="31988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91" name="Oval 111"/>
          <p:cNvSpPr>
            <a:spLocks noChangeArrowheads="1"/>
          </p:cNvSpPr>
          <p:nvPr/>
        </p:nvSpPr>
        <p:spPr bwMode="auto">
          <a:xfrm>
            <a:off x="5449888" y="4068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92" name="Oval 112"/>
          <p:cNvSpPr>
            <a:spLocks noChangeArrowheads="1"/>
          </p:cNvSpPr>
          <p:nvPr/>
        </p:nvSpPr>
        <p:spPr bwMode="auto">
          <a:xfrm>
            <a:off x="5776913" y="3725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93" name="Oval 113"/>
          <p:cNvSpPr>
            <a:spLocks noChangeArrowheads="1"/>
          </p:cNvSpPr>
          <p:nvPr/>
        </p:nvSpPr>
        <p:spPr bwMode="auto">
          <a:xfrm>
            <a:off x="5665788" y="42846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94" name="Oval 114"/>
          <p:cNvSpPr>
            <a:spLocks noChangeArrowheads="1"/>
          </p:cNvSpPr>
          <p:nvPr/>
        </p:nvSpPr>
        <p:spPr bwMode="auto">
          <a:xfrm>
            <a:off x="5992813" y="3941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95" name="Oval 115"/>
          <p:cNvSpPr>
            <a:spLocks noChangeArrowheads="1"/>
          </p:cNvSpPr>
          <p:nvPr/>
        </p:nvSpPr>
        <p:spPr bwMode="auto">
          <a:xfrm>
            <a:off x="5434013" y="44148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96" name="Oval 116"/>
          <p:cNvSpPr>
            <a:spLocks noChangeArrowheads="1"/>
          </p:cNvSpPr>
          <p:nvPr/>
        </p:nvSpPr>
        <p:spPr bwMode="auto">
          <a:xfrm>
            <a:off x="5761038" y="40719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97" name="Oval 117"/>
          <p:cNvSpPr>
            <a:spLocks noChangeArrowheads="1"/>
          </p:cNvSpPr>
          <p:nvPr/>
        </p:nvSpPr>
        <p:spPr bwMode="auto">
          <a:xfrm>
            <a:off x="5097463" y="4097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98" name="Oval 118"/>
          <p:cNvSpPr>
            <a:spLocks noChangeArrowheads="1"/>
          </p:cNvSpPr>
          <p:nvPr/>
        </p:nvSpPr>
        <p:spPr bwMode="auto">
          <a:xfrm>
            <a:off x="4913313" y="49418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599" name="Oval 119"/>
          <p:cNvSpPr>
            <a:spLocks noChangeArrowheads="1"/>
          </p:cNvSpPr>
          <p:nvPr/>
        </p:nvSpPr>
        <p:spPr bwMode="auto">
          <a:xfrm>
            <a:off x="5240338" y="45989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00" name="Oval 120"/>
          <p:cNvSpPr>
            <a:spLocks noChangeArrowheads="1"/>
          </p:cNvSpPr>
          <p:nvPr/>
        </p:nvSpPr>
        <p:spPr bwMode="auto">
          <a:xfrm>
            <a:off x="5129213" y="5157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01" name="Oval 121"/>
          <p:cNvSpPr>
            <a:spLocks noChangeArrowheads="1"/>
          </p:cNvSpPr>
          <p:nvPr/>
        </p:nvSpPr>
        <p:spPr bwMode="auto">
          <a:xfrm>
            <a:off x="5456238" y="48148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02" name="Oval 122"/>
          <p:cNvSpPr>
            <a:spLocks noChangeArrowheads="1"/>
          </p:cNvSpPr>
          <p:nvPr/>
        </p:nvSpPr>
        <p:spPr bwMode="auto">
          <a:xfrm>
            <a:off x="5224463" y="4945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03" name="Oval 123"/>
          <p:cNvSpPr>
            <a:spLocks noChangeArrowheads="1"/>
          </p:cNvSpPr>
          <p:nvPr/>
        </p:nvSpPr>
        <p:spPr bwMode="auto">
          <a:xfrm>
            <a:off x="4887913" y="4627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04" name="Oval 124"/>
          <p:cNvSpPr>
            <a:spLocks noChangeArrowheads="1"/>
          </p:cNvSpPr>
          <p:nvPr/>
        </p:nvSpPr>
        <p:spPr bwMode="auto">
          <a:xfrm>
            <a:off x="4941888" y="4357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05" name="Oval 125"/>
          <p:cNvSpPr>
            <a:spLocks noChangeArrowheads="1"/>
          </p:cNvSpPr>
          <p:nvPr/>
        </p:nvSpPr>
        <p:spPr bwMode="auto">
          <a:xfrm>
            <a:off x="7104063" y="34083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06" name="Oval 126"/>
          <p:cNvSpPr>
            <a:spLocks noChangeArrowheads="1"/>
          </p:cNvSpPr>
          <p:nvPr/>
        </p:nvSpPr>
        <p:spPr bwMode="auto">
          <a:xfrm>
            <a:off x="6767513" y="3090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07" name="Oval 127"/>
          <p:cNvSpPr>
            <a:spLocks noChangeArrowheads="1"/>
          </p:cNvSpPr>
          <p:nvPr/>
        </p:nvSpPr>
        <p:spPr bwMode="auto">
          <a:xfrm>
            <a:off x="6583363" y="39354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08" name="Oval 128"/>
          <p:cNvSpPr>
            <a:spLocks noChangeArrowheads="1"/>
          </p:cNvSpPr>
          <p:nvPr/>
        </p:nvSpPr>
        <p:spPr bwMode="auto">
          <a:xfrm>
            <a:off x="6910388" y="35925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09" name="Oval 129"/>
          <p:cNvSpPr>
            <a:spLocks noChangeArrowheads="1"/>
          </p:cNvSpPr>
          <p:nvPr/>
        </p:nvSpPr>
        <p:spPr bwMode="auto">
          <a:xfrm>
            <a:off x="6799263" y="41513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10" name="Oval 130"/>
          <p:cNvSpPr>
            <a:spLocks noChangeArrowheads="1"/>
          </p:cNvSpPr>
          <p:nvPr/>
        </p:nvSpPr>
        <p:spPr bwMode="auto">
          <a:xfrm>
            <a:off x="7126288" y="38084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11" name="Oval 131"/>
          <p:cNvSpPr>
            <a:spLocks noChangeArrowheads="1"/>
          </p:cNvSpPr>
          <p:nvPr/>
        </p:nvSpPr>
        <p:spPr bwMode="auto">
          <a:xfrm>
            <a:off x="6567488" y="42814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12" name="Oval 132"/>
          <p:cNvSpPr>
            <a:spLocks noChangeArrowheads="1"/>
          </p:cNvSpPr>
          <p:nvPr/>
        </p:nvSpPr>
        <p:spPr bwMode="auto">
          <a:xfrm>
            <a:off x="6894513" y="39385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13" name="Oval 133"/>
          <p:cNvSpPr>
            <a:spLocks noChangeArrowheads="1"/>
          </p:cNvSpPr>
          <p:nvPr/>
        </p:nvSpPr>
        <p:spPr bwMode="auto">
          <a:xfrm>
            <a:off x="6230938" y="39639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14" name="Oval 134"/>
          <p:cNvSpPr>
            <a:spLocks noChangeArrowheads="1"/>
          </p:cNvSpPr>
          <p:nvPr/>
        </p:nvSpPr>
        <p:spPr bwMode="auto">
          <a:xfrm>
            <a:off x="6557963" y="3621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15" name="Oval 135"/>
          <p:cNvSpPr>
            <a:spLocks noChangeArrowheads="1"/>
          </p:cNvSpPr>
          <p:nvPr/>
        </p:nvSpPr>
        <p:spPr bwMode="auto">
          <a:xfrm>
            <a:off x="6284913" y="3694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16" name="Oval 136"/>
          <p:cNvSpPr>
            <a:spLocks noChangeArrowheads="1"/>
          </p:cNvSpPr>
          <p:nvPr/>
        </p:nvSpPr>
        <p:spPr bwMode="auto">
          <a:xfrm>
            <a:off x="6611938" y="3351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17" name="Oval 137"/>
          <p:cNvSpPr>
            <a:spLocks noChangeArrowheads="1"/>
          </p:cNvSpPr>
          <p:nvPr/>
        </p:nvSpPr>
        <p:spPr bwMode="auto">
          <a:xfrm>
            <a:off x="6046788" y="48085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18" name="Oval 138"/>
          <p:cNvSpPr>
            <a:spLocks noChangeArrowheads="1"/>
          </p:cNvSpPr>
          <p:nvPr/>
        </p:nvSpPr>
        <p:spPr bwMode="auto">
          <a:xfrm>
            <a:off x="6373813" y="44656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19" name="Oval 139"/>
          <p:cNvSpPr>
            <a:spLocks noChangeArrowheads="1"/>
          </p:cNvSpPr>
          <p:nvPr/>
        </p:nvSpPr>
        <p:spPr bwMode="auto">
          <a:xfrm>
            <a:off x="6589713" y="46815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20" name="Oval 140"/>
          <p:cNvSpPr>
            <a:spLocks noChangeArrowheads="1"/>
          </p:cNvSpPr>
          <p:nvPr/>
        </p:nvSpPr>
        <p:spPr bwMode="auto">
          <a:xfrm>
            <a:off x="5916613" y="50593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21" name="Oval 141"/>
          <p:cNvSpPr>
            <a:spLocks noChangeArrowheads="1"/>
          </p:cNvSpPr>
          <p:nvPr/>
        </p:nvSpPr>
        <p:spPr bwMode="auto">
          <a:xfrm>
            <a:off x="5694363" y="4837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22" name="Oval 142"/>
          <p:cNvSpPr>
            <a:spLocks noChangeArrowheads="1"/>
          </p:cNvSpPr>
          <p:nvPr/>
        </p:nvSpPr>
        <p:spPr bwMode="auto">
          <a:xfrm>
            <a:off x="6021388" y="4494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23" name="Oval 143"/>
          <p:cNvSpPr>
            <a:spLocks noChangeArrowheads="1"/>
          </p:cNvSpPr>
          <p:nvPr/>
        </p:nvSpPr>
        <p:spPr bwMode="auto">
          <a:xfrm>
            <a:off x="5748338" y="4567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24" name="Oval 144"/>
          <p:cNvSpPr>
            <a:spLocks noChangeArrowheads="1"/>
          </p:cNvSpPr>
          <p:nvPr/>
        </p:nvSpPr>
        <p:spPr bwMode="auto">
          <a:xfrm>
            <a:off x="6075363" y="4224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25" name="Oval 145"/>
          <p:cNvSpPr>
            <a:spLocks noChangeArrowheads="1"/>
          </p:cNvSpPr>
          <p:nvPr/>
        </p:nvSpPr>
        <p:spPr bwMode="auto">
          <a:xfrm>
            <a:off x="5510213" y="56816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26" name="Oval 146"/>
          <p:cNvSpPr>
            <a:spLocks noChangeArrowheads="1"/>
          </p:cNvSpPr>
          <p:nvPr/>
        </p:nvSpPr>
        <p:spPr bwMode="auto">
          <a:xfrm>
            <a:off x="5722938" y="5272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27" name="Oval 147"/>
          <p:cNvSpPr>
            <a:spLocks noChangeArrowheads="1"/>
          </p:cNvSpPr>
          <p:nvPr/>
        </p:nvSpPr>
        <p:spPr bwMode="auto">
          <a:xfrm>
            <a:off x="5726113" y="5897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28" name="Oval 148"/>
          <p:cNvSpPr>
            <a:spLocks noChangeArrowheads="1"/>
          </p:cNvSpPr>
          <p:nvPr/>
        </p:nvSpPr>
        <p:spPr bwMode="auto">
          <a:xfrm>
            <a:off x="6764338" y="4456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29" name="Oval 149"/>
          <p:cNvSpPr>
            <a:spLocks noChangeArrowheads="1"/>
          </p:cNvSpPr>
          <p:nvPr/>
        </p:nvSpPr>
        <p:spPr bwMode="auto">
          <a:xfrm>
            <a:off x="5484813" y="5367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30" name="Oval 150"/>
          <p:cNvSpPr>
            <a:spLocks noChangeArrowheads="1"/>
          </p:cNvSpPr>
          <p:nvPr/>
        </p:nvSpPr>
        <p:spPr bwMode="auto">
          <a:xfrm>
            <a:off x="5538788" y="50974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31" name="Oval 151"/>
          <p:cNvSpPr>
            <a:spLocks noChangeArrowheads="1"/>
          </p:cNvSpPr>
          <p:nvPr/>
        </p:nvSpPr>
        <p:spPr bwMode="auto">
          <a:xfrm>
            <a:off x="7304088" y="39671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32" name="Oval 152"/>
          <p:cNvSpPr>
            <a:spLocks noChangeArrowheads="1"/>
          </p:cNvSpPr>
          <p:nvPr/>
        </p:nvSpPr>
        <p:spPr bwMode="auto">
          <a:xfrm>
            <a:off x="6853238" y="33258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33" name="Oval 153"/>
          <p:cNvSpPr>
            <a:spLocks noChangeArrowheads="1"/>
          </p:cNvSpPr>
          <p:nvPr/>
        </p:nvSpPr>
        <p:spPr bwMode="auto">
          <a:xfrm>
            <a:off x="6970713" y="42814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34" name="Oval 154"/>
          <p:cNvSpPr>
            <a:spLocks noChangeArrowheads="1"/>
          </p:cNvSpPr>
          <p:nvPr/>
        </p:nvSpPr>
        <p:spPr bwMode="auto">
          <a:xfrm>
            <a:off x="3678238" y="5278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35" name="Oval 155"/>
          <p:cNvSpPr>
            <a:spLocks noChangeArrowheads="1"/>
          </p:cNvSpPr>
          <p:nvPr/>
        </p:nvSpPr>
        <p:spPr bwMode="auto">
          <a:xfrm>
            <a:off x="4151313" y="5122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36" name="Oval 156"/>
          <p:cNvSpPr>
            <a:spLocks noChangeArrowheads="1"/>
          </p:cNvSpPr>
          <p:nvPr/>
        </p:nvSpPr>
        <p:spPr bwMode="auto">
          <a:xfrm>
            <a:off x="2341563" y="5580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37" name="Oval 157"/>
          <p:cNvSpPr>
            <a:spLocks noChangeArrowheads="1"/>
          </p:cNvSpPr>
          <p:nvPr/>
        </p:nvSpPr>
        <p:spPr bwMode="auto">
          <a:xfrm>
            <a:off x="2668588" y="52371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38" name="Oval 158"/>
          <p:cNvSpPr>
            <a:spLocks noChangeArrowheads="1"/>
          </p:cNvSpPr>
          <p:nvPr/>
        </p:nvSpPr>
        <p:spPr bwMode="auto">
          <a:xfrm>
            <a:off x="2557463" y="57959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39" name="Oval 159"/>
          <p:cNvSpPr>
            <a:spLocks noChangeArrowheads="1"/>
          </p:cNvSpPr>
          <p:nvPr/>
        </p:nvSpPr>
        <p:spPr bwMode="auto">
          <a:xfrm>
            <a:off x="2884488" y="5453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40" name="Oval 160"/>
          <p:cNvSpPr>
            <a:spLocks noChangeArrowheads="1"/>
          </p:cNvSpPr>
          <p:nvPr/>
        </p:nvSpPr>
        <p:spPr bwMode="auto">
          <a:xfrm>
            <a:off x="2652713" y="5583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41" name="Oval 161"/>
          <p:cNvSpPr>
            <a:spLocks noChangeArrowheads="1"/>
          </p:cNvSpPr>
          <p:nvPr/>
        </p:nvSpPr>
        <p:spPr bwMode="auto">
          <a:xfrm>
            <a:off x="2316163" y="5265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42" name="Oval 162"/>
          <p:cNvSpPr>
            <a:spLocks noChangeArrowheads="1"/>
          </p:cNvSpPr>
          <p:nvPr/>
        </p:nvSpPr>
        <p:spPr bwMode="auto">
          <a:xfrm>
            <a:off x="2043113" y="5338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43" name="Oval 163"/>
          <p:cNvSpPr>
            <a:spLocks noChangeArrowheads="1"/>
          </p:cNvSpPr>
          <p:nvPr/>
        </p:nvSpPr>
        <p:spPr bwMode="auto">
          <a:xfrm>
            <a:off x="2370138" y="4995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44" name="Oval 164"/>
          <p:cNvSpPr>
            <a:spLocks noChangeArrowheads="1"/>
          </p:cNvSpPr>
          <p:nvPr/>
        </p:nvSpPr>
        <p:spPr bwMode="auto">
          <a:xfrm>
            <a:off x="2967038" y="57356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45" name="Oval 165"/>
          <p:cNvSpPr>
            <a:spLocks noChangeArrowheads="1"/>
          </p:cNvSpPr>
          <p:nvPr/>
        </p:nvSpPr>
        <p:spPr bwMode="auto">
          <a:xfrm>
            <a:off x="7767638" y="37099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46" name="Oval 166"/>
          <p:cNvSpPr>
            <a:spLocks noChangeArrowheads="1"/>
          </p:cNvSpPr>
          <p:nvPr/>
        </p:nvSpPr>
        <p:spPr bwMode="auto">
          <a:xfrm>
            <a:off x="8066088" y="3367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47" name="Oval 167"/>
          <p:cNvSpPr>
            <a:spLocks noChangeArrowheads="1"/>
          </p:cNvSpPr>
          <p:nvPr/>
        </p:nvSpPr>
        <p:spPr bwMode="auto">
          <a:xfrm>
            <a:off x="7945438" y="39258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48" name="Oval 168"/>
          <p:cNvSpPr>
            <a:spLocks noChangeArrowheads="1"/>
          </p:cNvSpPr>
          <p:nvPr/>
        </p:nvSpPr>
        <p:spPr bwMode="auto">
          <a:xfrm>
            <a:off x="7974013" y="3675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49" name="Oval 169"/>
          <p:cNvSpPr>
            <a:spLocks noChangeArrowheads="1"/>
          </p:cNvSpPr>
          <p:nvPr/>
        </p:nvSpPr>
        <p:spPr bwMode="auto">
          <a:xfrm>
            <a:off x="7415213" y="3738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50" name="Oval 170"/>
          <p:cNvSpPr>
            <a:spLocks noChangeArrowheads="1"/>
          </p:cNvSpPr>
          <p:nvPr/>
        </p:nvSpPr>
        <p:spPr bwMode="auto">
          <a:xfrm>
            <a:off x="7742238" y="33956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51" name="Oval 171"/>
          <p:cNvSpPr>
            <a:spLocks noChangeArrowheads="1"/>
          </p:cNvSpPr>
          <p:nvPr/>
        </p:nvSpPr>
        <p:spPr bwMode="auto">
          <a:xfrm>
            <a:off x="7469188" y="3468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52" name="Oval 172"/>
          <p:cNvSpPr>
            <a:spLocks noChangeArrowheads="1"/>
          </p:cNvSpPr>
          <p:nvPr/>
        </p:nvSpPr>
        <p:spPr bwMode="auto">
          <a:xfrm>
            <a:off x="8062913" y="41640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53" name="Oval 173"/>
          <p:cNvSpPr>
            <a:spLocks noChangeArrowheads="1"/>
          </p:cNvSpPr>
          <p:nvPr/>
        </p:nvSpPr>
        <p:spPr bwMode="auto">
          <a:xfrm>
            <a:off x="7212013" y="45259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54" name="Oval 174"/>
          <p:cNvSpPr>
            <a:spLocks noChangeArrowheads="1"/>
          </p:cNvSpPr>
          <p:nvPr/>
        </p:nvSpPr>
        <p:spPr bwMode="auto">
          <a:xfrm>
            <a:off x="7265988" y="4256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55" name="Oval 175"/>
          <p:cNvSpPr>
            <a:spLocks noChangeArrowheads="1"/>
          </p:cNvSpPr>
          <p:nvPr/>
        </p:nvSpPr>
        <p:spPr bwMode="auto">
          <a:xfrm>
            <a:off x="7593013" y="39131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56" name="Oval 176"/>
          <p:cNvSpPr>
            <a:spLocks noChangeArrowheads="1"/>
          </p:cNvSpPr>
          <p:nvPr/>
        </p:nvSpPr>
        <p:spPr bwMode="auto">
          <a:xfrm>
            <a:off x="6932613" y="4643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57" name="Oval 177"/>
          <p:cNvSpPr>
            <a:spLocks noChangeArrowheads="1"/>
          </p:cNvSpPr>
          <p:nvPr/>
        </p:nvSpPr>
        <p:spPr bwMode="auto">
          <a:xfrm>
            <a:off x="7481888" y="48720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58" name="Oval 178"/>
          <p:cNvSpPr>
            <a:spLocks noChangeArrowheads="1"/>
          </p:cNvSpPr>
          <p:nvPr/>
        </p:nvSpPr>
        <p:spPr bwMode="auto">
          <a:xfrm>
            <a:off x="6367463" y="4183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59" name="Oval 179"/>
          <p:cNvSpPr>
            <a:spLocks noChangeArrowheads="1"/>
          </p:cNvSpPr>
          <p:nvPr/>
        </p:nvSpPr>
        <p:spPr bwMode="auto">
          <a:xfrm>
            <a:off x="7126288" y="4056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60" name="Oval 180"/>
          <p:cNvSpPr>
            <a:spLocks noChangeArrowheads="1"/>
          </p:cNvSpPr>
          <p:nvPr/>
        </p:nvSpPr>
        <p:spPr bwMode="auto">
          <a:xfrm>
            <a:off x="7951788" y="3224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61" name="Oval 181"/>
          <p:cNvSpPr>
            <a:spLocks noChangeArrowheads="1"/>
          </p:cNvSpPr>
          <p:nvPr/>
        </p:nvSpPr>
        <p:spPr bwMode="auto">
          <a:xfrm>
            <a:off x="7491413" y="4630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62" name="Oval 182"/>
          <p:cNvSpPr>
            <a:spLocks noChangeArrowheads="1"/>
          </p:cNvSpPr>
          <p:nvPr/>
        </p:nvSpPr>
        <p:spPr bwMode="auto">
          <a:xfrm>
            <a:off x="7783513" y="4103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63" name="Oval 183"/>
          <p:cNvSpPr>
            <a:spLocks noChangeArrowheads="1"/>
          </p:cNvSpPr>
          <p:nvPr/>
        </p:nvSpPr>
        <p:spPr bwMode="auto">
          <a:xfrm>
            <a:off x="5014913" y="1328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64" name="Oval 184"/>
          <p:cNvSpPr>
            <a:spLocks noChangeArrowheads="1"/>
          </p:cNvSpPr>
          <p:nvPr/>
        </p:nvSpPr>
        <p:spPr bwMode="auto">
          <a:xfrm>
            <a:off x="3738563" y="2201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65" name="Oval 185"/>
          <p:cNvSpPr>
            <a:spLocks noChangeArrowheads="1"/>
          </p:cNvSpPr>
          <p:nvPr/>
        </p:nvSpPr>
        <p:spPr bwMode="auto">
          <a:xfrm>
            <a:off x="4687888" y="19129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66" name="Oval 186"/>
          <p:cNvSpPr>
            <a:spLocks noChangeArrowheads="1"/>
          </p:cNvSpPr>
          <p:nvPr/>
        </p:nvSpPr>
        <p:spPr bwMode="auto">
          <a:xfrm>
            <a:off x="3433763" y="22685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67" name="Oval 187"/>
          <p:cNvSpPr>
            <a:spLocks noChangeArrowheads="1"/>
          </p:cNvSpPr>
          <p:nvPr/>
        </p:nvSpPr>
        <p:spPr bwMode="auto">
          <a:xfrm>
            <a:off x="3649663" y="2484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68" name="Oval 188"/>
          <p:cNvSpPr>
            <a:spLocks noChangeArrowheads="1"/>
          </p:cNvSpPr>
          <p:nvPr/>
        </p:nvSpPr>
        <p:spPr bwMode="auto">
          <a:xfrm>
            <a:off x="3417888" y="26146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69" name="Oval 189"/>
          <p:cNvSpPr>
            <a:spLocks noChangeArrowheads="1"/>
          </p:cNvSpPr>
          <p:nvPr/>
        </p:nvSpPr>
        <p:spPr bwMode="auto">
          <a:xfrm>
            <a:off x="5497513" y="19732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70" name="Oval 190"/>
          <p:cNvSpPr>
            <a:spLocks noChangeArrowheads="1"/>
          </p:cNvSpPr>
          <p:nvPr/>
        </p:nvSpPr>
        <p:spPr bwMode="auto">
          <a:xfrm>
            <a:off x="5427663" y="21605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71" name="Oval 191"/>
          <p:cNvSpPr>
            <a:spLocks noChangeArrowheads="1"/>
          </p:cNvSpPr>
          <p:nvPr/>
        </p:nvSpPr>
        <p:spPr bwMode="auto">
          <a:xfrm>
            <a:off x="5672138" y="2452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72" name="Oval 192"/>
          <p:cNvSpPr>
            <a:spLocks noChangeArrowheads="1"/>
          </p:cNvSpPr>
          <p:nvPr/>
        </p:nvSpPr>
        <p:spPr bwMode="auto">
          <a:xfrm>
            <a:off x="6259513" y="2582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73" name="Oval 193"/>
          <p:cNvSpPr>
            <a:spLocks noChangeArrowheads="1"/>
          </p:cNvSpPr>
          <p:nvPr/>
        </p:nvSpPr>
        <p:spPr bwMode="auto">
          <a:xfrm>
            <a:off x="5710238" y="2163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74" name="Oval 194"/>
          <p:cNvSpPr>
            <a:spLocks noChangeArrowheads="1"/>
          </p:cNvSpPr>
          <p:nvPr/>
        </p:nvSpPr>
        <p:spPr bwMode="auto">
          <a:xfrm>
            <a:off x="4516438" y="2097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75" name="Oval 195"/>
          <p:cNvSpPr>
            <a:spLocks noChangeArrowheads="1"/>
          </p:cNvSpPr>
          <p:nvPr/>
        </p:nvSpPr>
        <p:spPr bwMode="auto">
          <a:xfrm>
            <a:off x="4843463" y="17541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76" name="Oval 196"/>
          <p:cNvSpPr>
            <a:spLocks noChangeArrowheads="1"/>
          </p:cNvSpPr>
          <p:nvPr/>
        </p:nvSpPr>
        <p:spPr bwMode="auto">
          <a:xfrm>
            <a:off x="4665663" y="2312988"/>
            <a:ext cx="120650" cy="120650"/>
          </a:xfrm>
          <a:prstGeom prst="ellipse">
            <a:avLst/>
          </a:prstGeom>
          <a:noFill/>
          <a:ln w="12700">
            <a:solidFill>
              <a:schemeClr val="tx1"/>
            </a:solidFill>
            <a:round/>
            <a:headEnd/>
            <a:tailEnd/>
          </a:ln>
          <a:effectLst/>
        </p:spPr>
        <p:txBody>
          <a:bodyPr wrap="none" anchor="ctr"/>
          <a:lstStyle/>
          <a:p>
            <a:endParaRPr lang="en-US"/>
          </a:p>
        </p:txBody>
      </p:sp>
      <p:sp>
        <p:nvSpPr>
          <p:cNvPr id="788677" name="Oval 197"/>
          <p:cNvSpPr>
            <a:spLocks noChangeArrowheads="1"/>
          </p:cNvSpPr>
          <p:nvPr/>
        </p:nvSpPr>
        <p:spPr bwMode="auto">
          <a:xfrm>
            <a:off x="5059363" y="1970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78" name="Oval 198"/>
          <p:cNvSpPr>
            <a:spLocks noChangeArrowheads="1"/>
          </p:cNvSpPr>
          <p:nvPr/>
        </p:nvSpPr>
        <p:spPr bwMode="auto">
          <a:xfrm>
            <a:off x="4500563" y="24431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79" name="Oval 199"/>
          <p:cNvSpPr>
            <a:spLocks noChangeArrowheads="1"/>
          </p:cNvSpPr>
          <p:nvPr/>
        </p:nvSpPr>
        <p:spPr bwMode="auto">
          <a:xfrm>
            <a:off x="4827588" y="21002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80" name="Oval 200"/>
          <p:cNvSpPr>
            <a:spLocks noChangeArrowheads="1"/>
          </p:cNvSpPr>
          <p:nvPr/>
        </p:nvSpPr>
        <p:spPr bwMode="auto">
          <a:xfrm>
            <a:off x="4164013" y="21256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81" name="Oval 201"/>
          <p:cNvSpPr>
            <a:spLocks noChangeArrowheads="1"/>
          </p:cNvSpPr>
          <p:nvPr/>
        </p:nvSpPr>
        <p:spPr bwMode="auto">
          <a:xfrm>
            <a:off x="4491038" y="1782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82" name="Oval 202"/>
          <p:cNvSpPr>
            <a:spLocks noChangeArrowheads="1"/>
          </p:cNvSpPr>
          <p:nvPr/>
        </p:nvSpPr>
        <p:spPr bwMode="auto">
          <a:xfrm>
            <a:off x="4217988" y="1855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83" name="Oval 203"/>
          <p:cNvSpPr>
            <a:spLocks noChangeArrowheads="1"/>
          </p:cNvSpPr>
          <p:nvPr/>
        </p:nvSpPr>
        <p:spPr bwMode="auto">
          <a:xfrm>
            <a:off x="4754563" y="15224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84" name="Oval 204"/>
          <p:cNvSpPr>
            <a:spLocks noChangeArrowheads="1"/>
          </p:cNvSpPr>
          <p:nvPr/>
        </p:nvSpPr>
        <p:spPr bwMode="auto">
          <a:xfrm>
            <a:off x="3979863" y="2970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85" name="Oval 205"/>
          <p:cNvSpPr>
            <a:spLocks noChangeArrowheads="1"/>
          </p:cNvSpPr>
          <p:nvPr/>
        </p:nvSpPr>
        <p:spPr bwMode="auto">
          <a:xfrm>
            <a:off x="4306888" y="26273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86" name="Oval 206"/>
          <p:cNvSpPr>
            <a:spLocks noChangeArrowheads="1"/>
          </p:cNvSpPr>
          <p:nvPr/>
        </p:nvSpPr>
        <p:spPr bwMode="auto">
          <a:xfrm>
            <a:off x="4195763" y="3186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87" name="Oval 207"/>
          <p:cNvSpPr>
            <a:spLocks noChangeArrowheads="1"/>
          </p:cNvSpPr>
          <p:nvPr/>
        </p:nvSpPr>
        <p:spPr bwMode="auto">
          <a:xfrm>
            <a:off x="4522788" y="2843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88" name="Oval 208"/>
          <p:cNvSpPr>
            <a:spLocks noChangeArrowheads="1"/>
          </p:cNvSpPr>
          <p:nvPr/>
        </p:nvSpPr>
        <p:spPr bwMode="auto">
          <a:xfrm>
            <a:off x="3963988" y="33162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89" name="Oval 209"/>
          <p:cNvSpPr>
            <a:spLocks noChangeArrowheads="1"/>
          </p:cNvSpPr>
          <p:nvPr/>
        </p:nvSpPr>
        <p:spPr bwMode="auto">
          <a:xfrm>
            <a:off x="4291013" y="29733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90" name="Oval 210"/>
          <p:cNvSpPr>
            <a:spLocks noChangeArrowheads="1"/>
          </p:cNvSpPr>
          <p:nvPr/>
        </p:nvSpPr>
        <p:spPr bwMode="auto">
          <a:xfrm>
            <a:off x="3627438" y="2998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91" name="Oval 211"/>
          <p:cNvSpPr>
            <a:spLocks noChangeArrowheads="1"/>
          </p:cNvSpPr>
          <p:nvPr/>
        </p:nvSpPr>
        <p:spPr bwMode="auto">
          <a:xfrm>
            <a:off x="3954463" y="26558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92" name="Oval 212"/>
          <p:cNvSpPr>
            <a:spLocks noChangeArrowheads="1"/>
          </p:cNvSpPr>
          <p:nvPr/>
        </p:nvSpPr>
        <p:spPr bwMode="auto">
          <a:xfrm>
            <a:off x="3681413" y="27289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93" name="Oval 213"/>
          <p:cNvSpPr>
            <a:spLocks noChangeArrowheads="1"/>
          </p:cNvSpPr>
          <p:nvPr/>
        </p:nvSpPr>
        <p:spPr bwMode="auto">
          <a:xfrm>
            <a:off x="4008438" y="23860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94" name="Oval 214"/>
          <p:cNvSpPr>
            <a:spLocks noChangeArrowheads="1"/>
          </p:cNvSpPr>
          <p:nvPr/>
        </p:nvSpPr>
        <p:spPr bwMode="auto">
          <a:xfrm>
            <a:off x="5113338" y="2836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95" name="Oval 215"/>
          <p:cNvSpPr>
            <a:spLocks noChangeArrowheads="1"/>
          </p:cNvSpPr>
          <p:nvPr/>
        </p:nvSpPr>
        <p:spPr bwMode="auto">
          <a:xfrm>
            <a:off x="5440363" y="24939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96" name="Oval 216"/>
          <p:cNvSpPr>
            <a:spLocks noChangeArrowheads="1"/>
          </p:cNvSpPr>
          <p:nvPr/>
        </p:nvSpPr>
        <p:spPr bwMode="auto">
          <a:xfrm>
            <a:off x="5329238" y="3052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97" name="Oval 217"/>
          <p:cNvSpPr>
            <a:spLocks noChangeArrowheads="1"/>
          </p:cNvSpPr>
          <p:nvPr/>
        </p:nvSpPr>
        <p:spPr bwMode="auto">
          <a:xfrm>
            <a:off x="5656263" y="2709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98" name="Oval 218"/>
          <p:cNvSpPr>
            <a:spLocks noChangeArrowheads="1"/>
          </p:cNvSpPr>
          <p:nvPr/>
        </p:nvSpPr>
        <p:spPr bwMode="auto">
          <a:xfrm>
            <a:off x="5097463" y="31829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699" name="Oval 219"/>
          <p:cNvSpPr>
            <a:spLocks noChangeArrowheads="1"/>
          </p:cNvSpPr>
          <p:nvPr/>
        </p:nvSpPr>
        <p:spPr bwMode="auto">
          <a:xfrm>
            <a:off x="5424488" y="28400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00" name="Oval 220"/>
          <p:cNvSpPr>
            <a:spLocks noChangeArrowheads="1"/>
          </p:cNvSpPr>
          <p:nvPr/>
        </p:nvSpPr>
        <p:spPr bwMode="auto">
          <a:xfrm>
            <a:off x="4760913" y="2865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01" name="Oval 221"/>
          <p:cNvSpPr>
            <a:spLocks noChangeArrowheads="1"/>
          </p:cNvSpPr>
          <p:nvPr/>
        </p:nvSpPr>
        <p:spPr bwMode="auto">
          <a:xfrm>
            <a:off x="5087938" y="25225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02" name="Oval 222"/>
          <p:cNvSpPr>
            <a:spLocks noChangeArrowheads="1"/>
          </p:cNvSpPr>
          <p:nvPr/>
        </p:nvSpPr>
        <p:spPr bwMode="auto">
          <a:xfrm>
            <a:off x="4814888" y="2595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03" name="Oval 223"/>
          <p:cNvSpPr>
            <a:spLocks noChangeArrowheads="1"/>
          </p:cNvSpPr>
          <p:nvPr/>
        </p:nvSpPr>
        <p:spPr bwMode="auto">
          <a:xfrm>
            <a:off x="5141913" y="22526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04" name="Oval 224"/>
          <p:cNvSpPr>
            <a:spLocks noChangeArrowheads="1"/>
          </p:cNvSpPr>
          <p:nvPr/>
        </p:nvSpPr>
        <p:spPr bwMode="auto">
          <a:xfrm>
            <a:off x="4576763" y="37099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05" name="Oval 225"/>
          <p:cNvSpPr>
            <a:spLocks noChangeArrowheads="1"/>
          </p:cNvSpPr>
          <p:nvPr/>
        </p:nvSpPr>
        <p:spPr bwMode="auto">
          <a:xfrm>
            <a:off x="4903788" y="3367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06" name="Oval 226"/>
          <p:cNvSpPr>
            <a:spLocks noChangeArrowheads="1"/>
          </p:cNvSpPr>
          <p:nvPr/>
        </p:nvSpPr>
        <p:spPr bwMode="auto">
          <a:xfrm>
            <a:off x="5119688" y="35829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07" name="Oval 227"/>
          <p:cNvSpPr>
            <a:spLocks noChangeArrowheads="1"/>
          </p:cNvSpPr>
          <p:nvPr/>
        </p:nvSpPr>
        <p:spPr bwMode="auto">
          <a:xfrm>
            <a:off x="4887913" y="37131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08" name="Oval 228"/>
          <p:cNvSpPr>
            <a:spLocks noChangeArrowheads="1"/>
          </p:cNvSpPr>
          <p:nvPr/>
        </p:nvSpPr>
        <p:spPr bwMode="auto">
          <a:xfrm>
            <a:off x="4224338" y="3738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09" name="Oval 229"/>
          <p:cNvSpPr>
            <a:spLocks noChangeArrowheads="1"/>
          </p:cNvSpPr>
          <p:nvPr/>
        </p:nvSpPr>
        <p:spPr bwMode="auto">
          <a:xfrm>
            <a:off x="4551363" y="33956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10" name="Oval 230"/>
          <p:cNvSpPr>
            <a:spLocks noChangeArrowheads="1"/>
          </p:cNvSpPr>
          <p:nvPr/>
        </p:nvSpPr>
        <p:spPr bwMode="auto">
          <a:xfrm>
            <a:off x="4278313" y="3468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11" name="Oval 231"/>
          <p:cNvSpPr>
            <a:spLocks noChangeArrowheads="1"/>
          </p:cNvSpPr>
          <p:nvPr/>
        </p:nvSpPr>
        <p:spPr bwMode="auto">
          <a:xfrm>
            <a:off x="4605338" y="3125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12" name="Oval 232"/>
          <p:cNvSpPr>
            <a:spLocks noChangeArrowheads="1"/>
          </p:cNvSpPr>
          <p:nvPr/>
        </p:nvSpPr>
        <p:spPr bwMode="auto">
          <a:xfrm>
            <a:off x="6450013" y="25161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13" name="Oval 233"/>
          <p:cNvSpPr>
            <a:spLocks noChangeArrowheads="1"/>
          </p:cNvSpPr>
          <p:nvPr/>
        </p:nvSpPr>
        <p:spPr bwMode="auto">
          <a:xfrm>
            <a:off x="6170613" y="2351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14" name="Oval 234"/>
          <p:cNvSpPr>
            <a:spLocks noChangeArrowheads="1"/>
          </p:cNvSpPr>
          <p:nvPr/>
        </p:nvSpPr>
        <p:spPr bwMode="auto">
          <a:xfrm>
            <a:off x="6224588" y="2081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15" name="Oval 235"/>
          <p:cNvSpPr>
            <a:spLocks noChangeArrowheads="1"/>
          </p:cNvSpPr>
          <p:nvPr/>
        </p:nvSpPr>
        <p:spPr bwMode="auto">
          <a:xfrm>
            <a:off x="5999163" y="1976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16" name="Oval 236"/>
          <p:cNvSpPr>
            <a:spLocks noChangeArrowheads="1"/>
          </p:cNvSpPr>
          <p:nvPr/>
        </p:nvSpPr>
        <p:spPr bwMode="auto">
          <a:xfrm>
            <a:off x="5986463" y="31956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17" name="Oval 237"/>
          <p:cNvSpPr>
            <a:spLocks noChangeArrowheads="1"/>
          </p:cNvSpPr>
          <p:nvPr/>
        </p:nvSpPr>
        <p:spPr bwMode="auto">
          <a:xfrm>
            <a:off x="6313488" y="2852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18" name="Oval 238"/>
          <p:cNvSpPr>
            <a:spLocks noChangeArrowheads="1"/>
          </p:cNvSpPr>
          <p:nvPr/>
        </p:nvSpPr>
        <p:spPr bwMode="auto">
          <a:xfrm>
            <a:off x="5634038" y="3224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19" name="Oval 239"/>
          <p:cNvSpPr>
            <a:spLocks noChangeArrowheads="1"/>
          </p:cNvSpPr>
          <p:nvPr/>
        </p:nvSpPr>
        <p:spPr bwMode="auto">
          <a:xfrm>
            <a:off x="5961063" y="28813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20" name="Oval 240"/>
          <p:cNvSpPr>
            <a:spLocks noChangeArrowheads="1"/>
          </p:cNvSpPr>
          <p:nvPr/>
        </p:nvSpPr>
        <p:spPr bwMode="auto">
          <a:xfrm>
            <a:off x="5688013" y="2954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21" name="Oval 241"/>
          <p:cNvSpPr>
            <a:spLocks noChangeArrowheads="1"/>
          </p:cNvSpPr>
          <p:nvPr/>
        </p:nvSpPr>
        <p:spPr bwMode="auto">
          <a:xfrm>
            <a:off x="6015038" y="2611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22" name="Oval 242"/>
          <p:cNvSpPr>
            <a:spLocks noChangeArrowheads="1"/>
          </p:cNvSpPr>
          <p:nvPr/>
        </p:nvSpPr>
        <p:spPr bwMode="auto">
          <a:xfrm>
            <a:off x="5424488" y="3754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23" name="Oval 243"/>
          <p:cNvSpPr>
            <a:spLocks noChangeArrowheads="1"/>
          </p:cNvSpPr>
          <p:nvPr/>
        </p:nvSpPr>
        <p:spPr bwMode="auto">
          <a:xfrm>
            <a:off x="5151438" y="38274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24" name="Oval 244"/>
          <p:cNvSpPr>
            <a:spLocks noChangeArrowheads="1"/>
          </p:cNvSpPr>
          <p:nvPr/>
        </p:nvSpPr>
        <p:spPr bwMode="auto">
          <a:xfrm>
            <a:off x="5478463" y="3484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25" name="Oval 245"/>
          <p:cNvSpPr>
            <a:spLocks noChangeArrowheads="1"/>
          </p:cNvSpPr>
          <p:nvPr/>
        </p:nvSpPr>
        <p:spPr bwMode="auto">
          <a:xfrm>
            <a:off x="5595938" y="16811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26" name="Oval 246"/>
          <p:cNvSpPr>
            <a:spLocks noChangeArrowheads="1"/>
          </p:cNvSpPr>
          <p:nvPr/>
        </p:nvSpPr>
        <p:spPr bwMode="auto">
          <a:xfrm>
            <a:off x="5811838" y="1897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27" name="Oval 247"/>
          <p:cNvSpPr>
            <a:spLocks noChangeArrowheads="1"/>
          </p:cNvSpPr>
          <p:nvPr/>
        </p:nvSpPr>
        <p:spPr bwMode="auto">
          <a:xfrm>
            <a:off x="5907088" y="1684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28" name="Oval 248"/>
          <p:cNvSpPr>
            <a:spLocks noChangeArrowheads="1"/>
          </p:cNvSpPr>
          <p:nvPr/>
        </p:nvSpPr>
        <p:spPr bwMode="auto">
          <a:xfrm>
            <a:off x="5243513" y="1709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29" name="Oval 249"/>
          <p:cNvSpPr>
            <a:spLocks noChangeArrowheads="1"/>
          </p:cNvSpPr>
          <p:nvPr/>
        </p:nvSpPr>
        <p:spPr bwMode="auto">
          <a:xfrm>
            <a:off x="5297488" y="1439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30" name="Oval 250"/>
          <p:cNvSpPr>
            <a:spLocks noChangeArrowheads="1"/>
          </p:cNvSpPr>
          <p:nvPr/>
        </p:nvSpPr>
        <p:spPr bwMode="auto">
          <a:xfrm>
            <a:off x="5795963" y="33924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31" name="Oval 251"/>
          <p:cNvSpPr>
            <a:spLocks noChangeArrowheads="1"/>
          </p:cNvSpPr>
          <p:nvPr/>
        </p:nvSpPr>
        <p:spPr bwMode="auto">
          <a:xfrm>
            <a:off x="6221413" y="1836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32" name="Oval 252"/>
          <p:cNvSpPr>
            <a:spLocks noChangeArrowheads="1"/>
          </p:cNvSpPr>
          <p:nvPr/>
        </p:nvSpPr>
        <p:spPr bwMode="auto">
          <a:xfrm>
            <a:off x="5294313" y="3313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33" name="Oval 253"/>
          <p:cNvSpPr>
            <a:spLocks noChangeArrowheads="1"/>
          </p:cNvSpPr>
          <p:nvPr/>
        </p:nvSpPr>
        <p:spPr bwMode="auto">
          <a:xfrm>
            <a:off x="3700463" y="18621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34" name="Oval 254"/>
          <p:cNvSpPr>
            <a:spLocks noChangeArrowheads="1"/>
          </p:cNvSpPr>
          <p:nvPr/>
        </p:nvSpPr>
        <p:spPr bwMode="auto">
          <a:xfrm>
            <a:off x="3516313" y="19732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35" name="Oval 255"/>
          <p:cNvSpPr>
            <a:spLocks noChangeArrowheads="1"/>
          </p:cNvSpPr>
          <p:nvPr/>
        </p:nvSpPr>
        <p:spPr bwMode="auto">
          <a:xfrm>
            <a:off x="4005263" y="1900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36" name="Oval 256"/>
          <p:cNvSpPr>
            <a:spLocks noChangeArrowheads="1"/>
          </p:cNvSpPr>
          <p:nvPr/>
        </p:nvSpPr>
        <p:spPr bwMode="auto">
          <a:xfrm>
            <a:off x="4386263" y="2297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88737" name="Oval 257"/>
          <p:cNvSpPr>
            <a:spLocks noChangeArrowheads="1"/>
          </p:cNvSpPr>
          <p:nvPr/>
        </p:nvSpPr>
        <p:spPr bwMode="auto">
          <a:xfrm>
            <a:off x="4891088" y="2319338"/>
            <a:ext cx="120650" cy="120650"/>
          </a:xfrm>
          <a:prstGeom prst="ellipse">
            <a:avLst/>
          </a:prstGeom>
          <a:noFill/>
          <a:ln w="12700">
            <a:solidFill>
              <a:schemeClr val="tx1"/>
            </a:solidFill>
            <a:round/>
            <a:headEnd/>
            <a:tailEnd/>
          </a:ln>
          <a:effectLst/>
        </p:spPr>
        <p:txBody>
          <a:bodyPr wrap="none" anchor="ctr"/>
          <a:lstStyle/>
          <a:p>
            <a:endParaRPr lang="en-US"/>
          </a:p>
        </p:txBody>
      </p:sp>
      <p:grpSp>
        <p:nvGrpSpPr>
          <p:cNvPr id="2" name="Group 258"/>
          <p:cNvGrpSpPr>
            <a:grpSpLocks/>
          </p:cNvGrpSpPr>
          <p:nvPr/>
        </p:nvGrpSpPr>
        <p:grpSpPr bwMode="auto">
          <a:xfrm>
            <a:off x="409575" y="857250"/>
            <a:ext cx="8315325" cy="5505450"/>
            <a:chOff x="258" y="540"/>
            <a:chExt cx="5238" cy="3468"/>
          </a:xfrm>
        </p:grpSpPr>
        <p:sp>
          <p:nvSpPr>
            <p:cNvPr id="788739" name="Line 259"/>
            <p:cNvSpPr>
              <a:spLocks noChangeShapeType="1"/>
            </p:cNvSpPr>
            <p:nvPr/>
          </p:nvSpPr>
          <p:spPr bwMode="auto">
            <a:xfrm>
              <a:off x="1356" y="540"/>
              <a:ext cx="0" cy="3468"/>
            </a:xfrm>
            <a:prstGeom prst="line">
              <a:avLst/>
            </a:prstGeom>
            <a:noFill/>
            <a:ln w="25400">
              <a:solidFill>
                <a:srgbClr val="FF0000"/>
              </a:solidFill>
              <a:round/>
              <a:headEnd/>
              <a:tailEnd/>
            </a:ln>
            <a:effectLst/>
          </p:spPr>
          <p:txBody>
            <a:bodyPr wrap="none" lIns="90000" tIns="46800" rIns="90000" bIns="46800">
              <a:spAutoFit/>
            </a:bodyPr>
            <a:lstStyle/>
            <a:p>
              <a:endParaRPr lang="en-US"/>
            </a:p>
          </p:txBody>
        </p:sp>
        <p:sp>
          <p:nvSpPr>
            <p:cNvPr id="788740" name="Line 260"/>
            <p:cNvSpPr>
              <a:spLocks noChangeShapeType="1"/>
            </p:cNvSpPr>
            <p:nvPr/>
          </p:nvSpPr>
          <p:spPr bwMode="auto">
            <a:xfrm>
              <a:off x="2732" y="540"/>
              <a:ext cx="0" cy="3468"/>
            </a:xfrm>
            <a:prstGeom prst="line">
              <a:avLst/>
            </a:prstGeom>
            <a:noFill/>
            <a:ln w="25400">
              <a:solidFill>
                <a:srgbClr val="FF0000"/>
              </a:solidFill>
              <a:round/>
              <a:headEnd/>
              <a:tailEnd/>
            </a:ln>
            <a:effectLst/>
          </p:spPr>
          <p:txBody>
            <a:bodyPr wrap="none" lIns="90000" tIns="46800" rIns="90000" bIns="46800">
              <a:spAutoFit/>
            </a:bodyPr>
            <a:lstStyle/>
            <a:p>
              <a:endParaRPr lang="en-US"/>
            </a:p>
          </p:txBody>
        </p:sp>
        <p:sp>
          <p:nvSpPr>
            <p:cNvPr id="788741" name="Line 261"/>
            <p:cNvSpPr>
              <a:spLocks noChangeShapeType="1"/>
            </p:cNvSpPr>
            <p:nvPr/>
          </p:nvSpPr>
          <p:spPr bwMode="auto">
            <a:xfrm>
              <a:off x="4108" y="540"/>
              <a:ext cx="0" cy="3468"/>
            </a:xfrm>
            <a:prstGeom prst="line">
              <a:avLst/>
            </a:prstGeom>
            <a:noFill/>
            <a:ln w="25400">
              <a:solidFill>
                <a:srgbClr val="FF0000"/>
              </a:solidFill>
              <a:round/>
              <a:headEnd/>
              <a:tailEnd/>
            </a:ln>
            <a:effectLst/>
          </p:spPr>
          <p:txBody>
            <a:bodyPr wrap="none" lIns="90000" tIns="46800" rIns="90000" bIns="46800">
              <a:spAutoFit/>
            </a:bodyPr>
            <a:lstStyle/>
            <a:p>
              <a:endParaRPr lang="en-US"/>
            </a:p>
          </p:txBody>
        </p:sp>
        <p:sp>
          <p:nvSpPr>
            <p:cNvPr id="788742" name="Line 262"/>
            <p:cNvSpPr>
              <a:spLocks noChangeShapeType="1"/>
            </p:cNvSpPr>
            <p:nvPr/>
          </p:nvSpPr>
          <p:spPr bwMode="auto">
            <a:xfrm rot="-5400000">
              <a:off x="2877" y="-905"/>
              <a:ext cx="0" cy="5238"/>
            </a:xfrm>
            <a:prstGeom prst="line">
              <a:avLst/>
            </a:prstGeom>
            <a:noFill/>
            <a:ln w="25400">
              <a:solidFill>
                <a:srgbClr val="FF0000"/>
              </a:solidFill>
              <a:round/>
              <a:headEnd/>
              <a:tailEnd/>
            </a:ln>
            <a:effectLst/>
          </p:spPr>
          <p:txBody>
            <a:bodyPr lIns="90000" tIns="46800" rIns="90000" bIns="46800">
              <a:spAutoFit/>
            </a:bodyPr>
            <a:lstStyle/>
            <a:p>
              <a:endParaRPr lang="en-US"/>
            </a:p>
          </p:txBody>
        </p:sp>
        <p:sp>
          <p:nvSpPr>
            <p:cNvPr id="788743" name="Line 263"/>
            <p:cNvSpPr>
              <a:spLocks noChangeShapeType="1"/>
            </p:cNvSpPr>
            <p:nvPr/>
          </p:nvSpPr>
          <p:spPr bwMode="auto">
            <a:xfrm rot="-5400000">
              <a:off x="2877" y="341"/>
              <a:ext cx="0" cy="5238"/>
            </a:xfrm>
            <a:prstGeom prst="line">
              <a:avLst/>
            </a:prstGeom>
            <a:noFill/>
            <a:ln w="25400">
              <a:solidFill>
                <a:srgbClr val="FF0000"/>
              </a:solidFill>
              <a:round/>
              <a:headEnd/>
              <a:tailEnd/>
            </a:ln>
            <a:effectLst/>
          </p:spPr>
          <p:txBody>
            <a:bodyPr lIns="90000" tIns="46800" rIns="90000" bIns="46800">
              <a:spAutoFit/>
            </a:bodyPr>
            <a:lstStyle/>
            <a:p>
              <a:endParaRPr lang="en-US"/>
            </a:p>
          </p:txBody>
        </p:sp>
      </p:grpSp>
      <p:sp>
        <p:nvSpPr>
          <p:cNvPr id="788744" name="Line 264"/>
          <p:cNvSpPr>
            <a:spLocks noChangeShapeType="1"/>
          </p:cNvSpPr>
          <p:nvPr/>
        </p:nvSpPr>
        <p:spPr bwMode="auto">
          <a:xfrm flipV="1">
            <a:off x="2276475" y="2809875"/>
            <a:ext cx="1981200" cy="1800225"/>
          </a:xfrm>
          <a:prstGeom prst="line">
            <a:avLst/>
          </a:prstGeom>
          <a:noFill/>
          <a:ln w="25400">
            <a:solidFill>
              <a:srgbClr val="FF0000"/>
            </a:solidFill>
            <a:round/>
            <a:headEnd type="triangle" w="lg" len="lg"/>
            <a:tailEnd type="triangle" w="lg" len="lg"/>
          </a:ln>
          <a:effectLst/>
        </p:spPr>
        <p:txBody>
          <a:bodyPr wrap="none" lIns="90000" tIns="46800" rIns="90000" bIns="46800">
            <a:spAutoFit/>
          </a:bodyPr>
          <a:lstStyle/>
          <a:p>
            <a:endParaRPr lang="en-US"/>
          </a:p>
        </p:txBody>
      </p:sp>
      <p:sp>
        <p:nvSpPr>
          <p:cNvPr id="788745" name="Text Box 265"/>
          <p:cNvSpPr txBox="1">
            <a:spLocks noChangeArrowheads="1"/>
          </p:cNvSpPr>
          <p:nvPr/>
        </p:nvSpPr>
        <p:spPr bwMode="auto">
          <a:xfrm rot="-24160785">
            <a:off x="1896802" y="3414494"/>
            <a:ext cx="2390696" cy="402291"/>
          </a:xfrm>
          <a:prstGeom prst="rect">
            <a:avLst/>
          </a:prstGeom>
          <a:noFill/>
          <a:ln w="25400" algn="ctr">
            <a:noFill/>
            <a:miter lim="800000"/>
            <a:headEnd/>
            <a:tailEnd/>
          </a:ln>
          <a:effectLst/>
        </p:spPr>
        <p:txBody>
          <a:bodyPr wrap="none" lIns="90000" tIns="46800" rIns="90000" bIns="46800">
            <a:spAutoFit/>
          </a:bodyPr>
          <a:lstStyle/>
          <a:p>
            <a:pPr marL="381000" indent="-381000" algn="l">
              <a:buFontTx/>
              <a:buNone/>
            </a:pPr>
            <a:r>
              <a:rPr lang="en-US" sz="2000" dirty="0">
                <a:solidFill>
                  <a:srgbClr val="FF0000"/>
                </a:solidFill>
              </a:rPr>
              <a:t>transmission radius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887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87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788745"/>
                                        </p:tgtEl>
                                      </p:cBhvr>
                                    </p:animEffect>
                                    <p:set>
                                      <p:cBhvr>
                                        <p:cTn id="17" dur="1" fill="hold">
                                          <p:stCondLst>
                                            <p:cond delay="499"/>
                                          </p:stCondLst>
                                        </p:cTn>
                                        <p:tgtEl>
                                          <p:spTgt spid="788745"/>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788744"/>
                                        </p:tgtEl>
                                      </p:cBhvr>
                                    </p:animEffect>
                                    <p:set>
                                      <p:cBhvr>
                                        <p:cTn id="20" dur="1" fill="hold">
                                          <p:stCondLst>
                                            <p:cond delay="499"/>
                                          </p:stCondLst>
                                        </p:cTn>
                                        <p:tgtEl>
                                          <p:spTgt spid="78874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788551"/>
                                        </p:tgtEl>
                                        <p:attrNameLst>
                                          <p:attrName>fillcolor</p:attrName>
                                        </p:attrNameLst>
                                      </p:cBhvr>
                                      <p:to>
                                        <a:srgbClr val="FF0000"/>
                                      </p:to>
                                    </p:animClr>
                                    <p:set>
                                      <p:cBhvr>
                                        <p:cTn id="25" dur="500" fill="hold"/>
                                        <p:tgtEl>
                                          <p:spTgt spid="788551"/>
                                        </p:tgtEl>
                                        <p:attrNameLst>
                                          <p:attrName>fill.type</p:attrName>
                                        </p:attrNameLst>
                                      </p:cBhvr>
                                      <p:to>
                                        <p:strVal val="solid"/>
                                      </p:to>
                                    </p:set>
                                    <p:set>
                                      <p:cBhvr>
                                        <p:cTn id="26" dur="500" fill="hold"/>
                                        <p:tgtEl>
                                          <p:spTgt spid="788551"/>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500" fill="hold"/>
                                        <p:tgtEl>
                                          <p:spTgt spid="788722"/>
                                        </p:tgtEl>
                                        <p:attrNameLst>
                                          <p:attrName>fillcolor</p:attrName>
                                        </p:attrNameLst>
                                      </p:cBhvr>
                                      <p:to>
                                        <a:srgbClr val="FF0000"/>
                                      </p:to>
                                    </p:animClr>
                                    <p:set>
                                      <p:cBhvr>
                                        <p:cTn id="29" dur="500" fill="hold"/>
                                        <p:tgtEl>
                                          <p:spTgt spid="788722"/>
                                        </p:tgtEl>
                                        <p:attrNameLst>
                                          <p:attrName>fill.type</p:attrName>
                                        </p:attrNameLst>
                                      </p:cBhvr>
                                      <p:to>
                                        <p:strVal val="solid"/>
                                      </p:to>
                                    </p:set>
                                    <p:set>
                                      <p:cBhvr>
                                        <p:cTn id="30" dur="500" fill="hold"/>
                                        <p:tgtEl>
                                          <p:spTgt spid="788722"/>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500" fill="hold"/>
                                        <p:tgtEl>
                                          <p:spTgt spid="788649"/>
                                        </p:tgtEl>
                                        <p:attrNameLst>
                                          <p:attrName>fillcolor</p:attrName>
                                        </p:attrNameLst>
                                      </p:cBhvr>
                                      <p:to>
                                        <a:srgbClr val="FF0000"/>
                                      </p:to>
                                    </p:animClr>
                                    <p:set>
                                      <p:cBhvr>
                                        <p:cTn id="33" dur="500" fill="hold"/>
                                        <p:tgtEl>
                                          <p:spTgt spid="788649"/>
                                        </p:tgtEl>
                                        <p:attrNameLst>
                                          <p:attrName>fill.type</p:attrName>
                                        </p:attrNameLst>
                                      </p:cBhvr>
                                      <p:to>
                                        <p:strVal val="solid"/>
                                      </p:to>
                                    </p:set>
                                    <p:set>
                                      <p:cBhvr>
                                        <p:cTn id="34" dur="500" fill="hold"/>
                                        <p:tgtEl>
                                          <p:spTgt spid="788649"/>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788625"/>
                                        </p:tgtEl>
                                        <p:attrNameLst>
                                          <p:attrName>fillcolor</p:attrName>
                                        </p:attrNameLst>
                                      </p:cBhvr>
                                      <p:to>
                                        <a:srgbClr val="FF0000"/>
                                      </p:to>
                                    </p:animClr>
                                    <p:set>
                                      <p:cBhvr>
                                        <p:cTn id="37" dur="500" fill="hold"/>
                                        <p:tgtEl>
                                          <p:spTgt spid="788625"/>
                                        </p:tgtEl>
                                        <p:attrNameLst>
                                          <p:attrName>fill.type</p:attrName>
                                        </p:attrNameLst>
                                      </p:cBhvr>
                                      <p:to>
                                        <p:strVal val="solid"/>
                                      </p:to>
                                    </p:set>
                                    <p:set>
                                      <p:cBhvr>
                                        <p:cTn id="38" dur="500" fill="hold"/>
                                        <p:tgtEl>
                                          <p:spTgt spid="788625"/>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500" fill="hold"/>
                                        <p:tgtEl>
                                          <p:spTgt spid="788581"/>
                                        </p:tgtEl>
                                        <p:attrNameLst>
                                          <p:attrName>fillcolor</p:attrName>
                                        </p:attrNameLst>
                                      </p:cBhvr>
                                      <p:to>
                                        <a:srgbClr val="FF0000"/>
                                      </p:to>
                                    </p:animClr>
                                    <p:set>
                                      <p:cBhvr>
                                        <p:cTn id="41" dur="500" fill="hold"/>
                                        <p:tgtEl>
                                          <p:spTgt spid="788581"/>
                                        </p:tgtEl>
                                        <p:attrNameLst>
                                          <p:attrName>fill.type</p:attrName>
                                        </p:attrNameLst>
                                      </p:cBhvr>
                                      <p:to>
                                        <p:strVal val="solid"/>
                                      </p:to>
                                    </p:set>
                                    <p:set>
                                      <p:cBhvr>
                                        <p:cTn id="42" dur="500" fill="hold"/>
                                        <p:tgtEl>
                                          <p:spTgt spid="788581"/>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500" fill="hold"/>
                                        <p:tgtEl>
                                          <p:spTgt spid="788507"/>
                                        </p:tgtEl>
                                        <p:attrNameLst>
                                          <p:attrName>fillcolor</p:attrName>
                                        </p:attrNameLst>
                                      </p:cBhvr>
                                      <p:to>
                                        <a:srgbClr val="FF0000"/>
                                      </p:to>
                                    </p:animClr>
                                    <p:set>
                                      <p:cBhvr>
                                        <p:cTn id="45" dur="500" fill="hold"/>
                                        <p:tgtEl>
                                          <p:spTgt spid="788507"/>
                                        </p:tgtEl>
                                        <p:attrNameLst>
                                          <p:attrName>fill.type</p:attrName>
                                        </p:attrNameLst>
                                      </p:cBhvr>
                                      <p:to>
                                        <p:strVal val="solid"/>
                                      </p:to>
                                    </p:set>
                                    <p:set>
                                      <p:cBhvr>
                                        <p:cTn id="46" dur="500" fill="hold"/>
                                        <p:tgtEl>
                                          <p:spTgt spid="788507"/>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500" fill="hold"/>
                                        <p:tgtEl>
                                          <p:spTgt spid="788517"/>
                                        </p:tgtEl>
                                        <p:attrNameLst>
                                          <p:attrName>fillcolor</p:attrName>
                                        </p:attrNameLst>
                                      </p:cBhvr>
                                      <p:to>
                                        <a:srgbClr val="FF0000"/>
                                      </p:to>
                                    </p:animClr>
                                    <p:set>
                                      <p:cBhvr>
                                        <p:cTn id="49" dur="500" fill="hold"/>
                                        <p:tgtEl>
                                          <p:spTgt spid="788517"/>
                                        </p:tgtEl>
                                        <p:attrNameLst>
                                          <p:attrName>fill.type</p:attrName>
                                        </p:attrNameLst>
                                      </p:cBhvr>
                                      <p:to>
                                        <p:strVal val="solid"/>
                                      </p:to>
                                    </p:set>
                                    <p:set>
                                      <p:cBhvr>
                                        <p:cTn id="50" dur="500" fill="hold"/>
                                        <p:tgtEl>
                                          <p:spTgt spid="788517"/>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500" fill="hold"/>
                                        <p:tgtEl>
                                          <p:spTgt spid="788728"/>
                                        </p:tgtEl>
                                        <p:attrNameLst>
                                          <p:attrName>fillcolor</p:attrName>
                                        </p:attrNameLst>
                                      </p:cBhvr>
                                      <p:to>
                                        <a:srgbClr val="FF0000"/>
                                      </p:to>
                                    </p:animClr>
                                    <p:set>
                                      <p:cBhvr>
                                        <p:cTn id="53" dur="500" fill="hold"/>
                                        <p:tgtEl>
                                          <p:spTgt spid="788728"/>
                                        </p:tgtEl>
                                        <p:attrNameLst>
                                          <p:attrName>fill.type</p:attrName>
                                        </p:attrNameLst>
                                      </p:cBhvr>
                                      <p:to>
                                        <p:strVal val="solid"/>
                                      </p:to>
                                    </p:set>
                                    <p:set>
                                      <p:cBhvr>
                                        <p:cTn id="54" dur="500" fill="hold"/>
                                        <p:tgtEl>
                                          <p:spTgt spid="788728"/>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500" fill="hold"/>
                                        <p:tgtEl>
                                          <p:spTgt spid="788508"/>
                                        </p:tgtEl>
                                        <p:attrNameLst>
                                          <p:attrName>fillcolor</p:attrName>
                                        </p:attrNameLst>
                                      </p:cBhvr>
                                      <p:to>
                                        <a:srgbClr val="FF0000"/>
                                      </p:to>
                                    </p:animClr>
                                    <p:set>
                                      <p:cBhvr>
                                        <p:cTn id="57" dur="500" fill="hold"/>
                                        <p:tgtEl>
                                          <p:spTgt spid="788508"/>
                                        </p:tgtEl>
                                        <p:attrNameLst>
                                          <p:attrName>fill.type</p:attrName>
                                        </p:attrNameLst>
                                      </p:cBhvr>
                                      <p:to>
                                        <p:strVal val="solid"/>
                                      </p:to>
                                    </p:set>
                                    <p:set>
                                      <p:cBhvr>
                                        <p:cTn id="58" dur="500" fill="hold"/>
                                        <p:tgtEl>
                                          <p:spTgt spid="78850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744" grpId="0" animBg="1"/>
      <p:bldP spid="788744" grpId="1" animBg="1"/>
      <p:bldP spid="788745" grpId="0"/>
      <p:bldP spid="78874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p:txBody>
          <a:bodyPr/>
          <a:lstStyle/>
          <a:p>
            <a:r>
              <a:rPr lang="en-US"/>
              <a:t>Grid Algorithm</a:t>
            </a:r>
          </a:p>
        </p:txBody>
      </p:sp>
      <p:sp>
        <p:nvSpPr>
          <p:cNvPr id="790531" name="Rectangle 3"/>
          <p:cNvSpPr>
            <a:spLocks noGrp="1" noChangeArrowheads="1"/>
          </p:cNvSpPr>
          <p:nvPr>
            <p:ph type="body" idx="1"/>
          </p:nvPr>
        </p:nvSpPr>
        <p:spPr/>
        <p:txBody>
          <a:bodyPr/>
          <a:lstStyle/>
          <a:p>
            <a:pPr marL="381000" indent="-381000"/>
            <a:endParaRPr lang="en-US" dirty="0"/>
          </a:p>
          <a:p>
            <a:pPr marL="381000" indent="-381000">
              <a:buFontTx/>
              <a:buAutoNum type="arabicPeriod"/>
            </a:pPr>
            <a:r>
              <a:rPr lang="en-US" dirty="0"/>
              <a:t>Beacon your position</a:t>
            </a:r>
          </a:p>
          <a:p>
            <a:pPr marL="381000" indent="-381000">
              <a:buFontTx/>
              <a:buAutoNum type="arabicPeriod"/>
            </a:pPr>
            <a:endParaRPr lang="en-US" dirty="0"/>
          </a:p>
          <a:p>
            <a:pPr marL="381000" indent="-381000">
              <a:buFontTx/>
              <a:buAutoNum type="arabicPeriod"/>
            </a:pPr>
            <a:r>
              <a:rPr lang="en-US" dirty="0"/>
              <a:t>If, in your virtual grid cell, you are the node closest to the center of the cell, then join the DS, else do not join.</a:t>
            </a:r>
          </a:p>
          <a:p>
            <a:pPr marL="381000" indent="-381000">
              <a:buFontTx/>
              <a:buAutoNum type="arabicPeriod"/>
            </a:pPr>
            <a:endParaRPr lang="en-US" dirty="0"/>
          </a:p>
          <a:p>
            <a:pPr marL="381000" indent="-381000">
              <a:buFontTx/>
              <a:buAutoNum type="arabicPeriod"/>
            </a:pPr>
            <a:r>
              <a:rPr lang="en-US" dirty="0"/>
              <a:t>That’s it.</a:t>
            </a:r>
          </a:p>
          <a:p>
            <a:pPr marL="381000" indent="-381000">
              <a:buFontTx/>
              <a:buAutoNum type="arabicPeriod"/>
            </a:pPr>
            <a:endParaRPr lang="en-US" dirty="0"/>
          </a:p>
          <a:p>
            <a:pPr marL="381000" indent="-381000">
              <a:buFontTx/>
              <a:buAutoNum type="arabicPeriod"/>
            </a:pPr>
            <a:endParaRPr lang="en-US" dirty="0"/>
          </a:p>
          <a:p>
            <a:pPr marL="381000" indent="-381000">
              <a:buClr>
                <a:schemeClr val="tx1"/>
              </a:buClr>
            </a:pPr>
            <a:r>
              <a:rPr lang="en-US" dirty="0">
                <a:solidFill>
                  <a:srgbClr val="FF0000"/>
                </a:solidFill>
              </a:rPr>
              <a:t>1 transmission per node, O(1) approximation.</a:t>
            </a:r>
          </a:p>
          <a:p>
            <a:pPr marL="381000" indent="-381000">
              <a:buClr>
                <a:schemeClr val="tx1"/>
              </a:buClr>
            </a:pPr>
            <a:endParaRPr lang="en-US" dirty="0"/>
          </a:p>
          <a:p>
            <a:pPr marL="381000" indent="-381000"/>
            <a:r>
              <a:rPr lang="en-US" dirty="0"/>
              <a:t>If you have </a:t>
            </a:r>
            <a:r>
              <a:rPr lang="en-US" dirty="0" smtClean="0"/>
              <a:t>mobility/dynamics, </a:t>
            </a:r>
            <a:r>
              <a:rPr lang="en-US" dirty="0"/>
              <a:t>then simply “loop” through algorithm, as fast as your application/mobility wants you to.</a:t>
            </a:r>
          </a:p>
          <a:p>
            <a:pPr marL="381000" indent="-381000">
              <a:buFontTx/>
              <a:buNone/>
            </a:pPr>
            <a:endParaRPr lang="en-US" dirty="0"/>
          </a:p>
          <a:p>
            <a:pPr marL="381000" indent="-381000">
              <a:buFontTx/>
              <a:buNone/>
            </a:pPr>
            <a:endParaRPr lang="en-US" dirty="0"/>
          </a:p>
          <a:p>
            <a:pPr marL="381000" indent="-381000">
              <a:buFontTx/>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053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053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0531">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05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3606" name="Picture 6" descr="exclamation_mark_yellow"/>
          <p:cNvPicPr>
            <a:picLocks noChangeAspect="1" noChangeArrowheads="1"/>
          </p:cNvPicPr>
          <p:nvPr/>
        </p:nvPicPr>
        <p:blipFill>
          <a:blip r:embed="rId3" cstate="print"/>
          <a:srcRect/>
          <a:stretch>
            <a:fillRect/>
          </a:stretch>
        </p:blipFill>
        <p:spPr bwMode="auto">
          <a:xfrm>
            <a:off x="1123950" y="4833938"/>
            <a:ext cx="855663" cy="1035050"/>
          </a:xfrm>
          <a:prstGeom prst="rect">
            <a:avLst/>
          </a:prstGeom>
          <a:noFill/>
        </p:spPr>
      </p:pic>
      <p:sp>
        <p:nvSpPr>
          <p:cNvPr id="793608" name="Rectangle 8"/>
          <p:cNvSpPr>
            <a:spLocks noChangeArrowheads="1"/>
          </p:cNvSpPr>
          <p:nvPr/>
        </p:nvSpPr>
        <p:spPr bwMode="auto">
          <a:xfrm>
            <a:off x="1758950" y="4916488"/>
            <a:ext cx="6081713" cy="710067"/>
          </a:xfrm>
          <a:prstGeom prst="rect">
            <a:avLst/>
          </a:prstGeom>
          <a:solidFill>
            <a:srgbClr val="FF0000">
              <a:alpha val="20000"/>
            </a:srgbClr>
          </a:solidFill>
          <a:ln w="25400" algn="ctr">
            <a:solidFill>
              <a:schemeClr val="tx1"/>
            </a:solidFill>
            <a:miter lim="800000"/>
            <a:headEnd/>
            <a:tailEnd/>
          </a:ln>
          <a:effectLst/>
        </p:spPr>
        <p:txBody>
          <a:bodyPr lIns="90000" tIns="46800" rIns="90000" bIns="46800" anchor="ctr">
            <a:spAutoFit/>
          </a:bodyPr>
          <a:lstStyle/>
          <a:p>
            <a:pPr marL="381000" indent="-381000">
              <a:buFontTx/>
              <a:buNone/>
            </a:pPr>
            <a:r>
              <a:rPr lang="en-US" sz="2000">
                <a:solidFill>
                  <a:schemeClr val="tx1"/>
                </a:solidFill>
              </a:rPr>
              <a:t>The </a:t>
            </a:r>
            <a:r>
              <a:rPr lang="en-US" sz="2000">
                <a:solidFill>
                  <a:srgbClr val="FF0000"/>
                </a:solidFill>
              </a:rPr>
              <a:t>model</a:t>
            </a:r>
            <a:r>
              <a:rPr lang="en-US" sz="2000">
                <a:solidFill>
                  <a:schemeClr val="tx1"/>
                </a:solidFill>
              </a:rPr>
              <a:t> determines the distributed</a:t>
            </a:r>
          </a:p>
          <a:p>
            <a:pPr marL="381000" indent="-381000">
              <a:buFontTx/>
              <a:buNone/>
            </a:pPr>
            <a:r>
              <a:rPr lang="en-US" sz="2000">
                <a:solidFill>
                  <a:srgbClr val="FF0000"/>
                </a:solidFill>
              </a:rPr>
              <a:t>complexity</a:t>
            </a:r>
            <a:r>
              <a:rPr lang="en-US" sz="2000">
                <a:solidFill>
                  <a:schemeClr val="tx1"/>
                </a:solidFill>
              </a:rPr>
              <a:t> of clustering</a:t>
            </a:r>
          </a:p>
        </p:txBody>
      </p:sp>
      <p:sp>
        <p:nvSpPr>
          <p:cNvPr id="793602" name="Rectangle 2"/>
          <p:cNvSpPr>
            <a:spLocks noGrp="1" noChangeArrowheads="1"/>
          </p:cNvSpPr>
          <p:nvPr>
            <p:ph type="title"/>
          </p:nvPr>
        </p:nvSpPr>
        <p:spPr/>
        <p:txBody>
          <a:bodyPr/>
          <a:lstStyle/>
          <a:p>
            <a:r>
              <a:rPr lang="en-US"/>
              <a:t>Comparison</a:t>
            </a:r>
          </a:p>
        </p:txBody>
      </p:sp>
      <p:sp>
        <p:nvSpPr>
          <p:cNvPr id="793603" name="Rectangle 3"/>
          <p:cNvSpPr>
            <a:spLocks noGrp="1" noChangeArrowheads="1"/>
          </p:cNvSpPr>
          <p:nvPr>
            <p:ph type="body" sz="half" idx="1"/>
          </p:nvPr>
        </p:nvSpPr>
        <p:spPr/>
        <p:txBody>
          <a:bodyPr/>
          <a:lstStyle/>
          <a:p>
            <a:endParaRPr lang="en-US" sz="2000" dirty="0"/>
          </a:p>
          <a:p>
            <a:pPr>
              <a:buFontTx/>
              <a:buNone/>
            </a:pPr>
            <a:r>
              <a:rPr lang="en-US" sz="2000" u="sng" dirty="0" smtClean="0"/>
              <a:t>Complicated algorithm </a:t>
            </a:r>
            <a:r>
              <a:rPr lang="en-US" sz="2000" u="sng" dirty="0"/>
              <a:t/>
            </a:r>
            <a:br>
              <a:rPr lang="en-US" sz="2000" u="sng" dirty="0"/>
            </a:br>
            <a:endParaRPr lang="en-US" sz="2000" u="sng" dirty="0"/>
          </a:p>
          <a:p>
            <a:r>
              <a:rPr lang="en-US" sz="2000" dirty="0"/>
              <a:t>Algorithm computes DS</a:t>
            </a:r>
          </a:p>
          <a:p>
            <a:endParaRPr lang="en-US" sz="2000" dirty="0"/>
          </a:p>
          <a:p>
            <a:pPr>
              <a:buClr>
                <a:schemeClr val="tx1"/>
              </a:buClr>
            </a:pPr>
            <a:r>
              <a:rPr lang="en-US" sz="2000" dirty="0">
                <a:solidFill>
                  <a:srgbClr val="FF0000"/>
                </a:solidFill>
              </a:rPr>
              <a:t>k</a:t>
            </a:r>
            <a:r>
              <a:rPr lang="en-US" sz="2000" b="1" baseline="30000" dirty="0">
                <a:solidFill>
                  <a:srgbClr val="FF0000"/>
                </a:solidFill>
              </a:rPr>
              <a:t>2</a:t>
            </a:r>
            <a:r>
              <a:rPr lang="en-US" sz="2000" dirty="0">
                <a:solidFill>
                  <a:srgbClr val="FF0000"/>
                </a:solidFill>
              </a:rPr>
              <a:t>+O(1) </a:t>
            </a:r>
            <a:r>
              <a:rPr lang="en-US" sz="2000" dirty="0">
                <a:solidFill>
                  <a:schemeClr val="tx1"/>
                </a:solidFill>
              </a:rPr>
              <a:t>transmissions/node</a:t>
            </a:r>
          </a:p>
          <a:p>
            <a:pPr>
              <a:buClr>
                <a:schemeClr val="tx1"/>
              </a:buClr>
            </a:pPr>
            <a:r>
              <a:rPr lang="en-US" sz="2000" dirty="0">
                <a:solidFill>
                  <a:srgbClr val="FF0000"/>
                </a:solidFill>
              </a:rPr>
              <a:t>O(</a:t>
            </a:r>
            <a:r>
              <a:rPr lang="en-US" sz="2000" dirty="0">
                <a:solidFill>
                  <a:srgbClr val="FF0000"/>
                </a:solidFill>
                <a:latin typeface="Symbol" pitchFamily="18" charset="2"/>
                <a:sym typeface="Symbol" pitchFamily="18" charset="2"/>
              </a:rPr>
              <a:t></a:t>
            </a:r>
            <a:r>
              <a:rPr lang="en-US" sz="2000" b="1" baseline="30000" dirty="0">
                <a:solidFill>
                  <a:srgbClr val="FF0000"/>
                </a:solidFill>
                <a:sym typeface="Symbol" pitchFamily="18" charset="2"/>
              </a:rPr>
              <a:t>O(1)/k</a:t>
            </a:r>
            <a:r>
              <a:rPr lang="en-US" sz="2000" dirty="0">
                <a:solidFill>
                  <a:srgbClr val="FF0000"/>
                </a:solidFill>
                <a:latin typeface="CMSY10" pitchFamily="34" charset="0"/>
              </a:rPr>
              <a:t> </a:t>
            </a:r>
            <a:r>
              <a:rPr lang="en-US" sz="2000" dirty="0">
                <a:solidFill>
                  <a:srgbClr val="FF0000"/>
                </a:solidFill>
              </a:rPr>
              <a:t>log </a:t>
            </a:r>
            <a:r>
              <a:rPr lang="en-US" sz="2000" dirty="0">
                <a:solidFill>
                  <a:srgbClr val="FF0000"/>
                </a:solidFill>
                <a:latin typeface="Symbol" pitchFamily="18" charset="2"/>
                <a:sym typeface="Symbol" pitchFamily="18" charset="2"/>
              </a:rPr>
              <a:t></a:t>
            </a:r>
            <a:r>
              <a:rPr lang="en-US" sz="2000" dirty="0">
                <a:solidFill>
                  <a:srgbClr val="FF0000"/>
                </a:solidFill>
              </a:rPr>
              <a:t>) </a:t>
            </a:r>
            <a:r>
              <a:rPr lang="en-US" sz="2000" dirty="0">
                <a:solidFill>
                  <a:schemeClr val="tx1"/>
                </a:solidFill>
              </a:rPr>
              <a:t>approximation</a:t>
            </a:r>
          </a:p>
          <a:p>
            <a:endParaRPr lang="en-US" sz="2000" dirty="0">
              <a:solidFill>
                <a:schemeClr val="tx1"/>
              </a:solidFill>
            </a:endParaRPr>
          </a:p>
          <a:p>
            <a:r>
              <a:rPr lang="en-US" sz="2000" dirty="0">
                <a:solidFill>
                  <a:schemeClr val="tx1"/>
                </a:solidFill>
              </a:rPr>
              <a:t>General graph</a:t>
            </a:r>
          </a:p>
          <a:p>
            <a:r>
              <a:rPr lang="en-US" sz="2000" dirty="0">
                <a:solidFill>
                  <a:schemeClr val="tx1"/>
                </a:solidFill>
              </a:rPr>
              <a:t>No position information</a:t>
            </a:r>
          </a:p>
          <a:p>
            <a:endParaRPr lang="en-US" sz="2000" dirty="0"/>
          </a:p>
          <a:p>
            <a:endParaRPr lang="en-US" sz="2000" dirty="0"/>
          </a:p>
        </p:txBody>
      </p:sp>
      <p:sp>
        <p:nvSpPr>
          <p:cNvPr id="793604" name="Rectangle 4"/>
          <p:cNvSpPr>
            <a:spLocks noGrp="1" noChangeArrowheads="1"/>
          </p:cNvSpPr>
          <p:nvPr>
            <p:ph type="body" sz="half" idx="2"/>
          </p:nvPr>
        </p:nvSpPr>
        <p:spPr/>
        <p:txBody>
          <a:bodyPr/>
          <a:lstStyle/>
          <a:p>
            <a:endParaRPr lang="en-US" sz="2000" dirty="0"/>
          </a:p>
          <a:p>
            <a:pPr>
              <a:buFontTx/>
              <a:buNone/>
            </a:pPr>
            <a:r>
              <a:rPr lang="en-US" sz="2000" u="sng" dirty="0"/>
              <a:t>Grid algorithm</a:t>
            </a:r>
            <a:br>
              <a:rPr lang="en-US" sz="2000" u="sng" dirty="0"/>
            </a:br>
            <a:endParaRPr lang="en-US" sz="2000" u="sng" dirty="0"/>
          </a:p>
          <a:p>
            <a:r>
              <a:rPr lang="en-US" sz="2000" dirty="0"/>
              <a:t>Algorithm computes DS</a:t>
            </a:r>
          </a:p>
          <a:p>
            <a:endParaRPr lang="en-US" sz="2000" dirty="0"/>
          </a:p>
          <a:p>
            <a:pPr>
              <a:buClr>
                <a:schemeClr val="tx1"/>
              </a:buClr>
            </a:pPr>
            <a:r>
              <a:rPr lang="en-US" sz="2000" dirty="0">
                <a:solidFill>
                  <a:srgbClr val="FF0000"/>
                </a:solidFill>
              </a:rPr>
              <a:t>1</a:t>
            </a:r>
            <a:r>
              <a:rPr lang="en-US" sz="2000" dirty="0"/>
              <a:t> </a:t>
            </a:r>
            <a:r>
              <a:rPr lang="en-US" sz="2000" dirty="0">
                <a:solidFill>
                  <a:schemeClr val="tx1"/>
                </a:solidFill>
              </a:rPr>
              <a:t>transmission/node</a:t>
            </a:r>
            <a:endParaRPr lang="en-US" sz="2000" dirty="0"/>
          </a:p>
          <a:p>
            <a:pPr>
              <a:buClr>
                <a:schemeClr val="tx1"/>
              </a:buClr>
            </a:pPr>
            <a:r>
              <a:rPr lang="en-US" sz="2000" dirty="0">
                <a:solidFill>
                  <a:srgbClr val="FF0000"/>
                </a:solidFill>
              </a:rPr>
              <a:t>O(1)</a:t>
            </a:r>
            <a:r>
              <a:rPr lang="en-US" sz="2000" dirty="0"/>
              <a:t> approximation</a:t>
            </a:r>
          </a:p>
          <a:p>
            <a:endParaRPr lang="en-US" sz="2000" dirty="0"/>
          </a:p>
          <a:p>
            <a:r>
              <a:rPr lang="en-US" sz="2000" dirty="0"/>
              <a:t>Unit disk graph (UDG)</a:t>
            </a:r>
          </a:p>
          <a:p>
            <a:r>
              <a:rPr lang="en-US" sz="2000" dirty="0"/>
              <a:t>Position information (GPS)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36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360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9360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9360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360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360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360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360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3604">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3604">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936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3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0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p:txBody>
          <a:bodyPr/>
          <a:lstStyle/>
          <a:p>
            <a:r>
              <a:rPr lang="en-US" dirty="0" smtClean="0"/>
              <a:t>Let’s talk about models…</a:t>
            </a:r>
            <a:endParaRPr lang="en-US" dirty="0"/>
          </a:p>
        </p:txBody>
      </p:sp>
      <p:sp>
        <p:nvSpPr>
          <p:cNvPr id="792579" name="Rectangle 3"/>
          <p:cNvSpPr>
            <a:spLocks noGrp="1" noChangeArrowheads="1"/>
          </p:cNvSpPr>
          <p:nvPr>
            <p:ph type="body" sz="half" idx="1"/>
          </p:nvPr>
        </p:nvSpPr>
        <p:spPr/>
        <p:txBody>
          <a:bodyPr/>
          <a:lstStyle/>
          <a:p>
            <a:endParaRPr lang="en-US" sz="2000"/>
          </a:p>
          <a:p>
            <a:r>
              <a:rPr lang="en-US" sz="2000"/>
              <a:t>General Graph</a:t>
            </a:r>
          </a:p>
          <a:p>
            <a:endParaRPr lang="en-US" sz="2000"/>
          </a:p>
          <a:p>
            <a:r>
              <a:rPr lang="en-US" sz="2000"/>
              <a:t>Captures obstacles</a:t>
            </a:r>
          </a:p>
          <a:p>
            <a:r>
              <a:rPr lang="en-US" sz="2000"/>
              <a:t>Captures directional radios</a:t>
            </a:r>
          </a:p>
          <a:p>
            <a:r>
              <a:rPr lang="en-US" sz="2000"/>
              <a:t>Often </a:t>
            </a:r>
            <a:r>
              <a:rPr lang="en-US" sz="2000">
                <a:solidFill>
                  <a:srgbClr val="FF0000"/>
                </a:solidFill>
              </a:rPr>
              <a:t>too pessimistic</a:t>
            </a:r>
          </a:p>
        </p:txBody>
      </p:sp>
      <p:sp>
        <p:nvSpPr>
          <p:cNvPr id="792580" name="Rectangle 4"/>
          <p:cNvSpPr>
            <a:spLocks noGrp="1" noChangeArrowheads="1"/>
          </p:cNvSpPr>
          <p:nvPr>
            <p:ph type="body" sz="half" idx="2"/>
          </p:nvPr>
        </p:nvSpPr>
        <p:spPr/>
        <p:txBody>
          <a:bodyPr/>
          <a:lstStyle/>
          <a:p>
            <a:endParaRPr lang="en-US" sz="2000"/>
          </a:p>
          <a:p>
            <a:r>
              <a:rPr lang="en-US" sz="2000"/>
              <a:t>UDG &amp; GPS</a:t>
            </a:r>
          </a:p>
          <a:p>
            <a:endParaRPr lang="en-US" sz="2000"/>
          </a:p>
          <a:p>
            <a:pPr>
              <a:buClr>
                <a:schemeClr val="tx1"/>
              </a:buClr>
            </a:pPr>
            <a:r>
              <a:rPr lang="en-US" sz="2000">
                <a:solidFill>
                  <a:srgbClr val="FF0000"/>
                </a:solidFill>
              </a:rPr>
              <a:t>UDG</a:t>
            </a:r>
            <a:r>
              <a:rPr lang="en-US" sz="2000"/>
              <a:t> is not realistic</a:t>
            </a:r>
          </a:p>
          <a:p>
            <a:pPr>
              <a:buClr>
                <a:schemeClr val="tx1"/>
              </a:buClr>
            </a:pPr>
            <a:r>
              <a:rPr lang="en-US" sz="2000">
                <a:solidFill>
                  <a:srgbClr val="FF0000"/>
                </a:solidFill>
              </a:rPr>
              <a:t>GPS</a:t>
            </a:r>
            <a:r>
              <a:rPr lang="en-US" sz="2000"/>
              <a:t> not always available</a:t>
            </a:r>
          </a:p>
          <a:p>
            <a:pPr lvl="1"/>
            <a:r>
              <a:rPr lang="en-US" sz="1800"/>
              <a:t>Indoors</a:t>
            </a:r>
          </a:p>
          <a:p>
            <a:r>
              <a:rPr lang="en-US" sz="2000"/>
              <a:t>2D </a:t>
            </a:r>
            <a:r>
              <a:rPr lang="en-US" sz="2000">
                <a:sym typeface="Wingdings" pitchFamily="2" charset="2"/>
              </a:rPr>
              <a:t> </a:t>
            </a:r>
            <a:r>
              <a:rPr lang="en-US" sz="2000">
                <a:solidFill>
                  <a:srgbClr val="FF0000"/>
                </a:solidFill>
                <a:sym typeface="Wingdings" pitchFamily="2" charset="2"/>
              </a:rPr>
              <a:t>3D</a:t>
            </a:r>
            <a:r>
              <a:rPr lang="en-US" sz="2000">
                <a:sym typeface="Wingdings" pitchFamily="2" charset="2"/>
              </a:rPr>
              <a:t>?</a:t>
            </a:r>
          </a:p>
          <a:p>
            <a:r>
              <a:rPr lang="en-US" sz="2000">
                <a:sym typeface="Wingdings" pitchFamily="2" charset="2"/>
              </a:rPr>
              <a:t>Often </a:t>
            </a:r>
            <a:r>
              <a:rPr lang="en-US" sz="2000">
                <a:solidFill>
                  <a:srgbClr val="FF0000"/>
                </a:solidFill>
                <a:sym typeface="Wingdings" pitchFamily="2" charset="2"/>
              </a:rPr>
              <a:t>too optimistic</a:t>
            </a:r>
            <a:endParaRPr lang="en-US" sz="2000">
              <a:solidFill>
                <a:srgbClr val="FF0000"/>
              </a:solidFill>
            </a:endParaRPr>
          </a:p>
        </p:txBody>
      </p:sp>
      <p:sp>
        <p:nvSpPr>
          <p:cNvPr id="792581" name="AutoShape 5"/>
          <p:cNvSpPr>
            <a:spLocks noChangeArrowheads="1"/>
          </p:cNvSpPr>
          <p:nvPr/>
        </p:nvSpPr>
        <p:spPr bwMode="auto">
          <a:xfrm>
            <a:off x="504825" y="4000500"/>
            <a:ext cx="8086725" cy="542925"/>
          </a:xfrm>
          <a:prstGeom prst="leftRightArrow">
            <a:avLst>
              <a:gd name="adj1" fmla="val 53213"/>
              <a:gd name="adj2" fmla="val 90954"/>
            </a:avLst>
          </a:prstGeom>
          <a:solidFill>
            <a:schemeClr val="accent1">
              <a:alpha val="50000"/>
            </a:schemeClr>
          </a:solidFill>
          <a:ln w="9525" algn="ctr">
            <a:noFill/>
            <a:miter lim="800000"/>
            <a:headEnd/>
            <a:tailEnd/>
          </a:ln>
          <a:effectLst/>
        </p:spPr>
        <p:txBody>
          <a:bodyPr wrap="none" anchor="ctr"/>
          <a:lstStyle/>
          <a:p>
            <a:pPr marL="381000" indent="-381000">
              <a:buFontTx/>
              <a:buNone/>
            </a:pPr>
            <a:endParaRPr lang="de-CH" sz="1800">
              <a:solidFill>
                <a:schemeClr val="tx1"/>
              </a:solidFill>
            </a:endParaRPr>
          </a:p>
        </p:txBody>
      </p:sp>
      <p:sp>
        <p:nvSpPr>
          <p:cNvPr id="792582" name="Text Box 6"/>
          <p:cNvSpPr txBox="1">
            <a:spLocks noChangeArrowheads="1"/>
          </p:cNvSpPr>
          <p:nvPr/>
        </p:nvSpPr>
        <p:spPr bwMode="auto">
          <a:xfrm>
            <a:off x="908050" y="4089400"/>
            <a:ext cx="1682750" cy="366713"/>
          </a:xfrm>
          <a:prstGeom prst="rect">
            <a:avLst/>
          </a:prstGeom>
          <a:noFill/>
          <a:ln w="9525" algn="ctr">
            <a:noFill/>
            <a:miter lim="800000"/>
            <a:headEnd/>
            <a:tailEnd/>
          </a:ln>
          <a:effectLst/>
        </p:spPr>
        <p:txBody>
          <a:bodyPr wrap="none">
            <a:spAutoFit/>
          </a:bodyPr>
          <a:lstStyle/>
          <a:p>
            <a:pPr marL="381000" indent="-381000" algn="l">
              <a:buFontTx/>
              <a:buNone/>
            </a:pPr>
            <a:r>
              <a:rPr lang="en-US" sz="1800">
                <a:solidFill>
                  <a:schemeClr val="tx1"/>
                </a:solidFill>
              </a:rPr>
              <a:t>too pessimistic</a:t>
            </a:r>
            <a:endParaRPr lang="de-CH" sz="1800">
              <a:solidFill>
                <a:schemeClr val="tx1"/>
              </a:solidFill>
            </a:endParaRPr>
          </a:p>
        </p:txBody>
      </p:sp>
      <p:sp>
        <p:nvSpPr>
          <p:cNvPr id="792583" name="Text Box 7"/>
          <p:cNvSpPr txBox="1">
            <a:spLocks noChangeArrowheads="1"/>
          </p:cNvSpPr>
          <p:nvPr/>
        </p:nvSpPr>
        <p:spPr bwMode="auto">
          <a:xfrm>
            <a:off x="6667500" y="4089400"/>
            <a:ext cx="1517650" cy="366713"/>
          </a:xfrm>
          <a:prstGeom prst="rect">
            <a:avLst/>
          </a:prstGeom>
          <a:noFill/>
          <a:ln w="9525" algn="ctr">
            <a:noFill/>
            <a:miter lim="800000"/>
            <a:headEnd/>
            <a:tailEnd/>
          </a:ln>
          <a:effectLst/>
        </p:spPr>
        <p:txBody>
          <a:bodyPr wrap="none">
            <a:spAutoFit/>
          </a:bodyPr>
          <a:lstStyle/>
          <a:p>
            <a:pPr marL="381000" indent="-381000" algn="l">
              <a:buFontTx/>
              <a:buNone/>
            </a:pPr>
            <a:r>
              <a:rPr lang="en-US" sz="1800">
                <a:solidFill>
                  <a:schemeClr val="tx1"/>
                </a:solidFill>
              </a:rPr>
              <a:t>too optimistic</a:t>
            </a:r>
            <a:endParaRPr lang="de-CH" sz="1800">
              <a:solidFill>
                <a:schemeClr val="tx1"/>
              </a:solidFill>
            </a:endParaRPr>
          </a:p>
        </p:txBody>
      </p:sp>
      <p:sp>
        <p:nvSpPr>
          <p:cNvPr id="792584" name="Rectangle 8"/>
          <p:cNvSpPr>
            <a:spLocks noChangeArrowheads="1"/>
          </p:cNvSpPr>
          <p:nvPr/>
        </p:nvSpPr>
        <p:spPr bwMode="auto">
          <a:xfrm>
            <a:off x="2625725" y="4721225"/>
            <a:ext cx="3733800" cy="828675"/>
          </a:xfrm>
          <a:prstGeom prst="rect">
            <a:avLst/>
          </a:prstGeom>
          <a:solidFill>
            <a:schemeClr val="accent1">
              <a:alpha val="50000"/>
            </a:schemeClr>
          </a:solidFill>
          <a:ln w="9525" algn="ctr">
            <a:noFill/>
            <a:miter lim="800000"/>
            <a:headEnd/>
            <a:tailEnd/>
          </a:ln>
          <a:effectLst/>
        </p:spPr>
        <p:txBody>
          <a:bodyPr wrap="none" anchor="ctr"/>
          <a:lstStyle/>
          <a:p>
            <a:pPr marL="381000" indent="-381000">
              <a:buFontTx/>
              <a:buNone/>
            </a:pPr>
            <a:r>
              <a:rPr lang="de-CH" sz="2000" dirty="0" err="1">
                <a:solidFill>
                  <a:schemeClr val="tx1"/>
                </a:solidFill>
              </a:rPr>
              <a:t>Let‘s</a:t>
            </a:r>
            <a:r>
              <a:rPr lang="de-CH" sz="2000" dirty="0">
                <a:solidFill>
                  <a:schemeClr val="tx1"/>
                </a:solidFill>
              </a:rPr>
              <a:t> </a:t>
            </a:r>
            <a:r>
              <a:rPr lang="de-CH" sz="2000" dirty="0" err="1">
                <a:solidFill>
                  <a:schemeClr val="tx1"/>
                </a:solidFill>
              </a:rPr>
              <a:t>look</a:t>
            </a:r>
            <a:r>
              <a:rPr lang="de-CH" sz="2000" dirty="0">
                <a:solidFill>
                  <a:schemeClr val="tx1"/>
                </a:solidFill>
              </a:rPr>
              <a:t> at </a:t>
            </a:r>
            <a:r>
              <a:rPr lang="de-CH" sz="2000" dirty="0" err="1">
                <a:solidFill>
                  <a:schemeClr val="tx1"/>
                </a:solidFill>
              </a:rPr>
              <a:t>models</a:t>
            </a:r>
            <a:r>
              <a:rPr lang="de-CH" sz="2000" dirty="0">
                <a:solidFill>
                  <a:schemeClr val="tx1"/>
                </a:solidFill>
              </a:rPr>
              <a:t> in </a:t>
            </a:r>
          </a:p>
          <a:p>
            <a:pPr marL="381000" indent="-381000">
              <a:buFontTx/>
              <a:buNone/>
            </a:pPr>
            <a:r>
              <a:rPr lang="de-CH" sz="2000" dirty="0" err="1">
                <a:solidFill>
                  <a:schemeClr val="tx1"/>
                </a:solidFill>
              </a:rPr>
              <a:t>between</a:t>
            </a:r>
            <a:r>
              <a:rPr lang="de-CH" sz="2000" dirty="0">
                <a:solidFill>
                  <a:schemeClr val="tx1"/>
                </a:solidFill>
              </a:rPr>
              <a:t> </a:t>
            </a:r>
            <a:r>
              <a:rPr lang="de-CH" sz="2000" dirty="0" err="1">
                <a:solidFill>
                  <a:schemeClr val="tx1"/>
                </a:solidFill>
              </a:rPr>
              <a:t>these</a:t>
            </a:r>
            <a:r>
              <a:rPr lang="de-CH" sz="2000" dirty="0">
                <a:solidFill>
                  <a:schemeClr val="tx1"/>
                </a:solidFill>
              </a:rPr>
              <a:t> extremes!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25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25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25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2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81" grpId="0" animBg="1"/>
      <p:bldP spid="792582" grpId="0"/>
      <p:bldP spid="792583" grpId="0"/>
      <p:bldP spid="79258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Rectangle 2"/>
          <p:cNvSpPr>
            <a:spLocks noGrp="1" noChangeArrowheads="1"/>
          </p:cNvSpPr>
          <p:nvPr>
            <p:ph type="title"/>
          </p:nvPr>
        </p:nvSpPr>
        <p:spPr/>
        <p:txBody>
          <a:bodyPr/>
          <a:lstStyle/>
          <a:p>
            <a:r>
              <a:rPr lang="en-US" dirty="0" smtClean="0"/>
              <a:t>Why are models needed?</a:t>
            </a:r>
            <a:endParaRPr lang="en-US" dirty="0"/>
          </a:p>
        </p:txBody>
      </p:sp>
      <p:sp>
        <p:nvSpPr>
          <p:cNvPr id="16" name="Content Placeholder 15"/>
          <p:cNvSpPr>
            <a:spLocks noGrp="1"/>
          </p:cNvSpPr>
          <p:nvPr>
            <p:ph idx="1"/>
          </p:nvPr>
        </p:nvSpPr>
        <p:spPr/>
        <p:txBody>
          <a:bodyPr/>
          <a:lstStyle/>
          <a:p>
            <a:endParaRPr lang="en-US" dirty="0" smtClean="0"/>
          </a:p>
          <a:p>
            <a:r>
              <a:rPr lang="en-US" dirty="0" smtClean="0"/>
              <a:t>Formal models help us </a:t>
            </a:r>
            <a:r>
              <a:rPr lang="en-US" dirty="0" smtClean="0">
                <a:solidFill>
                  <a:srgbClr val="FF0000"/>
                </a:solidFill>
              </a:rPr>
              <a:t>understanding </a:t>
            </a:r>
            <a:r>
              <a:rPr lang="en-US" dirty="0" smtClean="0">
                <a:solidFill>
                  <a:schemeClr val="tx1"/>
                </a:solidFill>
              </a:rPr>
              <a:t>a problem</a:t>
            </a:r>
          </a:p>
          <a:p>
            <a:pPr>
              <a:buNone/>
            </a:pPr>
            <a:endParaRPr lang="en-US" dirty="0" smtClean="0"/>
          </a:p>
          <a:p>
            <a:r>
              <a:rPr lang="en-US" dirty="0" smtClean="0"/>
              <a:t>Formal proofs of correctness and efficiency</a:t>
            </a:r>
          </a:p>
          <a:p>
            <a:r>
              <a:rPr lang="en-US" dirty="0" smtClean="0"/>
              <a:t>Common basis to compare results</a:t>
            </a:r>
          </a:p>
          <a:p>
            <a:r>
              <a:rPr lang="en-US" dirty="0" smtClean="0"/>
              <a:t>Unfortunately, for ad hoc and sensor networks, a myriad of models exist, most of them make sense in some way or another. On the next few slides we look at a few selected models</a:t>
            </a:r>
          </a:p>
          <a:p>
            <a:endParaRPr lang="en-US" dirty="0"/>
          </a:p>
        </p:txBody>
      </p:sp>
      <p:pic>
        <p:nvPicPr>
          <p:cNvPr id="17" name="Picture 55"/>
          <p:cNvPicPr>
            <a:picLocks noChangeAspect="1" noChangeArrowheads="1"/>
          </p:cNvPicPr>
          <p:nvPr/>
        </p:nvPicPr>
        <p:blipFill>
          <a:blip r:embed="rId3" cstate="print"/>
          <a:srcRect/>
          <a:stretch>
            <a:fillRect/>
          </a:stretch>
        </p:blipFill>
        <p:spPr>
          <a:xfrm>
            <a:off x="2138900" y="3755778"/>
            <a:ext cx="7005099" cy="3102222"/>
          </a:xfrm>
          <a:prstGeom prst="rect">
            <a:avLst/>
          </a:prstGeom>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Rectangle 2"/>
          <p:cNvSpPr>
            <a:spLocks noGrp="1" noChangeArrowheads="1"/>
          </p:cNvSpPr>
          <p:nvPr>
            <p:ph type="title"/>
          </p:nvPr>
        </p:nvSpPr>
        <p:spPr/>
        <p:txBody>
          <a:bodyPr/>
          <a:lstStyle/>
          <a:p>
            <a:r>
              <a:rPr lang="en-US" dirty="0" smtClean="0"/>
              <a:t>Unit </a:t>
            </a:r>
            <a:r>
              <a:rPr lang="en-US" dirty="0"/>
              <a:t>Disk </a:t>
            </a:r>
            <a:r>
              <a:rPr lang="en-US" dirty="0" smtClean="0"/>
              <a:t>Graph (UDG)</a:t>
            </a:r>
            <a:endParaRPr lang="en-US" dirty="0"/>
          </a:p>
        </p:txBody>
      </p:sp>
      <p:pic>
        <p:nvPicPr>
          <p:cNvPr id="1486854" name="Picture 6"/>
          <p:cNvPicPr>
            <a:picLocks noGrp="1" noChangeAspect="1" noChangeArrowheads="1"/>
          </p:cNvPicPr>
          <p:nvPr>
            <p:ph idx="1"/>
          </p:nvPr>
        </p:nvPicPr>
        <p:blipFill>
          <a:blip r:embed="rId3" cstate="print"/>
          <a:srcRect/>
          <a:stretch>
            <a:fillRect/>
          </a:stretch>
        </p:blipFill>
        <p:spPr>
          <a:xfrm>
            <a:off x="5542069" y="1703291"/>
            <a:ext cx="3005580" cy="2128512"/>
          </a:xfrm>
          <a:noFill/>
          <a:ln/>
        </p:spPr>
      </p:pic>
      <p:sp>
        <p:nvSpPr>
          <p:cNvPr id="10" name="Content Placeholder 15"/>
          <p:cNvSpPr txBox="1">
            <a:spLocks/>
          </p:cNvSpPr>
          <p:nvPr/>
        </p:nvSpPr>
        <p:spPr bwMode="auto">
          <a:xfrm>
            <a:off x="468313" y="836613"/>
            <a:ext cx="8207375" cy="533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lvl="0" indent="-342900" algn="l">
              <a:spcBef>
                <a:spcPct val="20000"/>
              </a:spcBef>
              <a:buFontTx/>
              <a:buChar cha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Classic computational</a:t>
            </a:r>
            <a:r>
              <a:rPr kumimoji="0" lang="en-US" sz="2000" b="0" i="0" u="none" strike="noStrike" kern="0" cap="none" spc="0" normalizeH="0" noProof="0" dirty="0" smtClean="0">
                <a:ln>
                  <a:noFill/>
                </a:ln>
                <a:solidFill>
                  <a:srgbClr val="000000"/>
                </a:solidFill>
                <a:effectLst/>
                <a:uLnTx/>
                <a:uFillTx/>
                <a:latin typeface="+mn-lt"/>
                <a:ea typeface="+mn-ea"/>
                <a:cs typeface="+mn-cs"/>
              </a:rPr>
              <a:t> geometry </a:t>
            </a:r>
            <a:r>
              <a:rPr lang="en-US" sz="2000" kern="0" dirty="0" smtClean="0">
                <a:solidFill>
                  <a:srgbClr val="000000"/>
                </a:solidFill>
                <a:latin typeface="+mn-lt"/>
              </a:rPr>
              <a:t>model, </a:t>
            </a:r>
            <a:r>
              <a:rPr kumimoji="0" lang="en-US" sz="2000" b="0" i="0" u="none" strike="noStrike" kern="0" cap="none" spc="0" normalizeH="0" baseline="0" noProof="0" dirty="0" smtClean="0">
                <a:ln>
                  <a:noFill/>
                </a:ln>
                <a:solidFill>
                  <a:srgbClr val="000000"/>
                </a:solidFill>
                <a:effectLst/>
                <a:uLnTx/>
                <a:uFillTx/>
                <a:latin typeface="+mn-lt"/>
                <a:ea typeface="+mn-ea"/>
                <a:cs typeface="+mn-cs"/>
              </a:rPr>
              <a:t>special</a:t>
            </a:r>
            <a:r>
              <a:rPr kumimoji="0" lang="en-US" sz="2000" b="0" i="0" u="none" strike="noStrike" kern="0" cap="none" spc="0" normalizeH="0" noProof="0" dirty="0" smtClean="0">
                <a:ln>
                  <a:noFill/>
                </a:ln>
                <a:solidFill>
                  <a:srgbClr val="000000"/>
                </a:solidFill>
                <a:effectLst/>
                <a:uLnTx/>
                <a:uFillTx/>
                <a:latin typeface="+mn-lt"/>
                <a:ea typeface="+mn-ea"/>
                <a:cs typeface="+mn-cs"/>
              </a:rPr>
              <a:t> case of disk graphs</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lvl="0" indent="-342900" algn="l">
              <a:spcBef>
                <a:spcPct val="20000"/>
              </a:spcBef>
              <a:buFont typeface="Arial" pitchFamily="34" charset="0"/>
              <a:buChar cha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All nodes are points in the plane, </a:t>
            </a:r>
            <a:br>
              <a:rPr kumimoji="0" lang="en-US" sz="2000" b="0" i="0" u="none" strike="noStrike" kern="0" cap="none" spc="0" normalizeH="0" baseline="0" noProof="0" dirty="0" smtClean="0">
                <a:ln>
                  <a:noFill/>
                </a:ln>
                <a:solidFill>
                  <a:srgbClr val="000000"/>
                </a:solidFill>
                <a:effectLst/>
                <a:uLnTx/>
                <a:uFillTx/>
                <a:latin typeface="+mn-lt"/>
                <a:ea typeface="+mn-ea"/>
                <a:cs typeface="+mn-cs"/>
              </a:rPr>
            </a:br>
            <a:r>
              <a:rPr kumimoji="0" lang="en-US" sz="2000" b="0" i="0" u="none" strike="noStrike" kern="0" cap="none" spc="0" normalizeH="0" baseline="0" noProof="0" dirty="0" smtClean="0">
                <a:ln>
                  <a:noFill/>
                </a:ln>
                <a:solidFill>
                  <a:srgbClr val="000000"/>
                </a:solidFill>
                <a:effectLst/>
                <a:uLnTx/>
                <a:uFillTx/>
                <a:latin typeface="+mn-lt"/>
                <a:ea typeface="+mn-ea"/>
                <a:cs typeface="+mn-cs"/>
              </a:rPr>
              <a:t>two nodes are connected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iff</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(if and </a:t>
            </a:r>
            <a:br>
              <a:rPr kumimoji="0" lang="en-US" sz="2000" b="0" i="0" u="none" strike="noStrike" kern="0" cap="none" spc="0" normalizeH="0" baseline="0" noProof="0" dirty="0" smtClean="0">
                <a:ln>
                  <a:noFill/>
                </a:ln>
                <a:solidFill>
                  <a:srgbClr val="000000"/>
                </a:solidFill>
                <a:effectLst/>
                <a:uLnTx/>
                <a:uFillTx/>
                <a:latin typeface="+mn-lt"/>
                <a:ea typeface="+mn-ea"/>
                <a:cs typeface="+mn-cs"/>
              </a:rPr>
            </a:br>
            <a:r>
              <a:rPr kumimoji="0" lang="en-US" sz="2000" b="0" i="0" u="none" strike="noStrike" kern="0" cap="none" spc="0" normalizeH="0" baseline="0" noProof="0" dirty="0" smtClean="0">
                <a:ln>
                  <a:noFill/>
                </a:ln>
                <a:solidFill>
                  <a:srgbClr val="000000"/>
                </a:solidFill>
                <a:effectLst/>
                <a:uLnTx/>
                <a:uFillTx/>
                <a:latin typeface="+mn-lt"/>
                <a:ea typeface="+mn-ea"/>
                <a:cs typeface="+mn-cs"/>
              </a:rPr>
              <a:t>only if)</a:t>
            </a:r>
            <a:r>
              <a:rPr kumimoji="0" lang="en-US" sz="2000" b="0" i="0" u="none" strike="noStrike" kern="0" cap="none" spc="0" normalizeH="0" noProof="0" dirty="0" smtClean="0">
                <a:ln>
                  <a:noFill/>
                </a:ln>
                <a:solidFill>
                  <a:srgbClr val="000000"/>
                </a:solidFill>
                <a:effectLst/>
                <a:uLnTx/>
                <a:uFillTx/>
                <a:latin typeface="+mn-lt"/>
                <a:ea typeface="+mn-ea"/>
                <a:cs typeface="+mn-cs"/>
              </a:rPr>
              <a:t> their distance is at most 1, </a:t>
            </a:r>
            <a:br>
              <a:rPr kumimoji="0" lang="en-US" sz="2000" b="0" i="0" u="none" strike="noStrike" kern="0" cap="none" spc="0" normalizeH="0" noProof="0" dirty="0" smtClean="0">
                <a:ln>
                  <a:noFill/>
                </a:ln>
                <a:solidFill>
                  <a:srgbClr val="000000"/>
                </a:solidFill>
                <a:effectLst/>
                <a:uLnTx/>
                <a:uFillTx/>
                <a:latin typeface="+mn-lt"/>
                <a:ea typeface="+mn-ea"/>
                <a:cs typeface="+mn-cs"/>
              </a:rPr>
            </a:br>
            <a:r>
              <a:rPr kumimoji="0" lang="en-US" sz="2000" b="0" i="0" u="none" strike="noStrike" kern="0" cap="none" spc="0" normalizeH="0" noProof="0" dirty="0" smtClean="0">
                <a:ln>
                  <a:noFill/>
                </a:ln>
                <a:solidFill>
                  <a:srgbClr val="000000"/>
                </a:solidFill>
                <a:effectLst/>
                <a:uLnTx/>
                <a:uFillTx/>
                <a:latin typeface="+mn-lt"/>
                <a:ea typeface="+mn-ea"/>
                <a:cs typeface="+mn-cs"/>
              </a:rPr>
              <a:t>that is </a:t>
            </a:r>
            <a:r>
              <a:rPr lang="en-US" sz="2000" dirty="0" smtClean="0"/>
              <a:t>{</a:t>
            </a:r>
            <a:r>
              <a:rPr lang="en-US" sz="2000" dirty="0" err="1" smtClean="0"/>
              <a:t>u,v</a:t>
            </a:r>
            <a:r>
              <a:rPr lang="en-US" sz="2000" dirty="0" smtClean="0"/>
              <a:t>} </a:t>
            </a:r>
            <a:r>
              <a:rPr lang="en-US" sz="2000" dirty="0" smtClean="0">
                <a:latin typeface="cmsy10" pitchFamily="34" charset="0"/>
              </a:rPr>
              <a:t>2</a:t>
            </a:r>
            <a:r>
              <a:rPr lang="en-US" sz="2000" dirty="0" smtClean="0"/>
              <a:t> E </a:t>
            </a:r>
            <a:r>
              <a:rPr lang="en-US" sz="2000" dirty="0" smtClean="0">
                <a:latin typeface="cmsy10" pitchFamily="34" charset="0"/>
              </a:rPr>
              <a:t>,</a:t>
            </a:r>
            <a:r>
              <a:rPr lang="en-US" sz="2000" dirty="0" smtClean="0"/>
              <a:t> |</a:t>
            </a:r>
            <a:r>
              <a:rPr lang="en-US" sz="2000" dirty="0" err="1" smtClean="0"/>
              <a:t>u,v</a:t>
            </a:r>
            <a:r>
              <a:rPr lang="en-US" sz="2000" dirty="0" smtClean="0"/>
              <a:t>| </a:t>
            </a:r>
            <a:r>
              <a:rPr lang="en-US" sz="2000" dirty="0" smtClean="0">
                <a:latin typeface="cmsy10" pitchFamily="34" charset="0"/>
              </a:rPr>
              <a:t>·</a:t>
            </a:r>
            <a:r>
              <a:rPr lang="en-US" sz="2000" dirty="0" smtClean="0"/>
              <a:t> 1</a:t>
            </a:r>
            <a:endParaRPr kumimoji="0" lang="en-US" sz="2000" b="0" i="0" u="none" strike="noStrike" kern="0" cap="none" spc="0" normalizeH="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lang="en-US" sz="2000" kern="0" baseline="0" dirty="0" smtClean="0">
              <a:solidFill>
                <a:srgbClr val="000000"/>
              </a:solidFill>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r>
              <a:rPr lang="en-US" sz="2000" kern="0" dirty="0" smtClean="0">
                <a:solidFill>
                  <a:srgbClr val="000000"/>
                </a:solidFill>
                <a:latin typeface="+mn-lt"/>
              </a:rPr>
              <a:t>+	Very simple, allows for strong analysis</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000" b="0" i="0" u="none" strike="noStrike" kern="0" cap="none" spc="0" normalizeH="0" noProof="0" dirty="0" smtClean="0">
                <a:ln>
                  <a:noFill/>
                </a:ln>
                <a:solidFill>
                  <a:srgbClr val="000000"/>
                </a:solidFill>
                <a:effectLst/>
                <a:uLnTx/>
                <a:uFillTx/>
                <a:latin typeface="+mn-lt"/>
                <a:ea typeface="+mn-ea"/>
                <a:cs typeface="+mn-cs"/>
              </a:rPr>
              <a:t>–	Not realistic: “</a:t>
            </a:r>
            <a:r>
              <a:rPr lang="en-US" sz="2000" kern="0" dirty="0" smtClean="0">
                <a:solidFill>
                  <a:srgbClr val="000000"/>
                </a:solidFill>
                <a:latin typeface="+mn-lt"/>
              </a:rPr>
              <a:t>If you gave me $100 for each paper written with the unit disk assumption, I still could not buy a radio that is unit disk!”</a:t>
            </a:r>
          </a:p>
          <a:p>
            <a:pPr marL="342900" lvl="0" indent="-342900" algn="l">
              <a:spcBef>
                <a:spcPct val="20000"/>
              </a:spcBef>
            </a:pPr>
            <a:r>
              <a:rPr lang="en-US" sz="2000" kern="0" dirty="0" smtClean="0">
                <a:solidFill>
                  <a:srgbClr val="000000"/>
                </a:solidFill>
              </a:rPr>
              <a:t>–	Particularly bad in obstructed environments (walls, hills, etc.)</a:t>
            </a:r>
          </a:p>
          <a:p>
            <a:pPr marL="342900" lvl="0" indent="-342900" algn="l">
              <a:spcBef>
                <a:spcPct val="20000"/>
              </a:spcBef>
              <a:buFont typeface="Arial" pitchFamily="34" charset="0"/>
              <a:buChar char="•"/>
            </a:pPr>
            <a:r>
              <a:rPr lang="en-US" sz="2000" kern="0" dirty="0" smtClean="0">
                <a:solidFill>
                  <a:srgbClr val="000000"/>
                </a:solidFill>
                <a:latin typeface="+mn-lt"/>
              </a:rPr>
              <a:t>Natural extension: 3D UDG</a:t>
            </a:r>
          </a:p>
          <a:p>
            <a:pPr marL="342900" lvl="0" indent="-342900" algn="l">
              <a:spcBef>
                <a:spcPct val="20000"/>
              </a:spcBef>
              <a:buFont typeface="Arial" pitchFamily="34" charset="0"/>
              <a:buChar char="•"/>
            </a:pPr>
            <a:endParaRPr lang="en-US" sz="2000" kern="0" dirty="0" smtClean="0">
              <a:solidFill>
                <a:srgbClr val="000000"/>
              </a:solidFill>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2000" b="0" i="0" u="none" strike="noStrike" kern="0" cap="none" spc="0" normalizeH="0" noProof="0" dirty="0" smtClean="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2994" name="Rectangle 2"/>
          <p:cNvSpPr>
            <a:spLocks noGrp="1" noChangeArrowheads="1"/>
          </p:cNvSpPr>
          <p:nvPr>
            <p:ph type="title"/>
          </p:nvPr>
        </p:nvSpPr>
        <p:spPr/>
        <p:txBody>
          <a:bodyPr/>
          <a:lstStyle/>
          <a:p>
            <a:r>
              <a:rPr lang="en-US" dirty="0" smtClean="0"/>
              <a:t>Quasi </a:t>
            </a:r>
            <a:r>
              <a:rPr lang="en-US" dirty="0"/>
              <a:t>Unit Disk </a:t>
            </a:r>
            <a:r>
              <a:rPr lang="en-US" dirty="0" smtClean="0"/>
              <a:t>Graph (QUDG)</a:t>
            </a:r>
            <a:endParaRPr lang="en-US" dirty="0"/>
          </a:p>
        </p:txBody>
      </p:sp>
      <p:pic>
        <p:nvPicPr>
          <p:cNvPr id="1492997" name="Picture 5"/>
          <p:cNvPicPr>
            <a:picLocks noGrp="1" noChangeAspect="1" noChangeArrowheads="1"/>
          </p:cNvPicPr>
          <p:nvPr>
            <p:ph idx="1"/>
          </p:nvPr>
        </p:nvPicPr>
        <p:blipFill>
          <a:blip r:embed="rId3" cstate="print"/>
          <a:stretch>
            <a:fillRect/>
          </a:stretch>
        </p:blipFill>
        <p:spPr>
          <a:xfrm>
            <a:off x="5534098" y="1002851"/>
            <a:ext cx="2832338" cy="2747236"/>
          </a:xfrm>
          <a:noFill/>
          <a:ln/>
        </p:spPr>
      </p:pic>
      <p:sp>
        <p:nvSpPr>
          <p:cNvPr id="10" name="Content Placeholder 15"/>
          <p:cNvSpPr txBox="1">
            <a:spLocks/>
          </p:cNvSpPr>
          <p:nvPr/>
        </p:nvSpPr>
        <p:spPr bwMode="auto">
          <a:xfrm>
            <a:off x="468314" y="836613"/>
            <a:ext cx="4524472" cy="533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lvl="0" indent="-342900" algn="l">
              <a:spcBef>
                <a:spcPct val="20000"/>
              </a:spcBef>
              <a:buFont typeface="Arial" pitchFamily="34" charset="0"/>
              <a:buChar char="•"/>
            </a:pPr>
            <a:r>
              <a:rPr lang="en-US" sz="2000" kern="0" dirty="0" smtClean="0">
                <a:solidFill>
                  <a:srgbClr val="000000"/>
                </a:solidFill>
                <a:latin typeface="+mn-lt"/>
              </a:rPr>
              <a:t>Two radii, 1 and </a:t>
            </a:r>
            <a:r>
              <a:rPr lang="en-US" sz="2000" kern="0" dirty="0" smtClean="0">
                <a:solidFill>
                  <a:srgbClr val="000000"/>
                </a:solidFill>
                <a:latin typeface="cmmi10"/>
              </a:rPr>
              <a:t>½</a:t>
            </a:r>
            <a:r>
              <a:rPr lang="en-US" sz="2000" kern="0" dirty="0" smtClean="0">
                <a:solidFill>
                  <a:srgbClr val="000000"/>
                </a:solidFill>
                <a:latin typeface="+mn-lt"/>
              </a:rPr>
              <a:t>, with </a:t>
            </a:r>
            <a:r>
              <a:rPr lang="en-US" sz="2000" kern="0" dirty="0" smtClean="0">
                <a:solidFill>
                  <a:srgbClr val="000000"/>
                </a:solidFill>
                <a:latin typeface="cmmi10"/>
              </a:rPr>
              <a:t>½</a:t>
            </a:r>
            <a:r>
              <a:rPr lang="en-US" sz="2000" kern="0" dirty="0" smtClean="0">
                <a:solidFill>
                  <a:srgbClr val="000000"/>
                </a:solidFill>
                <a:latin typeface="+mn-lt"/>
              </a:rPr>
              <a:t> </a:t>
            </a:r>
            <a:r>
              <a:rPr lang="en-US" sz="2000" kern="0" dirty="0" smtClean="0">
                <a:solidFill>
                  <a:srgbClr val="000000"/>
                </a:solidFill>
                <a:latin typeface="cmsy10"/>
              </a:rPr>
              <a:t>·</a:t>
            </a:r>
            <a:r>
              <a:rPr lang="en-US" sz="2000" kern="0" dirty="0" smtClean="0">
                <a:solidFill>
                  <a:srgbClr val="000000"/>
                </a:solidFill>
                <a:latin typeface="+mn-lt"/>
              </a:rPr>
              <a:t> 1</a:t>
            </a:r>
          </a:p>
          <a:p>
            <a:pPr marL="800100" lvl="1" indent="-342900" algn="l">
              <a:spcBef>
                <a:spcPct val="20000"/>
              </a:spcBef>
              <a:buFont typeface="Arial" pitchFamily="34" charset="0"/>
              <a:buChar char="•"/>
            </a:pPr>
            <a:r>
              <a:rPr lang="en-US" sz="2000" kern="0" dirty="0" smtClean="0">
                <a:solidFill>
                  <a:srgbClr val="000000"/>
                </a:solidFill>
              </a:rPr>
              <a:t>|</a:t>
            </a:r>
            <a:r>
              <a:rPr lang="en-US" sz="2000" kern="0" dirty="0" err="1" smtClean="0">
                <a:solidFill>
                  <a:srgbClr val="000000"/>
                </a:solidFill>
              </a:rPr>
              <a:t>u,v</a:t>
            </a:r>
            <a:r>
              <a:rPr lang="en-US" sz="2000" kern="0" dirty="0" smtClean="0">
                <a:solidFill>
                  <a:srgbClr val="000000"/>
                </a:solidFill>
              </a:rPr>
              <a:t>| </a:t>
            </a:r>
            <a:r>
              <a:rPr lang="en-US" sz="2000" kern="0" dirty="0" smtClean="0">
                <a:solidFill>
                  <a:srgbClr val="000000"/>
                </a:solidFill>
                <a:latin typeface="cmsy10"/>
              </a:rPr>
              <a:t>·</a:t>
            </a:r>
            <a:r>
              <a:rPr lang="en-US" sz="2000" kern="0" dirty="0" smtClean="0">
                <a:solidFill>
                  <a:srgbClr val="000000"/>
                </a:solidFill>
              </a:rPr>
              <a:t> </a:t>
            </a:r>
            <a:r>
              <a:rPr lang="en-US" sz="2000" kern="0" dirty="0" smtClean="0">
                <a:solidFill>
                  <a:srgbClr val="000000"/>
                </a:solidFill>
                <a:latin typeface="cmmi10"/>
              </a:rPr>
              <a:t>½</a:t>
            </a:r>
            <a:r>
              <a:rPr lang="en-US" sz="2000" kern="0" dirty="0" smtClean="0">
                <a:solidFill>
                  <a:srgbClr val="000000"/>
                </a:solidFill>
              </a:rPr>
              <a:t> </a:t>
            </a:r>
            <a:r>
              <a:rPr lang="en-US" sz="2000" kern="0" dirty="0" smtClean="0">
                <a:solidFill>
                  <a:srgbClr val="000000"/>
                </a:solidFill>
                <a:sym typeface="Wingdings" pitchFamily="2" charset="2"/>
              </a:rPr>
              <a:t> </a:t>
            </a:r>
            <a:r>
              <a:rPr lang="en-US" sz="2000" kern="0" dirty="0" smtClean="0">
                <a:solidFill>
                  <a:srgbClr val="000000"/>
                </a:solidFill>
              </a:rPr>
              <a:t>{</a:t>
            </a:r>
            <a:r>
              <a:rPr lang="en-US" sz="2000" kern="0" dirty="0" err="1" smtClean="0">
                <a:solidFill>
                  <a:srgbClr val="000000"/>
                </a:solidFill>
              </a:rPr>
              <a:t>u,v</a:t>
            </a:r>
            <a:r>
              <a:rPr lang="en-US" sz="2000" kern="0" dirty="0" smtClean="0">
                <a:solidFill>
                  <a:srgbClr val="000000"/>
                </a:solidFill>
              </a:rPr>
              <a:t>} </a:t>
            </a:r>
            <a:r>
              <a:rPr lang="en-US" sz="2000" kern="0" dirty="0" smtClean="0">
                <a:solidFill>
                  <a:srgbClr val="000000"/>
                </a:solidFill>
                <a:latin typeface="cmsy10"/>
              </a:rPr>
              <a:t>2</a:t>
            </a:r>
            <a:r>
              <a:rPr lang="en-US" sz="2000" kern="0" dirty="0" smtClean="0">
                <a:solidFill>
                  <a:srgbClr val="000000"/>
                </a:solidFill>
              </a:rPr>
              <a:t> E</a:t>
            </a:r>
          </a:p>
          <a:p>
            <a:pPr marL="800100" lvl="1" indent="-342900" algn="l">
              <a:spcBef>
                <a:spcPct val="20000"/>
              </a:spcBef>
              <a:buFont typeface="Arial" pitchFamily="34" charset="0"/>
              <a:buChar char="•"/>
            </a:pPr>
            <a:r>
              <a:rPr lang="en-US" sz="2000" kern="0" dirty="0" smtClean="0">
                <a:solidFill>
                  <a:srgbClr val="000000"/>
                </a:solidFill>
              </a:rPr>
              <a:t>1 &lt; |</a:t>
            </a:r>
            <a:r>
              <a:rPr lang="en-US" sz="2000" kern="0" dirty="0" err="1" smtClean="0">
                <a:solidFill>
                  <a:srgbClr val="000000"/>
                </a:solidFill>
              </a:rPr>
              <a:t>u,v</a:t>
            </a:r>
            <a:r>
              <a:rPr lang="en-US" sz="2000" kern="0" dirty="0" smtClean="0">
                <a:solidFill>
                  <a:srgbClr val="000000"/>
                </a:solidFill>
              </a:rPr>
              <a:t>| </a:t>
            </a:r>
            <a:r>
              <a:rPr lang="en-US" sz="2000" kern="0" dirty="0" smtClean="0">
                <a:solidFill>
                  <a:srgbClr val="000000"/>
                </a:solidFill>
                <a:sym typeface="Wingdings" pitchFamily="2" charset="2"/>
              </a:rPr>
              <a:t> </a:t>
            </a:r>
            <a:r>
              <a:rPr lang="en-US" sz="2000" kern="0" dirty="0" smtClean="0">
                <a:solidFill>
                  <a:srgbClr val="000000"/>
                </a:solidFill>
              </a:rPr>
              <a:t>{</a:t>
            </a:r>
            <a:r>
              <a:rPr lang="en-US" sz="2000" kern="0" dirty="0" err="1" smtClean="0">
                <a:solidFill>
                  <a:srgbClr val="000000"/>
                </a:solidFill>
              </a:rPr>
              <a:t>u,v</a:t>
            </a:r>
            <a:r>
              <a:rPr lang="en-US" sz="2000" kern="0" dirty="0" smtClean="0">
                <a:solidFill>
                  <a:srgbClr val="000000"/>
                </a:solidFill>
              </a:rPr>
              <a:t>} </a:t>
            </a:r>
            <a:r>
              <a:rPr lang="en-US" sz="2000" kern="0" dirty="0" smtClean="0">
                <a:solidFill>
                  <a:srgbClr val="000000"/>
                </a:solidFill>
                <a:latin typeface="cmsy10"/>
              </a:rPr>
              <a:t>2</a:t>
            </a:r>
            <a:r>
              <a:rPr lang="en-US" sz="2000" kern="0" dirty="0" smtClean="0">
                <a:solidFill>
                  <a:srgbClr val="000000"/>
                </a:solidFill>
              </a:rPr>
              <a:t> E</a:t>
            </a:r>
          </a:p>
          <a:p>
            <a:pPr marL="800100" lvl="1" indent="-342900" algn="l">
              <a:spcBef>
                <a:spcPct val="20000"/>
              </a:spcBef>
              <a:buFont typeface="Arial" pitchFamily="34" charset="0"/>
              <a:buChar char="•"/>
            </a:pPr>
            <a:r>
              <a:rPr lang="en-US" sz="2000" kern="0" dirty="0" smtClean="0">
                <a:solidFill>
                  <a:srgbClr val="000000"/>
                </a:solidFill>
                <a:latin typeface="cmmi10"/>
              </a:rPr>
              <a:t>½</a:t>
            </a:r>
            <a:r>
              <a:rPr lang="en-US" sz="2000" kern="0" dirty="0" smtClean="0">
                <a:solidFill>
                  <a:srgbClr val="000000"/>
                </a:solidFill>
              </a:rPr>
              <a:t> &lt; |</a:t>
            </a:r>
            <a:r>
              <a:rPr lang="en-US" sz="2000" kern="0" dirty="0" err="1" smtClean="0">
                <a:solidFill>
                  <a:srgbClr val="000000"/>
                </a:solidFill>
              </a:rPr>
              <a:t>u,v</a:t>
            </a:r>
            <a:r>
              <a:rPr lang="en-US" sz="2000" kern="0" dirty="0" smtClean="0">
                <a:solidFill>
                  <a:srgbClr val="000000"/>
                </a:solidFill>
              </a:rPr>
              <a:t>| </a:t>
            </a:r>
            <a:r>
              <a:rPr lang="en-US" sz="2000" kern="0" dirty="0" smtClean="0">
                <a:solidFill>
                  <a:srgbClr val="000000"/>
                </a:solidFill>
                <a:latin typeface="cmsy10"/>
              </a:rPr>
              <a:t>·</a:t>
            </a:r>
            <a:r>
              <a:rPr lang="en-US" sz="2000" kern="0" dirty="0" smtClean="0">
                <a:solidFill>
                  <a:srgbClr val="000000"/>
                </a:solidFill>
              </a:rPr>
              <a:t> 1 </a:t>
            </a:r>
            <a:r>
              <a:rPr lang="en-US" sz="2000" kern="0" dirty="0" smtClean="0">
                <a:solidFill>
                  <a:srgbClr val="000000"/>
                </a:solidFill>
                <a:sym typeface="Wingdings" pitchFamily="2" charset="2"/>
              </a:rPr>
              <a:t></a:t>
            </a:r>
            <a:r>
              <a:rPr lang="en-US" sz="2000" i="1" kern="0" dirty="0" smtClean="0">
                <a:solidFill>
                  <a:srgbClr val="000000"/>
                </a:solidFill>
                <a:sym typeface="Wingdings" pitchFamily="2" charset="2"/>
              </a:rPr>
              <a:t> </a:t>
            </a:r>
            <a:r>
              <a:rPr lang="en-US" sz="2000" kern="0" dirty="0" smtClean="0">
                <a:solidFill>
                  <a:srgbClr val="FF0000"/>
                </a:solidFill>
                <a:sym typeface="Wingdings" pitchFamily="2" charset="2"/>
              </a:rPr>
              <a:t>it depends!</a:t>
            </a:r>
          </a:p>
          <a:p>
            <a:pPr marL="1257300" lvl="2" indent="-342900" algn="l">
              <a:spcBef>
                <a:spcPct val="20000"/>
              </a:spcBef>
              <a:buFont typeface="Arial" pitchFamily="34" charset="0"/>
              <a:buChar char="•"/>
            </a:pPr>
            <a:r>
              <a:rPr lang="en-US" sz="2000" kern="0" dirty="0" smtClean="0">
                <a:sym typeface="Wingdings" pitchFamily="2" charset="2"/>
              </a:rPr>
              <a:t>… </a:t>
            </a:r>
            <a:r>
              <a:rPr lang="en-US" sz="2000" dirty="0" smtClean="0"/>
              <a:t>on an adversary</a:t>
            </a:r>
            <a:endParaRPr lang="en-US" sz="2000" dirty="0" smtClean="0">
              <a:latin typeface="Symbol" pitchFamily="18" charset="2"/>
              <a:sym typeface="Symbol" pitchFamily="18" charset="2"/>
            </a:endParaRPr>
          </a:p>
          <a:p>
            <a:pPr marL="1257300" lvl="2" indent="-342900" algn="l">
              <a:spcBef>
                <a:spcPct val="20000"/>
              </a:spcBef>
              <a:buFont typeface="Arial" pitchFamily="34" charset="0"/>
              <a:buChar char="•"/>
            </a:pPr>
            <a:r>
              <a:rPr lang="en-US" sz="2000" kern="0" dirty="0" smtClean="0">
                <a:sym typeface="Wingdings" pitchFamily="2" charset="2"/>
              </a:rPr>
              <a:t>…</a:t>
            </a:r>
            <a:r>
              <a:rPr lang="en-US" sz="2000" dirty="0" smtClean="0">
                <a:latin typeface="Symbol" pitchFamily="18" charset="2"/>
                <a:sym typeface="Symbol" pitchFamily="18" charset="2"/>
              </a:rPr>
              <a:t> </a:t>
            </a:r>
            <a:r>
              <a:rPr lang="en-US" sz="2000" dirty="0" smtClean="0"/>
              <a:t>on probabilistic model</a:t>
            </a:r>
          </a:p>
          <a:p>
            <a:pPr marL="1257300" lvl="2" indent="-342900" algn="l">
              <a:spcBef>
                <a:spcPct val="20000"/>
              </a:spcBef>
              <a:buFont typeface="Arial" pitchFamily="34" charset="0"/>
              <a:buChar char="•"/>
            </a:pPr>
            <a:r>
              <a:rPr lang="en-US" sz="2000" dirty="0" smtClean="0"/>
              <a:t>… </a:t>
            </a:r>
            <a:endParaRPr lang="en-US" sz="2000" kern="0" dirty="0" smtClean="0">
              <a:solidFill>
                <a:srgbClr val="000000"/>
              </a:solidFill>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sz="2000" kern="0" baseline="0" dirty="0" smtClean="0">
              <a:solidFill>
                <a:srgbClr val="000000"/>
              </a:solidFill>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r>
              <a:rPr lang="en-US" sz="2000" kern="0" dirty="0" smtClean="0">
                <a:solidFill>
                  <a:srgbClr val="000000"/>
                </a:solidFill>
                <a:latin typeface="+mn-lt"/>
              </a:rPr>
              <a:t>+	Simple, analyzable</a:t>
            </a:r>
          </a:p>
          <a:p>
            <a:pPr marL="342900" marR="0" lvl="0" indent="-342900" algn="l" defTabSz="914400" rtl="0" eaLnBrk="1" fontAlgn="base" latinLnBrk="0" hangingPunct="1">
              <a:lnSpc>
                <a:spcPct val="100000"/>
              </a:lnSpc>
              <a:spcBef>
                <a:spcPct val="20000"/>
              </a:spcBef>
              <a:spcAft>
                <a:spcPct val="0"/>
              </a:spcAft>
              <a:buClrTx/>
              <a:buSzTx/>
              <a:tabLst/>
              <a:defRPr/>
            </a:pPr>
            <a:r>
              <a:rPr lang="en-US" sz="2000" kern="0" dirty="0" smtClean="0">
                <a:solidFill>
                  <a:srgbClr val="000000"/>
                </a:solidFill>
                <a:latin typeface="+mn-lt"/>
              </a:rPr>
              <a:t>+	More realistic than UDG</a:t>
            </a:r>
          </a:p>
          <a:p>
            <a:pPr marL="342900" lvl="0" indent="-342900" algn="l">
              <a:spcBef>
                <a:spcPct val="20000"/>
              </a:spcBef>
            </a:pPr>
            <a:r>
              <a:rPr lang="en-US" sz="2000" kern="0" dirty="0" smtClean="0">
                <a:solidFill>
                  <a:srgbClr val="000000"/>
                </a:solidFill>
              </a:rPr>
              <a:t>–	Still bad in obstructed environments (walls, hills, etc.)</a:t>
            </a:r>
          </a:p>
          <a:p>
            <a:pPr marL="342900" lvl="0" indent="-342900" algn="l">
              <a:spcBef>
                <a:spcPct val="20000"/>
              </a:spcBef>
              <a:buFont typeface="Arial" pitchFamily="34" charset="0"/>
              <a:buChar char="•"/>
            </a:pPr>
            <a:r>
              <a:rPr lang="en-US" sz="2000" kern="0" dirty="0" smtClean="0">
                <a:solidFill>
                  <a:srgbClr val="000000"/>
                </a:solidFill>
                <a:latin typeface="+mn-lt"/>
              </a:rPr>
              <a:t>Natural extension: 3D QUDG</a:t>
            </a:r>
          </a:p>
          <a:p>
            <a:pPr marL="342900" lvl="0" indent="-342900" algn="l">
              <a:spcBef>
                <a:spcPct val="20000"/>
              </a:spcBef>
              <a:buFont typeface="Arial" pitchFamily="34" charset="0"/>
              <a:buChar char="•"/>
            </a:pPr>
            <a:endParaRPr lang="en-US" sz="2000" kern="0" dirty="0" smtClean="0">
              <a:solidFill>
                <a:srgbClr val="000000"/>
              </a:solidFill>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2000" b="0" i="0" u="none" strike="noStrike" kern="0" cap="none" spc="0" normalizeH="0" noProof="0" dirty="0" smtClean="0">
              <a:ln>
                <a:noFill/>
              </a:ln>
              <a:solidFill>
                <a:srgbClr val="000000"/>
              </a:solidFill>
              <a:effectLst/>
              <a:uLnTx/>
              <a:uFillTx/>
              <a:latin typeface="+mn-lt"/>
              <a:ea typeface="+mn-ea"/>
              <a:cs typeface="+mn-cs"/>
            </a:endParaRPr>
          </a:p>
        </p:txBody>
      </p:sp>
      <p:pic>
        <p:nvPicPr>
          <p:cNvPr id="11" name="Picture 1"/>
          <p:cNvPicPr>
            <a:picLocks noChangeAspect="1" noChangeArrowheads="1"/>
          </p:cNvPicPr>
          <p:nvPr/>
        </p:nvPicPr>
        <p:blipFill>
          <a:blip r:embed="rId4" cstate="print"/>
          <a:srcRect/>
          <a:stretch>
            <a:fillRect/>
          </a:stretch>
        </p:blipFill>
        <p:spPr bwMode="auto">
          <a:xfrm>
            <a:off x="5247584" y="3761467"/>
            <a:ext cx="3522719" cy="2806641"/>
          </a:xfrm>
          <a:prstGeom prst="rect">
            <a:avLst/>
          </a:prstGeom>
          <a:noFill/>
          <a:ln w="9525">
            <a:noFill/>
            <a:miter lim="800000"/>
            <a:headEnd/>
            <a:tailEnd/>
          </a:ln>
          <a:effectLst/>
        </p:spPr>
      </p:pic>
      <p:sp>
        <p:nvSpPr>
          <p:cNvPr id="12" name="Oval 11"/>
          <p:cNvSpPr/>
          <p:nvPr/>
        </p:nvSpPr>
        <p:spPr bwMode="auto">
          <a:xfrm>
            <a:off x="5716987" y="4015412"/>
            <a:ext cx="2194560" cy="2194560"/>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6545244" y="4843665"/>
            <a:ext cx="548640" cy="548640"/>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 name="Line 6"/>
          <p:cNvSpPr>
            <a:spLocks noChangeShapeType="1"/>
          </p:cNvSpPr>
          <p:nvPr/>
        </p:nvSpPr>
        <p:spPr bwMode="auto">
          <a:xfrm flipV="1">
            <a:off x="3276753" y="2030095"/>
            <a:ext cx="79375" cy="223838"/>
          </a:xfrm>
          <a:prstGeom prst="line">
            <a:avLst/>
          </a:prstGeom>
          <a:noFill/>
          <a:ln w="9525">
            <a:solidFill>
              <a:schemeClr val="tx1"/>
            </a:solidFill>
            <a:round/>
            <a:headEnd/>
            <a:tailEnd/>
          </a:ln>
          <a:effectLst/>
        </p:spPr>
        <p:txBody>
          <a:bodyPr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8290" name="Picture 2"/>
          <p:cNvPicPr>
            <a:picLocks noGrp="1" noChangeAspect="1" noChangeArrowheads="1"/>
          </p:cNvPicPr>
          <p:nvPr>
            <p:ph sz="half" idx="4294967295"/>
          </p:nvPr>
        </p:nvPicPr>
        <p:blipFill>
          <a:blip r:embed="rId3" cstate="print"/>
          <a:srcRect/>
          <a:stretch>
            <a:fillRect/>
          </a:stretch>
        </p:blipFill>
        <p:spPr>
          <a:xfrm>
            <a:off x="5305425" y="802746"/>
            <a:ext cx="2098675" cy="2128837"/>
          </a:xfrm>
          <a:noFill/>
          <a:ln/>
        </p:spPr>
      </p:pic>
      <p:sp>
        <p:nvSpPr>
          <p:cNvPr id="1548291" name="Rectangle 3"/>
          <p:cNvSpPr>
            <a:spLocks noGrp="1" noChangeArrowheads="1"/>
          </p:cNvSpPr>
          <p:nvPr>
            <p:ph type="title"/>
          </p:nvPr>
        </p:nvSpPr>
        <p:spPr/>
        <p:txBody>
          <a:bodyPr/>
          <a:lstStyle/>
          <a:p>
            <a:r>
              <a:rPr lang="en-US" dirty="0" smtClean="0"/>
              <a:t>Bounded </a:t>
            </a:r>
            <a:r>
              <a:rPr lang="en-US" dirty="0"/>
              <a:t>Independence Graph (BIG)</a:t>
            </a:r>
          </a:p>
        </p:txBody>
      </p:sp>
      <p:sp>
        <p:nvSpPr>
          <p:cNvPr id="1548292" name="Rectangle 4"/>
          <p:cNvSpPr>
            <a:spLocks noGrp="1" noChangeArrowheads="1"/>
          </p:cNvSpPr>
          <p:nvPr>
            <p:ph type="body" idx="1"/>
          </p:nvPr>
        </p:nvSpPr>
        <p:spPr>
          <a:xfrm>
            <a:off x="468313" y="777344"/>
            <a:ext cx="8207375" cy="5337175"/>
          </a:xfrm>
        </p:spPr>
        <p:txBody>
          <a:bodyPr/>
          <a:lstStyle/>
          <a:p>
            <a:endParaRPr lang="en-US" dirty="0"/>
          </a:p>
          <a:p>
            <a:r>
              <a:rPr lang="en-US" dirty="0"/>
              <a:t>How realistic is </a:t>
            </a:r>
            <a:r>
              <a:rPr lang="en-US" dirty="0" smtClean="0"/>
              <a:t>a QUDG</a:t>
            </a:r>
            <a:r>
              <a:rPr lang="en-US" dirty="0"/>
              <a:t>?</a:t>
            </a:r>
          </a:p>
          <a:p>
            <a:pPr lvl="1"/>
            <a:r>
              <a:rPr lang="en-US" dirty="0"/>
              <a:t>u and v can be close but not adjacent</a:t>
            </a:r>
          </a:p>
          <a:p>
            <a:pPr lvl="1"/>
            <a:r>
              <a:rPr lang="en-US" dirty="0"/>
              <a:t>model requires very small </a:t>
            </a:r>
            <a:r>
              <a:rPr lang="en-US" dirty="0" smtClean="0">
                <a:latin typeface="cmmi10"/>
              </a:rPr>
              <a:t>½</a:t>
            </a:r>
            <a:r>
              <a:rPr lang="en-US" dirty="0" smtClean="0"/>
              <a:t> </a:t>
            </a:r>
            <a:r>
              <a:rPr lang="en-US" dirty="0"/>
              <a:t/>
            </a:r>
            <a:br>
              <a:rPr lang="en-US" dirty="0"/>
            </a:br>
            <a:r>
              <a:rPr lang="en-US" dirty="0"/>
              <a:t>in obstructed environments (walls)</a:t>
            </a:r>
          </a:p>
          <a:p>
            <a:pPr lvl="1">
              <a:buNone/>
            </a:pPr>
            <a:endParaRPr lang="en-US" dirty="0"/>
          </a:p>
          <a:p>
            <a:r>
              <a:rPr lang="en-US" dirty="0">
                <a:solidFill>
                  <a:schemeClr val="tx1"/>
                </a:solidFill>
              </a:rPr>
              <a:t>However: in practice, neighbors are often also neighboring</a:t>
            </a:r>
          </a:p>
          <a:p>
            <a:endParaRPr lang="en-US" dirty="0">
              <a:solidFill>
                <a:schemeClr val="tx1"/>
              </a:solidFill>
            </a:endParaRPr>
          </a:p>
          <a:p>
            <a:r>
              <a:rPr lang="en-US" dirty="0">
                <a:solidFill>
                  <a:schemeClr val="tx1"/>
                </a:solidFill>
              </a:rPr>
              <a:t>Solution: BIG Model</a:t>
            </a:r>
          </a:p>
          <a:p>
            <a:pPr lvl="1"/>
            <a:r>
              <a:rPr lang="en-US" dirty="0"/>
              <a:t>Bounded independence graph</a:t>
            </a:r>
          </a:p>
          <a:p>
            <a:pPr lvl="1"/>
            <a:r>
              <a:rPr lang="en-US" dirty="0">
                <a:solidFill>
                  <a:srgbClr val="FF0000"/>
                </a:solidFill>
              </a:rPr>
              <a:t>Size of any independent set grows </a:t>
            </a:r>
            <a:br>
              <a:rPr lang="en-US" dirty="0">
                <a:solidFill>
                  <a:srgbClr val="FF0000"/>
                </a:solidFill>
              </a:rPr>
            </a:br>
            <a:r>
              <a:rPr lang="en-US" dirty="0" err="1">
                <a:solidFill>
                  <a:srgbClr val="FF0000"/>
                </a:solidFill>
              </a:rPr>
              <a:t>polynomially</a:t>
            </a:r>
            <a:r>
              <a:rPr lang="en-US" dirty="0">
                <a:solidFill>
                  <a:srgbClr val="FF0000"/>
                </a:solidFill>
              </a:rPr>
              <a:t> with hop distance </a:t>
            </a:r>
            <a:r>
              <a:rPr lang="en-US" i="1" dirty="0">
                <a:solidFill>
                  <a:srgbClr val="FF0000"/>
                </a:solidFill>
              </a:rPr>
              <a:t>r</a:t>
            </a:r>
          </a:p>
          <a:p>
            <a:pPr lvl="1"/>
            <a:r>
              <a:rPr lang="en-US" dirty="0" smtClean="0"/>
              <a:t>e.g., f(r) = O(r</a:t>
            </a:r>
            <a:r>
              <a:rPr lang="en-US" baseline="30000" dirty="0" smtClean="0"/>
              <a:t>2</a:t>
            </a:r>
            <a:r>
              <a:rPr lang="en-US" dirty="0"/>
              <a:t>) or O(r</a:t>
            </a:r>
            <a:r>
              <a:rPr lang="en-US" baseline="30000" dirty="0"/>
              <a:t>3</a:t>
            </a:r>
            <a:r>
              <a:rPr lang="en-US" dirty="0" smtClean="0"/>
              <a:t>)</a:t>
            </a:r>
          </a:p>
          <a:p>
            <a:pPr lvl="1"/>
            <a:r>
              <a:rPr lang="en-US" dirty="0" smtClean="0"/>
              <a:t>A set S of nodes is an independent set, if </a:t>
            </a:r>
            <a:br>
              <a:rPr lang="en-US" dirty="0" smtClean="0"/>
            </a:br>
            <a:r>
              <a:rPr lang="en-US" dirty="0" smtClean="0"/>
              <a:t>there is no edge between any two nodes in S.</a:t>
            </a:r>
          </a:p>
          <a:p>
            <a:pPr lvl="1"/>
            <a:r>
              <a:rPr lang="en-US" dirty="0" smtClean="0"/>
              <a:t>BIG model also known as </a:t>
            </a:r>
            <a:r>
              <a:rPr lang="en-US" dirty="0" smtClean="0">
                <a:solidFill>
                  <a:srgbClr val="FF0000"/>
                </a:solidFill>
              </a:rPr>
              <a:t>bounded-growth</a:t>
            </a:r>
            <a:endParaRPr lang="en-US" dirty="0" smtClean="0"/>
          </a:p>
          <a:p>
            <a:pPr lvl="2"/>
            <a:r>
              <a:rPr lang="en-US" dirty="0" smtClean="0"/>
              <a:t>Unfortunately, the term bounded-growth is ambiguous</a:t>
            </a:r>
            <a:endParaRPr lang="en-US" dirty="0"/>
          </a:p>
        </p:txBody>
      </p:sp>
      <p:sp>
        <p:nvSpPr>
          <p:cNvPr id="1548293" name="Line 5"/>
          <p:cNvSpPr>
            <a:spLocks noChangeShapeType="1"/>
          </p:cNvSpPr>
          <p:nvPr/>
        </p:nvSpPr>
        <p:spPr bwMode="auto">
          <a:xfrm>
            <a:off x="7715785" y="4812756"/>
            <a:ext cx="611187" cy="14287"/>
          </a:xfrm>
          <a:prstGeom prst="line">
            <a:avLst/>
          </a:prstGeom>
          <a:noFill/>
          <a:ln w="25400">
            <a:solidFill>
              <a:srgbClr val="FF0000"/>
            </a:solidFill>
            <a:round/>
            <a:headEnd/>
            <a:tailEnd/>
          </a:ln>
          <a:effectLst/>
        </p:spPr>
        <p:txBody>
          <a:bodyPr lIns="90000" tIns="46800" rIns="90000" bIns="46800" anchor="ctr">
            <a:spAutoFit/>
          </a:bodyPr>
          <a:lstStyle/>
          <a:p>
            <a:endParaRPr lang="en-US"/>
          </a:p>
        </p:txBody>
      </p:sp>
      <p:sp>
        <p:nvSpPr>
          <p:cNvPr id="1548294" name="Line 6"/>
          <p:cNvSpPr>
            <a:spLocks noChangeShapeType="1"/>
          </p:cNvSpPr>
          <p:nvPr/>
        </p:nvSpPr>
        <p:spPr bwMode="auto">
          <a:xfrm>
            <a:off x="8079322" y="4101556"/>
            <a:ext cx="266700" cy="655637"/>
          </a:xfrm>
          <a:prstGeom prst="line">
            <a:avLst/>
          </a:prstGeom>
          <a:noFill/>
          <a:ln w="25400">
            <a:solidFill>
              <a:srgbClr val="FF0000"/>
            </a:solidFill>
            <a:round/>
            <a:headEnd/>
            <a:tailEnd/>
          </a:ln>
          <a:effectLst/>
        </p:spPr>
        <p:txBody>
          <a:bodyPr lIns="90000" tIns="46800" rIns="90000" bIns="46800" anchor="ctr">
            <a:spAutoFit/>
          </a:bodyPr>
          <a:lstStyle/>
          <a:p>
            <a:endParaRPr lang="en-US"/>
          </a:p>
        </p:txBody>
      </p:sp>
      <p:sp>
        <p:nvSpPr>
          <p:cNvPr id="1548295" name="Line 7"/>
          <p:cNvSpPr>
            <a:spLocks noChangeShapeType="1"/>
          </p:cNvSpPr>
          <p:nvPr/>
        </p:nvSpPr>
        <p:spPr bwMode="auto">
          <a:xfrm flipV="1">
            <a:off x="7264935" y="4828631"/>
            <a:ext cx="436562" cy="106362"/>
          </a:xfrm>
          <a:prstGeom prst="line">
            <a:avLst/>
          </a:prstGeom>
          <a:noFill/>
          <a:ln w="25400">
            <a:solidFill>
              <a:srgbClr val="FF0000"/>
            </a:solidFill>
            <a:round/>
            <a:headEnd/>
            <a:tailEnd/>
          </a:ln>
          <a:effectLst/>
        </p:spPr>
        <p:txBody>
          <a:bodyPr lIns="90000" tIns="46800" rIns="90000" bIns="46800" anchor="ctr">
            <a:spAutoFit/>
          </a:bodyPr>
          <a:lstStyle/>
          <a:p>
            <a:endParaRPr lang="en-US"/>
          </a:p>
        </p:txBody>
      </p:sp>
      <p:sp>
        <p:nvSpPr>
          <p:cNvPr id="1548296" name="Line 8"/>
          <p:cNvSpPr>
            <a:spLocks noChangeShapeType="1"/>
          </p:cNvSpPr>
          <p:nvPr/>
        </p:nvSpPr>
        <p:spPr bwMode="auto">
          <a:xfrm flipV="1">
            <a:off x="7250647" y="4092031"/>
            <a:ext cx="852488" cy="819150"/>
          </a:xfrm>
          <a:prstGeom prst="line">
            <a:avLst/>
          </a:prstGeom>
          <a:noFill/>
          <a:ln w="25400">
            <a:solidFill>
              <a:srgbClr val="FF0000"/>
            </a:solidFill>
            <a:round/>
            <a:headEnd/>
            <a:tailEnd/>
          </a:ln>
          <a:effectLst/>
        </p:spPr>
        <p:txBody>
          <a:bodyPr lIns="90000" tIns="46800" rIns="90000" bIns="46800" anchor="ctr">
            <a:spAutoFit/>
          </a:bodyPr>
          <a:lstStyle/>
          <a:p>
            <a:endParaRPr lang="en-US"/>
          </a:p>
        </p:txBody>
      </p:sp>
      <p:sp>
        <p:nvSpPr>
          <p:cNvPr id="1548297" name="Line 9"/>
          <p:cNvSpPr>
            <a:spLocks noChangeShapeType="1"/>
          </p:cNvSpPr>
          <p:nvPr/>
        </p:nvSpPr>
        <p:spPr bwMode="auto">
          <a:xfrm flipH="1">
            <a:off x="7231597" y="4406356"/>
            <a:ext cx="266700" cy="495300"/>
          </a:xfrm>
          <a:prstGeom prst="line">
            <a:avLst/>
          </a:prstGeom>
          <a:noFill/>
          <a:ln w="25400">
            <a:solidFill>
              <a:srgbClr val="FF0000"/>
            </a:solidFill>
            <a:round/>
            <a:headEnd/>
            <a:tailEnd/>
          </a:ln>
          <a:effectLst/>
        </p:spPr>
        <p:txBody>
          <a:bodyPr lIns="90000" tIns="46800" rIns="90000" bIns="46800" anchor="ctr">
            <a:spAutoFit/>
          </a:bodyPr>
          <a:lstStyle/>
          <a:p>
            <a:endParaRPr lang="en-US"/>
          </a:p>
        </p:txBody>
      </p:sp>
      <p:sp>
        <p:nvSpPr>
          <p:cNvPr id="1548298" name="Line 10"/>
          <p:cNvSpPr>
            <a:spLocks noChangeShapeType="1"/>
          </p:cNvSpPr>
          <p:nvPr/>
        </p:nvSpPr>
        <p:spPr bwMode="auto">
          <a:xfrm flipV="1">
            <a:off x="7512585" y="4155531"/>
            <a:ext cx="519112" cy="266700"/>
          </a:xfrm>
          <a:prstGeom prst="line">
            <a:avLst/>
          </a:prstGeom>
          <a:noFill/>
          <a:ln w="25400">
            <a:solidFill>
              <a:srgbClr val="FF0000"/>
            </a:solidFill>
            <a:round/>
            <a:headEnd/>
            <a:tailEnd/>
          </a:ln>
          <a:effectLst/>
        </p:spPr>
        <p:txBody>
          <a:bodyPr lIns="90000" tIns="46800" rIns="90000" bIns="46800" anchor="ctr">
            <a:spAutoFit/>
          </a:bodyPr>
          <a:lstStyle/>
          <a:p>
            <a:endParaRPr lang="en-US"/>
          </a:p>
        </p:txBody>
      </p:sp>
      <p:sp>
        <p:nvSpPr>
          <p:cNvPr id="1548299" name="Line 11"/>
          <p:cNvSpPr>
            <a:spLocks noChangeShapeType="1"/>
          </p:cNvSpPr>
          <p:nvPr/>
        </p:nvSpPr>
        <p:spPr bwMode="auto">
          <a:xfrm flipH="1">
            <a:off x="7512585" y="3926931"/>
            <a:ext cx="238125" cy="479425"/>
          </a:xfrm>
          <a:prstGeom prst="line">
            <a:avLst/>
          </a:prstGeom>
          <a:noFill/>
          <a:ln w="25400">
            <a:solidFill>
              <a:srgbClr val="FF0000"/>
            </a:solidFill>
            <a:round/>
            <a:headEnd/>
            <a:tailEnd/>
          </a:ln>
          <a:effectLst/>
        </p:spPr>
        <p:txBody>
          <a:bodyPr lIns="90000" tIns="46800" rIns="90000" bIns="46800" anchor="ctr">
            <a:spAutoFit/>
          </a:bodyPr>
          <a:lstStyle/>
          <a:p>
            <a:endParaRPr lang="en-US"/>
          </a:p>
        </p:txBody>
      </p:sp>
      <p:sp>
        <p:nvSpPr>
          <p:cNvPr id="1548300" name="Line 12"/>
          <p:cNvSpPr>
            <a:spLocks noChangeShapeType="1"/>
          </p:cNvSpPr>
          <p:nvPr/>
        </p:nvSpPr>
        <p:spPr bwMode="auto">
          <a:xfrm flipV="1">
            <a:off x="7701497" y="4117431"/>
            <a:ext cx="392113" cy="711200"/>
          </a:xfrm>
          <a:prstGeom prst="line">
            <a:avLst/>
          </a:prstGeom>
          <a:noFill/>
          <a:ln w="25400">
            <a:solidFill>
              <a:srgbClr val="FF0000"/>
            </a:solidFill>
            <a:round/>
            <a:headEnd/>
            <a:tailEnd/>
          </a:ln>
          <a:effectLst/>
        </p:spPr>
        <p:txBody>
          <a:bodyPr lIns="90000" tIns="46800" rIns="90000" bIns="46800" anchor="ctr">
            <a:spAutoFit/>
          </a:bodyPr>
          <a:lstStyle/>
          <a:p>
            <a:endParaRPr lang="en-US"/>
          </a:p>
        </p:txBody>
      </p:sp>
      <p:sp>
        <p:nvSpPr>
          <p:cNvPr id="1548301" name="Line 13"/>
          <p:cNvSpPr>
            <a:spLocks noChangeShapeType="1"/>
          </p:cNvSpPr>
          <p:nvPr/>
        </p:nvSpPr>
        <p:spPr bwMode="auto">
          <a:xfrm>
            <a:off x="7526872" y="4422231"/>
            <a:ext cx="188913" cy="390525"/>
          </a:xfrm>
          <a:prstGeom prst="line">
            <a:avLst/>
          </a:prstGeom>
          <a:noFill/>
          <a:ln w="25400">
            <a:solidFill>
              <a:srgbClr val="FF0000"/>
            </a:solidFill>
            <a:round/>
            <a:headEnd/>
            <a:tailEnd/>
          </a:ln>
          <a:effectLst/>
        </p:spPr>
        <p:txBody>
          <a:bodyPr lIns="90000" tIns="46800" rIns="90000" bIns="46800" anchor="ctr">
            <a:spAutoFit/>
          </a:bodyPr>
          <a:lstStyle/>
          <a:p>
            <a:endParaRPr lang="en-US"/>
          </a:p>
        </p:txBody>
      </p:sp>
      <p:sp>
        <p:nvSpPr>
          <p:cNvPr id="1548302" name="Line 14"/>
          <p:cNvSpPr>
            <a:spLocks noChangeShapeType="1"/>
          </p:cNvSpPr>
          <p:nvPr/>
        </p:nvSpPr>
        <p:spPr bwMode="auto">
          <a:xfrm>
            <a:off x="7484010" y="3912643"/>
            <a:ext cx="28575" cy="479425"/>
          </a:xfrm>
          <a:prstGeom prst="line">
            <a:avLst/>
          </a:prstGeom>
          <a:noFill/>
          <a:ln w="25400">
            <a:solidFill>
              <a:srgbClr val="FF0000"/>
            </a:solidFill>
            <a:round/>
            <a:headEnd/>
            <a:tailEnd/>
          </a:ln>
          <a:effectLst/>
        </p:spPr>
        <p:txBody>
          <a:bodyPr lIns="90000" tIns="46800" rIns="90000" bIns="46800" anchor="ctr">
            <a:spAutoFit/>
          </a:bodyPr>
          <a:lstStyle/>
          <a:p>
            <a:endParaRPr lang="en-US"/>
          </a:p>
        </p:txBody>
      </p:sp>
      <p:sp>
        <p:nvSpPr>
          <p:cNvPr id="1548303" name="Line 15"/>
          <p:cNvSpPr>
            <a:spLocks noChangeShapeType="1"/>
          </p:cNvSpPr>
          <p:nvPr/>
        </p:nvSpPr>
        <p:spPr bwMode="auto">
          <a:xfrm>
            <a:off x="7517347" y="3860256"/>
            <a:ext cx="257175" cy="23812"/>
          </a:xfrm>
          <a:prstGeom prst="line">
            <a:avLst/>
          </a:prstGeom>
          <a:noFill/>
          <a:ln w="25400">
            <a:solidFill>
              <a:srgbClr val="FF0000"/>
            </a:solidFill>
            <a:round/>
            <a:headEnd/>
            <a:tailEnd/>
          </a:ln>
          <a:effectLst/>
        </p:spPr>
        <p:txBody>
          <a:bodyPr lIns="90000" tIns="46800" rIns="90000" bIns="46800" anchor="ctr">
            <a:spAutoFit/>
          </a:bodyPr>
          <a:lstStyle/>
          <a:p>
            <a:endParaRPr lang="en-US"/>
          </a:p>
        </p:txBody>
      </p:sp>
      <p:sp>
        <p:nvSpPr>
          <p:cNvPr id="1548304" name="Line 16"/>
          <p:cNvSpPr>
            <a:spLocks noChangeShapeType="1"/>
          </p:cNvSpPr>
          <p:nvPr/>
        </p:nvSpPr>
        <p:spPr bwMode="auto">
          <a:xfrm>
            <a:off x="7803097" y="3926931"/>
            <a:ext cx="276225" cy="190500"/>
          </a:xfrm>
          <a:prstGeom prst="line">
            <a:avLst/>
          </a:prstGeom>
          <a:noFill/>
          <a:ln w="25400">
            <a:solidFill>
              <a:srgbClr val="FF0000"/>
            </a:solidFill>
            <a:round/>
            <a:headEnd/>
            <a:tailEnd/>
          </a:ln>
          <a:effectLst/>
        </p:spPr>
        <p:txBody>
          <a:bodyPr lIns="90000" tIns="46800" rIns="90000" bIns="46800" anchor="ctr">
            <a:spAutoFit/>
          </a:bodyPr>
          <a:lstStyle/>
          <a:p>
            <a:endParaRPr lang="en-US"/>
          </a:p>
        </p:txBody>
      </p:sp>
      <p:sp>
        <p:nvSpPr>
          <p:cNvPr id="1548305" name="Oval 17"/>
          <p:cNvSpPr>
            <a:spLocks noChangeArrowheads="1"/>
          </p:cNvSpPr>
          <p:nvPr/>
        </p:nvSpPr>
        <p:spPr bwMode="auto">
          <a:xfrm>
            <a:off x="6845835" y="4274593"/>
            <a:ext cx="88900" cy="88900"/>
          </a:xfrm>
          <a:prstGeom prst="ellipse">
            <a:avLst/>
          </a:prstGeom>
          <a:solidFill>
            <a:srgbClr val="000000"/>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1548306" name="Oval 18"/>
          <p:cNvSpPr>
            <a:spLocks noChangeArrowheads="1"/>
          </p:cNvSpPr>
          <p:nvPr/>
        </p:nvSpPr>
        <p:spPr bwMode="auto">
          <a:xfrm>
            <a:off x="7669747" y="4766718"/>
            <a:ext cx="88900" cy="88900"/>
          </a:xfrm>
          <a:prstGeom prst="ellipse">
            <a:avLst/>
          </a:prstGeom>
          <a:solidFill>
            <a:srgbClr val="000000"/>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1548307" name="Oval 19"/>
          <p:cNvSpPr>
            <a:spLocks noChangeArrowheads="1"/>
          </p:cNvSpPr>
          <p:nvPr/>
        </p:nvSpPr>
        <p:spPr bwMode="auto">
          <a:xfrm>
            <a:off x="5771097" y="3811043"/>
            <a:ext cx="88900" cy="88900"/>
          </a:xfrm>
          <a:prstGeom prst="ellipse">
            <a:avLst/>
          </a:prstGeom>
          <a:solidFill>
            <a:srgbClr val="000000"/>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1548308" name="Oval 20"/>
          <p:cNvSpPr>
            <a:spLocks noChangeArrowheads="1"/>
          </p:cNvSpPr>
          <p:nvPr/>
        </p:nvSpPr>
        <p:spPr bwMode="auto">
          <a:xfrm>
            <a:off x="7163335" y="4912768"/>
            <a:ext cx="88900" cy="88900"/>
          </a:xfrm>
          <a:prstGeom prst="ellipse">
            <a:avLst/>
          </a:prstGeom>
          <a:solidFill>
            <a:srgbClr val="000000"/>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1548309" name="Oval 21"/>
          <p:cNvSpPr>
            <a:spLocks noChangeArrowheads="1"/>
          </p:cNvSpPr>
          <p:nvPr/>
        </p:nvSpPr>
        <p:spPr bwMode="auto">
          <a:xfrm>
            <a:off x="6202897" y="4809581"/>
            <a:ext cx="88900" cy="88900"/>
          </a:xfrm>
          <a:prstGeom prst="ellipse">
            <a:avLst/>
          </a:prstGeom>
          <a:solidFill>
            <a:srgbClr val="000000"/>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1548310" name="Oval 22"/>
          <p:cNvSpPr>
            <a:spLocks noChangeArrowheads="1"/>
          </p:cNvSpPr>
          <p:nvPr/>
        </p:nvSpPr>
        <p:spPr bwMode="auto">
          <a:xfrm>
            <a:off x="5315485" y="4590506"/>
            <a:ext cx="88900" cy="88900"/>
          </a:xfrm>
          <a:prstGeom prst="ellipse">
            <a:avLst/>
          </a:prstGeom>
          <a:solidFill>
            <a:srgbClr val="000000"/>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1548311" name="Oval 23"/>
          <p:cNvSpPr>
            <a:spLocks noChangeArrowheads="1"/>
          </p:cNvSpPr>
          <p:nvPr/>
        </p:nvSpPr>
        <p:spPr bwMode="auto">
          <a:xfrm>
            <a:off x="7723722" y="3847556"/>
            <a:ext cx="88900" cy="88900"/>
          </a:xfrm>
          <a:prstGeom prst="ellipse">
            <a:avLst/>
          </a:prstGeom>
          <a:solidFill>
            <a:srgbClr val="000000"/>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1548312" name="Oval 24"/>
          <p:cNvSpPr>
            <a:spLocks noChangeArrowheads="1"/>
          </p:cNvSpPr>
          <p:nvPr/>
        </p:nvSpPr>
        <p:spPr bwMode="auto">
          <a:xfrm>
            <a:off x="8034872" y="4072981"/>
            <a:ext cx="88900" cy="88900"/>
          </a:xfrm>
          <a:prstGeom prst="ellipse">
            <a:avLst/>
          </a:prstGeom>
          <a:solidFill>
            <a:srgbClr val="000000"/>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1548313" name="Oval 25"/>
          <p:cNvSpPr>
            <a:spLocks noChangeArrowheads="1"/>
          </p:cNvSpPr>
          <p:nvPr/>
        </p:nvSpPr>
        <p:spPr bwMode="auto">
          <a:xfrm>
            <a:off x="7466547" y="4360318"/>
            <a:ext cx="88900" cy="88900"/>
          </a:xfrm>
          <a:prstGeom prst="ellipse">
            <a:avLst/>
          </a:prstGeom>
          <a:solidFill>
            <a:srgbClr val="000000"/>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1548314" name="Oval 26"/>
          <p:cNvSpPr>
            <a:spLocks noChangeArrowheads="1"/>
          </p:cNvSpPr>
          <p:nvPr/>
        </p:nvSpPr>
        <p:spPr bwMode="auto">
          <a:xfrm>
            <a:off x="8341260" y="4768306"/>
            <a:ext cx="88900" cy="88900"/>
          </a:xfrm>
          <a:prstGeom prst="ellipse">
            <a:avLst/>
          </a:prstGeom>
          <a:solidFill>
            <a:srgbClr val="000000"/>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1548315" name="Oval 27"/>
          <p:cNvSpPr>
            <a:spLocks noChangeArrowheads="1"/>
          </p:cNvSpPr>
          <p:nvPr/>
        </p:nvSpPr>
        <p:spPr bwMode="auto">
          <a:xfrm>
            <a:off x="8134885" y="3679281"/>
            <a:ext cx="88900" cy="88900"/>
          </a:xfrm>
          <a:prstGeom prst="ellipse">
            <a:avLst/>
          </a:prstGeom>
          <a:solidFill>
            <a:srgbClr val="000000"/>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1548316" name="Oval 28"/>
          <p:cNvSpPr>
            <a:spLocks noChangeArrowheads="1"/>
          </p:cNvSpPr>
          <p:nvPr/>
        </p:nvSpPr>
        <p:spPr bwMode="auto">
          <a:xfrm>
            <a:off x="7422097" y="3822156"/>
            <a:ext cx="88900" cy="88900"/>
          </a:xfrm>
          <a:prstGeom prst="ellipse">
            <a:avLst/>
          </a:prstGeom>
          <a:solidFill>
            <a:srgbClr val="000000"/>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1548317" name="Line 29"/>
          <p:cNvSpPr>
            <a:spLocks noChangeShapeType="1"/>
          </p:cNvSpPr>
          <p:nvPr/>
        </p:nvSpPr>
        <p:spPr bwMode="auto">
          <a:xfrm flipH="1">
            <a:off x="6288622" y="4320631"/>
            <a:ext cx="600075" cy="493712"/>
          </a:xfrm>
          <a:prstGeom prst="line">
            <a:avLst/>
          </a:prstGeom>
          <a:noFill/>
          <a:ln w="25400">
            <a:solidFill>
              <a:schemeClr val="tx1"/>
            </a:solidFill>
            <a:round/>
            <a:headEnd/>
            <a:tailEnd/>
          </a:ln>
          <a:effectLst/>
        </p:spPr>
        <p:txBody>
          <a:bodyPr lIns="90000" tIns="46800" rIns="90000" bIns="46800" anchor="ctr">
            <a:spAutoFit/>
          </a:bodyPr>
          <a:lstStyle/>
          <a:p>
            <a:endParaRPr lang="en-US"/>
          </a:p>
        </p:txBody>
      </p:sp>
      <p:sp>
        <p:nvSpPr>
          <p:cNvPr id="1548318" name="Line 30"/>
          <p:cNvSpPr>
            <a:spLocks noChangeShapeType="1"/>
          </p:cNvSpPr>
          <p:nvPr/>
        </p:nvSpPr>
        <p:spPr bwMode="auto">
          <a:xfrm flipH="1" flipV="1">
            <a:off x="5852060" y="3879306"/>
            <a:ext cx="1022350" cy="441325"/>
          </a:xfrm>
          <a:prstGeom prst="line">
            <a:avLst/>
          </a:prstGeom>
          <a:noFill/>
          <a:ln w="25400">
            <a:solidFill>
              <a:schemeClr val="tx1"/>
            </a:solidFill>
            <a:round/>
            <a:headEnd/>
            <a:tailEnd/>
          </a:ln>
          <a:effectLst/>
        </p:spPr>
        <p:txBody>
          <a:bodyPr lIns="90000" tIns="46800" rIns="90000" bIns="46800" anchor="ctr">
            <a:spAutoFit/>
          </a:bodyPr>
          <a:lstStyle/>
          <a:p>
            <a:endParaRPr lang="en-US"/>
          </a:p>
        </p:txBody>
      </p:sp>
      <p:sp>
        <p:nvSpPr>
          <p:cNvPr id="1548319" name="Line 31"/>
          <p:cNvSpPr>
            <a:spLocks noChangeShapeType="1"/>
          </p:cNvSpPr>
          <p:nvPr/>
        </p:nvSpPr>
        <p:spPr bwMode="auto">
          <a:xfrm>
            <a:off x="6888697" y="4334918"/>
            <a:ext cx="271463" cy="566738"/>
          </a:xfrm>
          <a:prstGeom prst="line">
            <a:avLst/>
          </a:prstGeom>
          <a:noFill/>
          <a:ln w="25400">
            <a:solidFill>
              <a:schemeClr val="tx1"/>
            </a:solidFill>
            <a:round/>
            <a:headEnd/>
            <a:tailEnd/>
          </a:ln>
          <a:effectLst/>
        </p:spPr>
        <p:txBody>
          <a:bodyPr lIns="90000" tIns="46800" rIns="90000" bIns="46800" anchor="ctr">
            <a:spAutoFit/>
          </a:bodyPr>
          <a:lstStyle/>
          <a:p>
            <a:endParaRPr lang="en-US"/>
          </a:p>
        </p:txBody>
      </p:sp>
      <p:sp>
        <p:nvSpPr>
          <p:cNvPr id="1548320" name="Line 32"/>
          <p:cNvSpPr>
            <a:spLocks noChangeShapeType="1"/>
          </p:cNvSpPr>
          <p:nvPr/>
        </p:nvSpPr>
        <p:spPr bwMode="auto">
          <a:xfrm>
            <a:off x="6888697" y="4334918"/>
            <a:ext cx="623888" cy="71438"/>
          </a:xfrm>
          <a:prstGeom prst="line">
            <a:avLst/>
          </a:prstGeom>
          <a:noFill/>
          <a:ln w="25400">
            <a:solidFill>
              <a:schemeClr val="tx1"/>
            </a:solidFill>
            <a:round/>
            <a:headEnd/>
            <a:tailEnd/>
          </a:ln>
          <a:effectLst/>
        </p:spPr>
        <p:txBody>
          <a:bodyPr lIns="90000" tIns="46800" rIns="90000" bIns="46800" anchor="ctr">
            <a:spAutoFit/>
          </a:bodyPr>
          <a:lstStyle/>
          <a:p>
            <a:endParaRPr lang="en-US"/>
          </a:p>
        </p:txBody>
      </p:sp>
      <p:sp>
        <p:nvSpPr>
          <p:cNvPr id="1548321" name="Line 33"/>
          <p:cNvSpPr>
            <a:spLocks noChangeShapeType="1"/>
          </p:cNvSpPr>
          <p:nvPr/>
        </p:nvSpPr>
        <p:spPr bwMode="auto">
          <a:xfrm>
            <a:off x="6888697" y="4349206"/>
            <a:ext cx="827088" cy="463550"/>
          </a:xfrm>
          <a:prstGeom prst="line">
            <a:avLst/>
          </a:prstGeom>
          <a:noFill/>
          <a:ln w="25400">
            <a:solidFill>
              <a:schemeClr val="tx1"/>
            </a:solidFill>
            <a:round/>
            <a:headEnd/>
            <a:tailEnd/>
          </a:ln>
          <a:effectLst/>
        </p:spPr>
        <p:txBody>
          <a:bodyPr lIns="90000" tIns="46800" rIns="90000" bIns="46800" anchor="ctr">
            <a:spAutoFit/>
          </a:bodyPr>
          <a:lstStyle/>
          <a:p>
            <a:endParaRPr lang="en-US"/>
          </a:p>
        </p:txBody>
      </p:sp>
      <p:sp>
        <p:nvSpPr>
          <p:cNvPr id="1548322" name="Line 34"/>
          <p:cNvSpPr>
            <a:spLocks noChangeShapeType="1"/>
          </p:cNvSpPr>
          <p:nvPr/>
        </p:nvSpPr>
        <p:spPr bwMode="auto">
          <a:xfrm flipV="1">
            <a:off x="6872822" y="3898356"/>
            <a:ext cx="546100" cy="436562"/>
          </a:xfrm>
          <a:prstGeom prst="line">
            <a:avLst/>
          </a:prstGeom>
          <a:noFill/>
          <a:ln w="25400">
            <a:solidFill>
              <a:schemeClr val="tx1"/>
            </a:solidFill>
            <a:round/>
            <a:headEnd/>
            <a:tailEnd/>
          </a:ln>
          <a:effectLst/>
        </p:spPr>
        <p:txBody>
          <a:bodyPr lIns="90000" tIns="46800" rIns="90000" bIns="46800" anchor="ctr">
            <a:spAutoFit/>
          </a:bodyPr>
          <a:lstStyle/>
          <a:p>
            <a:endParaRPr lang="en-US"/>
          </a:p>
        </p:txBody>
      </p:sp>
      <p:sp>
        <p:nvSpPr>
          <p:cNvPr id="1548323" name="Line 35"/>
          <p:cNvSpPr>
            <a:spLocks noChangeShapeType="1"/>
          </p:cNvSpPr>
          <p:nvPr/>
        </p:nvSpPr>
        <p:spPr bwMode="auto">
          <a:xfrm flipV="1">
            <a:off x="6902985" y="3926931"/>
            <a:ext cx="809625" cy="407987"/>
          </a:xfrm>
          <a:prstGeom prst="line">
            <a:avLst/>
          </a:prstGeom>
          <a:noFill/>
          <a:ln w="25400">
            <a:solidFill>
              <a:schemeClr val="tx1"/>
            </a:solidFill>
            <a:round/>
            <a:headEnd/>
            <a:tailEnd/>
          </a:ln>
          <a:effectLst/>
        </p:spPr>
        <p:txBody>
          <a:bodyPr lIns="90000" tIns="46800" rIns="90000" bIns="46800" anchor="ctr">
            <a:spAutoFit/>
          </a:bodyPr>
          <a:lstStyle/>
          <a:p>
            <a:endParaRPr lang="en-US"/>
          </a:p>
        </p:txBody>
      </p:sp>
      <p:sp>
        <p:nvSpPr>
          <p:cNvPr id="1548324" name="Line 36"/>
          <p:cNvSpPr>
            <a:spLocks noChangeShapeType="1"/>
          </p:cNvSpPr>
          <p:nvPr/>
        </p:nvSpPr>
        <p:spPr bwMode="auto">
          <a:xfrm flipV="1">
            <a:off x="6902985" y="4144418"/>
            <a:ext cx="1100137" cy="160338"/>
          </a:xfrm>
          <a:prstGeom prst="line">
            <a:avLst/>
          </a:prstGeom>
          <a:noFill/>
          <a:ln w="25400">
            <a:solidFill>
              <a:schemeClr val="tx1"/>
            </a:solidFill>
            <a:round/>
            <a:headEnd/>
            <a:tailEnd/>
          </a:ln>
          <a:effectLst/>
        </p:spPr>
        <p:txBody>
          <a:bodyPr lIns="90000" tIns="46800" rIns="90000" bIns="46800" anchor="ctr">
            <a:spAutoFit/>
          </a:bodyPr>
          <a:lstStyle/>
          <a:p>
            <a:endParaRPr lang="en-US"/>
          </a:p>
        </p:txBody>
      </p:sp>
      <p:sp>
        <p:nvSpPr>
          <p:cNvPr id="1548325" name="Line 37"/>
          <p:cNvSpPr>
            <a:spLocks noChangeShapeType="1"/>
          </p:cNvSpPr>
          <p:nvPr/>
        </p:nvSpPr>
        <p:spPr bwMode="auto">
          <a:xfrm>
            <a:off x="6888697" y="4320631"/>
            <a:ext cx="1447800" cy="477837"/>
          </a:xfrm>
          <a:prstGeom prst="line">
            <a:avLst/>
          </a:prstGeom>
          <a:noFill/>
          <a:ln w="25400">
            <a:solidFill>
              <a:schemeClr val="tx1"/>
            </a:solidFill>
            <a:round/>
            <a:headEnd/>
            <a:tailEnd/>
          </a:ln>
          <a:effectLst/>
        </p:spPr>
        <p:txBody>
          <a:bodyPr lIns="90000" tIns="46800" rIns="90000" bIns="46800" anchor="ctr">
            <a:spAutoFit/>
          </a:bodyPr>
          <a:lstStyle/>
          <a:p>
            <a:endParaRPr lang="en-US"/>
          </a:p>
        </p:txBody>
      </p:sp>
      <p:sp>
        <p:nvSpPr>
          <p:cNvPr id="1548326" name="Rectangle 38"/>
          <p:cNvSpPr>
            <a:spLocks noChangeArrowheads="1"/>
          </p:cNvSpPr>
          <p:nvPr/>
        </p:nvSpPr>
        <p:spPr bwMode="auto">
          <a:xfrm rot="778126">
            <a:off x="7687210" y="4338093"/>
            <a:ext cx="952500" cy="203200"/>
          </a:xfrm>
          <a:prstGeom prst="rect">
            <a:avLst/>
          </a:prstGeom>
          <a:solidFill>
            <a:srgbClr val="333399"/>
          </a:solidFill>
          <a:ln w="25400" algn="ctr">
            <a:noFill/>
            <a:miter lim="800000"/>
            <a:headEnd/>
            <a:tailEnd/>
          </a:ln>
          <a:effectLst/>
        </p:spPr>
        <p:txBody>
          <a:bodyPr wrap="none" lIns="90000" tIns="46800" rIns="90000" bIns="46800"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82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8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482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482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82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482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482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483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483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483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4830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4830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483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4830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4830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4830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4830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483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483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483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483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483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483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483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483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483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483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483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483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4832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4832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4832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483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1548302"/>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1548303"/>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1548304"/>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1548300"/>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1548296"/>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1548298"/>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1548301"/>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1548297"/>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1548294"/>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1548293"/>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1548295"/>
                                        </p:tgtEl>
                                        <p:attrNameLst>
                                          <p:attrName>style.visibility</p:attrName>
                                        </p:attrNameLst>
                                      </p:cBhvr>
                                      <p:to>
                                        <p:strVal val="visible"/>
                                      </p:to>
                                    </p:set>
                                  </p:childTnLst>
                                </p:cTn>
                              </p:par>
                              <p:par>
                                <p:cTn id="95" presetID="1" presetClass="entr" presetSubtype="0" fill="hold" grpId="2" nodeType="withEffect">
                                  <p:stCondLst>
                                    <p:cond delay="0"/>
                                  </p:stCondLst>
                                  <p:childTnLst>
                                    <p:set>
                                      <p:cBhvr>
                                        <p:cTn id="96" dur="1" fill="hold">
                                          <p:stCondLst>
                                            <p:cond delay="0"/>
                                          </p:stCondLst>
                                        </p:cTn>
                                        <p:tgtEl>
                                          <p:spTgt spid="1548298"/>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154829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1548309"/>
                                        </p:tgtEl>
                                        <p:attrNameLst>
                                          <p:attrName>fillcolor</p:attrName>
                                        </p:attrNameLst>
                                      </p:cBhvr>
                                      <p:to>
                                        <a:srgbClr val="FF0000"/>
                                      </p:to>
                                    </p:animClr>
                                    <p:set>
                                      <p:cBhvr>
                                        <p:cTn id="103" dur="500" fill="hold"/>
                                        <p:tgtEl>
                                          <p:spTgt spid="1548309"/>
                                        </p:tgtEl>
                                        <p:attrNameLst>
                                          <p:attrName>fill.type</p:attrName>
                                        </p:attrNameLst>
                                      </p:cBhvr>
                                      <p:to>
                                        <p:strVal val="solid"/>
                                      </p:to>
                                    </p:set>
                                    <p:set>
                                      <p:cBhvr>
                                        <p:cTn id="104" dur="500" fill="hold"/>
                                        <p:tgtEl>
                                          <p:spTgt spid="1548309"/>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500" fill="hold"/>
                                        <p:tgtEl>
                                          <p:spTgt spid="1548307"/>
                                        </p:tgtEl>
                                        <p:attrNameLst>
                                          <p:attrName>fillcolor</p:attrName>
                                        </p:attrNameLst>
                                      </p:cBhvr>
                                      <p:to>
                                        <a:srgbClr val="FF0000"/>
                                      </p:to>
                                    </p:animClr>
                                    <p:set>
                                      <p:cBhvr>
                                        <p:cTn id="107" dur="500" fill="hold"/>
                                        <p:tgtEl>
                                          <p:spTgt spid="1548307"/>
                                        </p:tgtEl>
                                        <p:attrNameLst>
                                          <p:attrName>fill.type</p:attrName>
                                        </p:attrNameLst>
                                      </p:cBhvr>
                                      <p:to>
                                        <p:strVal val="solid"/>
                                      </p:to>
                                    </p:set>
                                    <p:set>
                                      <p:cBhvr>
                                        <p:cTn id="108" dur="500" fill="hold"/>
                                        <p:tgtEl>
                                          <p:spTgt spid="1548307"/>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1548314"/>
                                        </p:tgtEl>
                                        <p:attrNameLst>
                                          <p:attrName>fillcolor</p:attrName>
                                        </p:attrNameLst>
                                      </p:cBhvr>
                                      <p:to>
                                        <a:srgbClr val="FF0000"/>
                                      </p:to>
                                    </p:animClr>
                                    <p:set>
                                      <p:cBhvr>
                                        <p:cTn id="111" dur="500" fill="hold"/>
                                        <p:tgtEl>
                                          <p:spTgt spid="1548314"/>
                                        </p:tgtEl>
                                        <p:attrNameLst>
                                          <p:attrName>fill.type</p:attrName>
                                        </p:attrNameLst>
                                      </p:cBhvr>
                                      <p:to>
                                        <p:strVal val="solid"/>
                                      </p:to>
                                    </p:set>
                                    <p:set>
                                      <p:cBhvr>
                                        <p:cTn id="112" dur="500" fill="hold"/>
                                        <p:tgtEl>
                                          <p:spTgt spid="1548314"/>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500" fill="hold"/>
                                        <p:tgtEl>
                                          <p:spTgt spid="1548316"/>
                                        </p:tgtEl>
                                        <p:attrNameLst>
                                          <p:attrName>fillcolor</p:attrName>
                                        </p:attrNameLst>
                                      </p:cBhvr>
                                      <p:to>
                                        <a:srgbClr val="FF0000"/>
                                      </p:to>
                                    </p:animClr>
                                    <p:set>
                                      <p:cBhvr>
                                        <p:cTn id="115" dur="500" fill="hold"/>
                                        <p:tgtEl>
                                          <p:spTgt spid="1548316"/>
                                        </p:tgtEl>
                                        <p:attrNameLst>
                                          <p:attrName>fill.type</p:attrName>
                                        </p:attrNameLst>
                                      </p:cBhvr>
                                      <p:to>
                                        <p:strVal val="solid"/>
                                      </p:to>
                                    </p:set>
                                    <p:set>
                                      <p:cBhvr>
                                        <p:cTn id="116" dur="500" fill="hold"/>
                                        <p:tgtEl>
                                          <p:spTgt spid="1548316"/>
                                        </p:tgtEl>
                                        <p:attrNameLst>
                                          <p:attrName>fill.on</p:attrName>
                                        </p:attrNameLst>
                                      </p:cBhvr>
                                      <p:to>
                                        <p:strVal val="true"/>
                                      </p:to>
                                    </p:set>
                                  </p:childTnLst>
                                </p:cTn>
                              </p:par>
                              <p:par>
                                <p:cTn id="117" presetID="1" presetClass="emph" presetSubtype="2" fill="hold" nodeType="withEffect">
                                  <p:stCondLst>
                                    <p:cond delay="0"/>
                                  </p:stCondLst>
                                  <p:childTnLst>
                                    <p:animClr clrSpc="rgb" dir="cw">
                                      <p:cBhvr>
                                        <p:cTn id="118" dur="500" fill="hold"/>
                                        <p:tgtEl>
                                          <p:spTgt spid="1548308"/>
                                        </p:tgtEl>
                                        <p:attrNameLst>
                                          <p:attrName>fillcolor</p:attrName>
                                        </p:attrNameLst>
                                      </p:cBhvr>
                                      <p:to>
                                        <a:srgbClr val="FF0000"/>
                                      </p:to>
                                    </p:animClr>
                                    <p:set>
                                      <p:cBhvr>
                                        <p:cTn id="119" dur="500" fill="hold"/>
                                        <p:tgtEl>
                                          <p:spTgt spid="1548308"/>
                                        </p:tgtEl>
                                        <p:attrNameLst>
                                          <p:attrName>fill.type</p:attrName>
                                        </p:attrNameLst>
                                      </p:cBhvr>
                                      <p:to>
                                        <p:strVal val="solid"/>
                                      </p:to>
                                    </p:set>
                                    <p:set>
                                      <p:cBhvr>
                                        <p:cTn id="120" dur="500" fill="hold"/>
                                        <p:tgtEl>
                                          <p:spTgt spid="1548308"/>
                                        </p:tgtEl>
                                        <p:attrNameLst>
                                          <p:attrName>fill.on</p:attrName>
                                        </p:attrNameLst>
                                      </p:cBhvr>
                                      <p:to>
                                        <p:strVal val="true"/>
                                      </p:to>
                                    </p:set>
                                  </p:childTnLst>
                                </p:cTn>
                              </p:par>
                              <p:par>
                                <p:cTn id="121" presetID="7" presetClass="emph" presetSubtype="2" fill="hold" nodeType="withEffect">
                                  <p:stCondLst>
                                    <p:cond delay="0"/>
                                  </p:stCondLst>
                                  <p:childTnLst>
                                    <p:animClr clrSpc="rgb" dir="cw">
                                      <p:cBhvr>
                                        <p:cTn id="122" dur="500" fill="hold"/>
                                        <p:tgtEl>
                                          <p:spTgt spid="1548314"/>
                                        </p:tgtEl>
                                        <p:attrNameLst>
                                          <p:attrName>stroke.color</p:attrName>
                                        </p:attrNameLst>
                                      </p:cBhvr>
                                      <p:to>
                                        <a:srgbClr val="FF0000"/>
                                      </p:to>
                                    </p:animClr>
                                    <p:set>
                                      <p:cBhvr>
                                        <p:cTn id="123" dur="500" fill="hold"/>
                                        <p:tgtEl>
                                          <p:spTgt spid="1548314"/>
                                        </p:tgtEl>
                                        <p:attrNameLst>
                                          <p:attrName>stroke.on</p:attrName>
                                        </p:attrNameLst>
                                      </p:cBhvr>
                                      <p:to>
                                        <p:strVal val="true"/>
                                      </p:to>
                                    </p:set>
                                  </p:childTnLst>
                                </p:cTn>
                              </p:par>
                              <p:par>
                                <p:cTn id="124" presetID="7" presetClass="emph" presetSubtype="2" fill="hold" nodeType="withEffect">
                                  <p:stCondLst>
                                    <p:cond delay="0"/>
                                  </p:stCondLst>
                                  <p:childTnLst>
                                    <p:animClr clrSpc="rgb" dir="cw">
                                      <p:cBhvr>
                                        <p:cTn id="125" dur="500" fill="hold"/>
                                        <p:tgtEl>
                                          <p:spTgt spid="1548307"/>
                                        </p:tgtEl>
                                        <p:attrNameLst>
                                          <p:attrName>stroke.color</p:attrName>
                                        </p:attrNameLst>
                                      </p:cBhvr>
                                      <p:to>
                                        <a:srgbClr val="FF0000"/>
                                      </p:to>
                                    </p:animClr>
                                    <p:set>
                                      <p:cBhvr>
                                        <p:cTn id="126" dur="500" fill="hold"/>
                                        <p:tgtEl>
                                          <p:spTgt spid="1548307"/>
                                        </p:tgtEl>
                                        <p:attrNameLst>
                                          <p:attrName>stroke.on</p:attrName>
                                        </p:attrNameLst>
                                      </p:cBhvr>
                                      <p:to>
                                        <p:strVal val="true"/>
                                      </p:to>
                                    </p:set>
                                  </p:childTnLst>
                                </p:cTn>
                              </p:par>
                              <p:par>
                                <p:cTn id="127" presetID="7" presetClass="emph" presetSubtype="2" fill="hold" nodeType="withEffect">
                                  <p:stCondLst>
                                    <p:cond delay="0"/>
                                  </p:stCondLst>
                                  <p:childTnLst>
                                    <p:animClr clrSpc="rgb" dir="cw">
                                      <p:cBhvr>
                                        <p:cTn id="128" dur="500" fill="hold"/>
                                        <p:tgtEl>
                                          <p:spTgt spid="1548309"/>
                                        </p:tgtEl>
                                        <p:attrNameLst>
                                          <p:attrName>stroke.color</p:attrName>
                                        </p:attrNameLst>
                                      </p:cBhvr>
                                      <p:to>
                                        <a:srgbClr val="FF0000"/>
                                      </p:to>
                                    </p:animClr>
                                    <p:set>
                                      <p:cBhvr>
                                        <p:cTn id="129" dur="500" fill="hold"/>
                                        <p:tgtEl>
                                          <p:spTgt spid="1548309"/>
                                        </p:tgtEl>
                                        <p:attrNameLst>
                                          <p:attrName>stroke.on</p:attrName>
                                        </p:attrNameLst>
                                      </p:cBhvr>
                                      <p:to>
                                        <p:strVal val="true"/>
                                      </p:to>
                                    </p:set>
                                  </p:childTnLst>
                                </p:cTn>
                              </p:par>
                              <p:par>
                                <p:cTn id="130" presetID="7" presetClass="emph" presetSubtype="2" fill="hold" nodeType="withEffect">
                                  <p:stCondLst>
                                    <p:cond delay="0"/>
                                  </p:stCondLst>
                                  <p:childTnLst>
                                    <p:animClr clrSpc="rgb" dir="cw">
                                      <p:cBhvr>
                                        <p:cTn id="131" dur="500" fill="hold"/>
                                        <p:tgtEl>
                                          <p:spTgt spid="1548308"/>
                                        </p:tgtEl>
                                        <p:attrNameLst>
                                          <p:attrName>stroke.color</p:attrName>
                                        </p:attrNameLst>
                                      </p:cBhvr>
                                      <p:to>
                                        <a:srgbClr val="FF0000"/>
                                      </p:to>
                                    </p:animClr>
                                    <p:set>
                                      <p:cBhvr>
                                        <p:cTn id="132" dur="500" fill="hold"/>
                                        <p:tgtEl>
                                          <p:spTgt spid="1548308"/>
                                        </p:tgtEl>
                                        <p:attrNameLst>
                                          <p:attrName>stroke.on</p:attrName>
                                        </p:attrNameLst>
                                      </p:cBhvr>
                                      <p:to>
                                        <p:strVal val="true"/>
                                      </p:to>
                                    </p:set>
                                  </p:childTnLst>
                                </p:cTn>
                              </p:par>
                              <p:par>
                                <p:cTn id="133" presetID="7" presetClass="emph" presetSubtype="2" fill="hold" nodeType="withEffect">
                                  <p:stCondLst>
                                    <p:cond delay="0"/>
                                  </p:stCondLst>
                                  <p:childTnLst>
                                    <p:animClr clrSpc="rgb" dir="cw">
                                      <p:cBhvr>
                                        <p:cTn id="134" dur="500" fill="hold"/>
                                        <p:tgtEl>
                                          <p:spTgt spid="1548316"/>
                                        </p:tgtEl>
                                        <p:attrNameLst>
                                          <p:attrName>stroke.color</p:attrName>
                                        </p:attrNameLst>
                                      </p:cBhvr>
                                      <p:to>
                                        <a:srgbClr val="FF0000"/>
                                      </p:to>
                                    </p:animClr>
                                    <p:set>
                                      <p:cBhvr>
                                        <p:cTn id="135" dur="500" fill="hold"/>
                                        <p:tgtEl>
                                          <p:spTgt spid="1548316"/>
                                        </p:tgtEl>
                                        <p:attrNameLst>
                                          <p:attrName>stroke.on</p:attrName>
                                        </p:attrNameLst>
                                      </p:cBhvr>
                                      <p:to>
                                        <p:strVal val="true"/>
                                      </p:to>
                                    </p:set>
                                  </p:childTnLst>
                                </p:cTn>
                              </p:par>
                              <p:par>
                                <p:cTn id="136" presetID="1" presetClass="entr" presetSubtype="0" fill="hold" grpId="0" nodeType="withEffect">
                                  <p:stCondLst>
                                    <p:cond delay="0"/>
                                  </p:stCondLst>
                                  <p:childTnLst>
                                    <p:set>
                                      <p:cBhvr>
                                        <p:cTn id="137" dur="1" fill="hold">
                                          <p:stCondLst>
                                            <p:cond delay="0"/>
                                          </p:stCondLst>
                                        </p:cTn>
                                        <p:tgtEl>
                                          <p:spTgt spid="1548326"/>
                                        </p:tgtEl>
                                        <p:attrNameLst>
                                          <p:attrName>style.visibility</p:attrName>
                                        </p:attrNameLst>
                                      </p:cBhvr>
                                      <p:to>
                                        <p:strVal val="visible"/>
                                      </p:to>
                                    </p:set>
                                  </p:childTnLst>
                                </p:cTn>
                              </p:par>
                              <p:par>
                                <p:cTn id="138" presetID="1" presetClass="exit" presetSubtype="0" fill="hold" grpId="3" nodeType="withEffect">
                                  <p:stCondLst>
                                    <p:cond delay="0"/>
                                  </p:stCondLst>
                                  <p:childTnLst>
                                    <p:set>
                                      <p:cBhvr>
                                        <p:cTn id="139" dur="1" fill="hold">
                                          <p:stCondLst>
                                            <p:cond delay="0"/>
                                          </p:stCondLst>
                                        </p:cTn>
                                        <p:tgtEl>
                                          <p:spTgt spid="1548298"/>
                                        </p:tgtEl>
                                        <p:attrNameLst>
                                          <p:attrName>style.visibility</p:attrName>
                                        </p:attrNameLst>
                                      </p:cBhvr>
                                      <p:to>
                                        <p:strVal val="hidden"/>
                                      </p:to>
                                    </p:set>
                                  </p:childTnLst>
                                </p:cTn>
                              </p:par>
                              <p:par>
                                <p:cTn id="140" presetID="1" presetClass="exit" presetSubtype="0" fill="hold" grpId="2" nodeType="withEffect">
                                  <p:stCondLst>
                                    <p:cond delay="0"/>
                                  </p:stCondLst>
                                  <p:childTnLst>
                                    <p:set>
                                      <p:cBhvr>
                                        <p:cTn id="141" dur="1" fill="hold">
                                          <p:stCondLst>
                                            <p:cond delay="0"/>
                                          </p:stCondLst>
                                        </p:cTn>
                                        <p:tgtEl>
                                          <p:spTgt spid="1548300"/>
                                        </p:tgtEl>
                                        <p:attrNameLst>
                                          <p:attrName>style.visibility</p:attrName>
                                        </p:attrNameLst>
                                      </p:cBhvr>
                                      <p:to>
                                        <p:strVal val="hidden"/>
                                      </p:to>
                                    </p:set>
                                  </p:childTnLst>
                                </p:cTn>
                              </p:par>
                              <p:par>
                                <p:cTn id="142" presetID="1" presetClass="exit" presetSubtype="0" fill="hold" grpId="2" nodeType="withEffect">
                                  <p:stCondLst>
                                    <p:cond delay="0"/>
                                  </p:stCondLst>
                                  <p:childTnLst>
                                    <p:set>
                                      <p:cBhvr>
                                        <p:cTn id="143" dur="1" fill="hold">
                                          <p:stCondLst>
                                            <p:cond delay="0"/>
                                          </p:stCondLst>
                                        </p:cTn>
                                        <p:tgtEl>
                                          <p:spTgt spid="1548296"/>
                                        </p:tgtEl>
                                        <p:attrNameLst>
                                          <p:attrName>style.visibility</p:attrName>
                                        </p:attrNameLst>
                                      </p:cBhvr>
                                      <p:to>
                                        <p:strVal val="hidden"/>
                                      </p:to>
                                    </p:set>
                                  </p:childTnLst>
                                </p:cTn>
                              </p:par>
                              <p:par>
                                <p:cTn id="144" presetID="1" presetClass="exit" presetSubtype="0" fill="hold" grpId="2" nodeType="withEffect">
                                  <p:stCondLst>
                                    <p:cond delay="0"/>
                                  </p:stCondLst>
                                  <p:childTnLst>
                                    <p:set>
                                      <p:cBhvr>
                                        <p:cTn id="145" dur="1" fill="hold">
                                          <p:stCondLst>
                                            <p:cond delay="0"/>
                                          </p:stCondLst>
                                        </p:cTn>
                                        <p:tgtEl>
                                          <p:spTgt spid="1548294"/>
                                        </p:tgtEl>
                                        <p:attrNameLst>
                                          <p:attrName>style.visibility</p:attrName>
                                        </p:attrNameLst>
                                      </p:cBhvr>
                                      <p:to>
                                        <p:strVal val="hidden"/>
                                      </p:to>
                                    </p:set>
                                  </p:childTnLst>
                                </p:cTn>
                              </p:par>
                              <p:par>
                                <p:cTn id="146" presetID="1" presetClass="emph" presetSubtype="2" fill="hold" nodeType="withEffect">
                                  <p:stCondLst>
                                    <p:cond delay="0"/>
                                  </p:stCondLst>
                                  <p:childTnLst>
                                    <p:animClr clrSpc="rgb" dir="cw">
                                      <p:cBhvr>
                                        <p:cTn id="147" dur="500" fill="hold"/>
                                        <p:tgtEl>
                                          <p:spTgt spid="1548312"/>
                                        </p:tgtEl>
                                        <p:attrNameLst>
                                          <p:attrName>fillcolor</p:attrName>
                                        </p:attrNameLst>
                                      </p:cBhvr>
                                      <p:to>
                                        <a:srgbClr val="FF0000"/>
                                      </p:to>
                                    </p:animClr>
                                    <p:set>
                                      <p:cBhvr>
                                        <p:cTn id="148" dur="500" fill="hold"/>
                                        <p:tgtEl>
                                          <p:spTgt spid="1548312"/>
                                        </p:tgtEl>
                                        <p:attrNameLst>
                                          <p:attrName>fill.type</p:attrName>
                                        </p:attrNameLst>
                                      </p:cBhvr>
                                      <p:to>
                                        <p:strVal val="solid"/>
                                      </p:to>
                                    </p:set>
                                    <p:set>
                                      <p:cBhvr>
                                        <p:cTn id="149" dur="500" fill="hold"/>
                                        <p:tgtEl>
                                          <p:spTgt spid="1548312"/>
                                        </p:tgtEl>
                                        <p:attrNameLst>
                                          <p:attrName>fill.on</p:attrName>
                                        </p:attrNameLst>
                                      </p:cBhvr>
                                      <p:to>
                                        <p:strVal val="true"/>
                                      </p:to>
                                    </p:set>
                                  </p:childTnLst>
                                </p:cTn>
                              </p:par>
                              <p:par>
                                <p:cTn id="150" presetID="7" presetClass="emph" presetSubtype="2" fill="hold" nodeType="withEffect">
                                  <p:stCondLst>
                                    <p:cond delay="0"/>
                                  </p:stCondLst>
                                  <p:childTnLst>
                                    <p:animClr clrSpc="rgb" dir="cw">
                                      <p:cBhvr>
                                        <p:cTn id="151" dur="500" fill="hold"/>
                                        <p:tgtEl>
                                          <p:spTgt spid="1548312"/>
                                        </p:tgtEl>
                                        <p:attrNameLst>
                                          <p:attrName>stroke.color</p:attrName>
                                        </p:attrNameLst>
                                      </p:cBhvr>
                                      <p:to>
                                        <a:srgbClr val="FF0000"/>
                                      </p:to>
                                    </p:animClr>
                                    <p:set>
                                      <p:cBhvr>
                                        <p:cTn id="152" dur="500" fill="hold"/>
                                        <p:tgtEl>
                                          <p:spTgt spid="154831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8293" grpId="0" animBg="1"/>
      <p:bldP spid="1548293" grpId="1" animBg="1"/>
      <p:bldP spid="1548294" grpId="0" animBg="1"/>
      <p:bldP spid="1548294" grpId="1" animBg="1"/>
      <p:bldP spid="1548294" grpId="2" animBg="1"/>
      <p:bldP spid="1548295" grpId="0" animBg="1"/>
      <p:bldP spid="1548295" grpId="1" animBg="1"/>
      <p:bldP spid="1548296" grpId="0" animBg="1"/>
      <p:bldP spid="1548296" grpId="1" animBg="1"/>
      <p:bldP spid="1548296" grpId="2" animBg="1"/>
      <p:bldP spid="1548297" grpId="0" animBg="1"/>
      <p:bldP spid="1548297" grpId="1" animBg="1"/>
      <p:bldP spid="1548298" grpId="0" animBg="1"/>
      <p:bldP spid="1548298" grpId="1" animBg="1"/>
      <p:bldP spid="1548298" grpId="2" animBg="1"/>
      <p:bldP spid="1548298" grpId="3" animBg="1"/>
      <p:bldP spid="1548299" grpId="0" animBg="1"/>
      <p:bldP spid="1548299" grpId="1" animBg="1"/>
      <p:bldP spid="1548300" grpId="0" animBg="1"/>
      <p:bldP spid="1548300" grpId="1" animBg="1"/>
      <p:bldP spid="1548300" grpId="2" animBg="1"/>
      <p:bldP spid="1548301" grpId="0" animBg="1"/>
      <p:bldP spid="1548301" grpId="1" animBg="1"/>
      <p:bldP spid="1548302" grpId="0" animBg="1"/>
      <p:bldP spid="1548302" grpId="1" animBg="1"/>
      <p:bldP spid="1548303" grpId="0" animBg="1"/>
      <p:bldP spid="1548303" grpId="1" animBg="1"/>
      <p:bldP spid="1548304" grpId="0" animBg="1"/>
      <p:bldP spid="1548304" grpId="1" animBg="1"/>
      <p:bldP spid="1548305" grpId="0" animBg="1"/>
      <p:bldP spid="1548306" grpId="0" animBg="1"/>
      <p:bldP spid="1548307" grpId="0" animBg="1"/>
      <p:bldP spid="1548308" grpId="0" animBg="1"/>
      <p:bldP spid="1548309" grpId="0" animBg="1"/>
      <p:bldP spid="1548310" grpId="0" animBg="1"/>
      <p:bldP spid="1548311" grpId="0" animBg="1"/>
      <p:bldP spid="1548312" grpId="0" animBg="1"/>
      <p:bldP spid="1548313" grpId="0" animBg="1"/>
      <p:bldP spid="1548314" grpId="0" animBg="1"/>
      <p:bldP spid="1548315" grpId="0" animBg="1"/>
      <p:bldP spid="1548316" grpId="0" animBg="1"/>
      <p:bldP spid="1548317" grpId="0" animBg="1"/>
      <p:bldP spid="1548318" grpId="0" animBg="1"/>
      <p:bldP spid="1548319" grpId="0" animBg="1"/>
      <p:bldP spid="1548320" grpId="0" animBg="1"/>
      <p:bldP spid="1548321" grpId="0" animBg="1"/>
      <p:bldP spid="1548322" grpId="0" animBg="1"/>
      <p:bldP spid="1548323" grpId="0" animBg="1"/>
      <p:bldP spid="1548324" grpId="0" animBg="1"/>
      <p:bldP spid="1548325" grpId="0" animBg="1"/>
      <p:bldP spid="15483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9" name="Rectangle 3"/>
          <p:cNvSpPr>
            <a:spLocks noGrp="1" noChangeArrowheads="1"/>
          </p:cNvSpPr>
          <p:nvPr>
            <p:ph type="title"/>
          </p:nvPr>
        </p:nvSpPr>
        <p:spPr/>
        <p:txBody>
          <a:bodyPr/>
          <a:lstStyle/>
          <a:p>
            <a:r>
              <a:rPr lang="en-US" dirty="0" smtClean="0"/>
              <a:t>Unit </a:t>
            </a:r>
            <a:r>
              <a:rPr lang="en-US" dirty="0"/>
              <a:t>Ball Graph (UBG)</a:t>
            </a:r>
            <a:endParaRPr lang="en-GB" dirty="0"/>
          </a:p>
        </p:txBody>
      </p:sp>
      <p:sp>
        <p:nvSpPr>
          <p:cNvPr id="1550340" name="Rectangle 4"/>
          <p:cNvSpPr>
            <a:spLocks noGrp="1" noChangeArrowheads="1"/>
          </p:cNvSpPr>
          <p:nvPr>
            <p:ph idx="1"/>
          </p:nvPr>
        </p:nvSpPr>
        <p:spPr>
          <a:xfrm>
            <a:off x="468313" y="836613"/>
            <a:ext cx="8362649" cy="5337175"/>
          </a:xfrm>
        </p:spPr>
        <p:txBody>
          <a:bodyPr/>
          <a:lstStyle/>
          <a:p>
            <a:endParaRPr lang="en-US" dirty="0"/>
          </a:p>
          <a:p>
            <a:r>
              <a:rPr lang="en-US" dirty="0">
                <a:latin typeface="cmsy10" pitchFamily="34" charset="0"/>
              </a:rPr>
              <a:t>9</a:t>
            </a:r>
            <a:r>
              <a:rPr lang="en-US" dirty="0"/>
              <a:t> </a:t>
            </a:r>
            <a:r>
              <a:rPr lang="en-US" dirty="0">
                <a:solidFill>
                  <a:srgbClr val="FF0000"/>
                </a:solidFill>
              </a:rPr>
              <a:t>metric</a:t>
            </a:r>
            <a:r>
              <a:rPr lang="en-US" dirty="0"/>
              <a:t> (</a:t>
            </a:r>
            <a:r>
              <a:rPr lang="en-US" dirty="0" err="1"/>
              <a:t>V,d</a:t>
            </a:r>
            <a:r>
              <a:rPr lang="en-US" dirty="0"/>
              <a:t>) </a:t>
            </a:r>
            <a:r>
              <a:rPr lang="en-US" dirty="0" smtClean="0"/>
              <a:t>with </a:t>
            </a:r>
            <a:r>
              <a:rPr lang="en-US" dirty="0" smtClean="0">
                <a:solidFill>
                  <a:srgbClr val="FF0000"/>
                </a:solidFill>
              </a:rPr>
              <a:t>constant</a:t>
            </a:r>
            <a:r>
              <a:rPr lang="en-US" dirty="0" smtClean="0"/>
              <a:t> </a:t>
            </a:r>
            <a:r>
              <a:rPr lang="en-US" dirty="0" smtClean="0">
                <a:solidFill>
                  <a:srgbClr val="FF0000"/>
                </a:solidFill>
              </a:rPr>
              <a:t>doubling dimension</a:t>
            </a:r>
            <a:r>
              <a:rPr lang="en-US" dirty="0" smtClean="0"/>
              <a:t>.</a:t>
            </a:r>
          </a:p>
          <a:p>
            <a:endParaRPr lang="en-US" dirty="0" smtClean="0"/>
          </a:p>
          <a:p>
            <a:r>
              <a:rPr lang="en-US" dirty="0" smtClean="0"/>
              <a:t>Metric: Each edge has a distance d, with </a:t>
            </a:r>
          </a:p>
          <a:p>
            <a:pPr marL="857250" lvl="1" indent="-457200">
              <a:buFont typeface="+mj-lt"/>
              <a:buAutoNum type="arabicPeriod"/>
            </a:pPr>
            <a:r>
              <a:rPr lang="en-US" dirty="0" smtClean="0"/>
              <a:t>d(</a:t>
            </a:r>
            <a:r>
              <a:rPr lang="en-US" dirty="0" err="1" smtClean="0"/>
              <a:t>u,v</a:t>
            </a:r>
            <a:r>
              <a:rPr lang="en-US" dirty="0" smtClean="0"/>
              <a:t>) </a:t>
            </a:r>
            <a:r>
              <a:rPr lang="en-US" dirty="0" smtClean="0">
                <a:latin typeface="cmsy10"/>
              </a:rPr>
              <a:t>¸</a:t>
            </a:r>
            <a:r>
              <a:rPr lang="en-US" dirty="0" smtClean="0"/>
              <a:t> 0 		(non-negativity)</a:t>
            </a:r>
          </a:p>
          <a:p>
            <a:pPr marL="857250" lvl="1" indent="-457200">
              <a:buFont typeface="+mj-lt"/>
              <a:buAutoNum type="arabicPeriod"/>
            </a:pPr>
            <a:r>
              <a:rPr lang="en-US" dirty="0" smtClean="0"/>
              <a:t>d(</a:t>
            </a:r>
            <a:r>
              <a:rPr lang="en-US" dirty="0" err="1" smtClean="0"/>
              <a:t>u,v</a:t>
            </a:r>
            <a:r>
              <a:rPr lang="en-US" dirty="0" smtClean="0"/>
              <a:t>) = 0 </a:t>
            </a:r>
            <a:r>
              <a:rPr lang="en-US" dirty="0" err="1" smtClean="0"/>
              <a:t>iff</a:t>
            </a:r>
            <a:r>
              <a:rPr lang="en-US" dirty="0" smtClean="0"/>
              <a:t> u = v 		(identity of </a:t>
            </a:r>
            <a:r>
              <a:rPr lang="en-US" dirty="0" err="1" smtClean="0"/>
              <a:t>indiscernibles</a:t>
            </a:r>
            <a:r>
              <a:rPr lang="en-US" dirty="0" smtClean="0"/>
              <a:t>)</a:t>
            </a:r>
          </a:p>
          <a:p>
            <a:pPr marL="857250" lvl="1" indent="-457200">
              <a:buFont typeface="+mj-lt"/>
              <a:buAutoNum type="arabicPeriod"/>
            </a:pPr>
            <a:r>
              <a:rPr lang="en-US" dirty="0" smtClean="0"/>
              <a:t>d(</a:t>
            </a:r>
            <a:r>
              <a:rPr lang="en-US" dirty="0" err="1" smtClean="0"/>
              <a:t>u,v</a:t>
            </a:r>
            <a:r>
              <a:rPr lang="en-US" dirty="0" smtClean="0"/>
              <a:t>) = d(</a:t>
            </a:r>
            <a:r>
              <a:rPr lang="en-US" dirty="0" err="1" smtClean="0"/>
              <a:t>v,u</a:t>
            </a:r>
            <a:r>
              <a:rPr lang="en-US" dirty="0" smtClean="0"/>
              <a:t>) 		(symmetry)</a:t>
            </a:r>
          </a:p>
          <a:p>
            <a:pPr marL="857250" lvl="1" indent="-457200">
              <a:buFont typeface="+mj-lt"/>
              <a:buAutoNum type="arabicPeriod"/>
            </a:pPr>
            <a:r>
              <a:rPr lang="en-US" dirty="0" smtClean="0"/>
              <a:t>d(</a:t>
            </a:r>
            <a:r>
              <a:rPr lang="en-US" dirty="0" err="1" smtClean="0"/>
              <a:t>u,w</a:t>
            </a:r>
            <a:r>
              <a:rPr lang="en-US" dirty="0" smtClean="0"/>
              <a:t>) </a:t>
            </a:r>
            <a:r>
              <a:rPr lang="en-US" dirty="0" smtClean="0">
                <a:latin typeface="cmsy10"/>
              </a:rPr>
              <a:t>·</a:t>
            </a:r>
            <a:r>
              <a:rPr lang="en-US" dirty="0" smtClean="0"/>
              <a:t> d(</a:t>
            </a:r>
            <a:r>
              <a:rPr lang="en-US" dirty="0" err="1" smtClean="0"/>
              <a:t>u,v</a:t>
            </a:r>
            <a:r>
              <a:rPr lang="en-US" dirty="0" smtClean="0"/>
              <a:t>) + d(</a:t>
            </a:r>
            <a:r>
              <a:rPr lang="en-US" dirty="0" err="1" smtClean="0"/>
              <a:t>v,w</a:t>
            </a:r>
            <a:r>
              <a:rPr lang="en-US" dirty="0" smtClean="0"/>
              <a:t>) 	(triangle inequality)</a:t>
            </a:r>
          </a:p>
          <a:p>
            <a:pPr marL="857250" lvl="1" indent="-457200">
              <a:buFont typeface="+mj-lt"/>
              <a:buAutoNum type="arabicPeriod"/>
            </a:pPr>
            <a:endParaRPr lang="en-US" dirty="0" smtClean="0"/>
          </a:p>
          <a:p>
            <a:pPr marL="457200" indent="-457200"/>
            <a:r>
              <a:rPr lang="en-US" dirty="0" smtClean="0">
                <a:solidFill>
                  <a:srgbClr val="FF0000"/>
                </a:solidFill>
              </a:rPr>
              <a:t>Doubling dimension</a:t>
            </a:r>
            <a:r>
              <a:rPr lang="en-US" dirty="0" smtClean="0"/>
              <a:t>: log(#balls of radius r/2 to cover ball of radius r)</a:t>
            </a:r>
          </a:p>
          <a:p>
            <a:pPr marL="857250" lvl="1" indent="-457200"/>
            <a:r>
              <a:rPr lang="en-US" dirty="0" smtClean="0">
                <a:solidFill>
                  <a:srgbClr val="FF0000"/>
                </a:solidFill>
              </a:rPr>
              <a:t>Constant</a:t>
            </a:r>
            <a:r>
              <a:rPr lang="en-US" dirty="0" smtClean="0"/>
              <a:t>: you only need a constant number of balls of half the radius</a:t>
            </a:r>
          </a:p>
          <a:p>
            <a:pPr marL="857250" lvl="1" indent="-457200"/>
            <a:endParaRPr lang="en-US" dirty="0" smtClean="0"/>
          </a:p>
          <a:p>
            <a:pPr marL="457200" indent="-457200"/>
            <a:r>
              <a:rPr lang="en-US" dirty="0" smtClean="0"/>
              <a:t>Connectivity graph is same as UDG:</a:t>
            </a:r>
          </a:p>
          <a:p>
            <a:pPr marL="457200" indent="-457200">
              <a:buNone/>
            </a:pPr>
            <a:r>
              <a:rPr lang="en-US" dirty="0" smtClean="0"/>
              <a:t>	such </a:t>
            </a:r>
            <a:r>
              <a:rPr lang="en-US" dirty="0"/>
              <a:t>that:  d(</a:t>
            </a:r>
            <a:r>
              <a:rPr lang="en-US" dirty="0" err="1"/>
              <a:t>u,v</a:t>
            </a:r>
            <a:r>
              <a:rPr lang="en-US" dirty="0"/>
              <a:t>) </a:t>
            </a:r>
            <a:r>
              <a:rPr lang="en-US" dirty="0">
                <a:latin typeface="cmsy10" pitchFamily="34" charset="0"/>
              </a:rPr>
              <a:t>·</a:t>
            </a:r>
            <a:r>
              <a:rPr lang="en-US" dirty="0"/>
              <a:t> 1 : (</a:t>
            </a:r>
            <a:r>
              <a:rPr lang="en-US" dirty="0" err="1"/>
              <a:t>u,v</a:t>
            </a:r>
            <a:r>
              <a:rPr lang="en-US" dirty="0"/>
              <a:t>) </a:t>
            </a:r>
            <a:r>
              <a:rPr lang="en-US" dirty="0">
                <a:latin typeface="cmsy10" pitchFamily="34" charset="0"/>
              </a:rPr>
              <a:t>2</a:t>
            </a:r>
            <a:r>
              <a:rPr lang="en-US" dirty="0"/>
              <a:t> E</a:t>
            </a:r>
            <a:br>
              <a:rPr lang="en-US" dirty="0"/>
            </a:br>
            <a:r>
              <a:rPr lang="en-US" dirty="0">
                <a:solidFill>
                  <a:schemeClr val="bg1"/>
                </a:solidFill>
              </a:rPr>
              <a:t>such that: </a:t>
            </a:r>
            <a:r>
              <a:rPr lang="en-US" dirty="0"/>
              <a:t> d(</a:t>
            </a:r>
            <a:r>
              <a:rPr lang="en-US" dirty="0" err="1"/>
              <a:t>u,v</a:t>
            </a:r>
            <a:r>
              <a:rPr lang="en-US" dirty="0"/>
              <a:t>) &gt; 1  : (</a:t>
            </a:r>
            <a:r>
              <a:rPr lang="en-US" dirty="0" err="1"/>
              <a:t>u,v</a:t>
            </a:r>
            <a:r>
              <a:rPr lang="en-US" dirty="0"/>
              <a:t>) </a:t>
            </a:r>
            <a:r>
              <a:rPr lang="en-US" dirty="0">
                <a:latin typeface="cmsy10" pitchFamily="34" charset="0"/>
              </a:rPr>
              <a:t>2</a:t>
            </a:r>
            <a:r>
              <a:rPr lang="en-US" dirty="0"/>
              <a:t> E</a:t>
            </a:r>
          </a:p>
          <a:p>
            <a:endParaRPr lang="en-US" dirty="0"/>
          </a:p>
          <a:p>
            <a:endParaRPr lang="en-US" dirty="0"/>
          </a:p>
          <a:p>
            <a:pPr>
              <a:buFontTx/>
              <a:buNone/>
            </a:pPr>
            <a:endParaRPr lang="en-US" dirty="0"/>
          </a:p>
        </p:txBody>
      </p:sp>
      <p:pic>
        <p:nvPicPr>
          <p:cNvPr id="1550344" name="Picture 8" descr="MCSL01040_0000[1]"/>
          <p:cNvPicPr>
            <a:picLocks noChangeAspect="1" noChangeArrowheads="1"/>
          </p:cNvPicPr>
          <p:nvPr/>
        </p:nvPicPr>
        <p:blipFill>
          <a:blip r:embed="rId3" cstate="print"/>
          <a:srcRect/>
          <a:stretch>
            <a:fillRect/>
          </a:stretch>
        </p:blipFill>
        <p:spPr bwMode="auto">
          <a:xfrm>
            <a:off x="6917359" y="4961707"/>
            <a:ext cx="1271587" cy="1279525"/>
          </a:xfrm>
          <a:prstGeom prst="rect">
            <a:avLst/>
          </a:prstGeom>
          <a:noFill/>
        </p:spPr>
      </p:pic>
      <p:pic>
        <p:nvPicPr>
          <p:cNvPr id="1550345" name="Picture 9" descr="MCSL00363_0000[1]"/>
          <p:cNvPicPr>
            <a:picLocks noChangeAspect="1" noChangeArrowheads="1"/>
          </p:cNvPicPr>
          <p:nvPr/>
        </p:nvPicPr>
        <p:blipFill>
          <a:blip r:embed="rId4" cstate="print"/>
          <a:srcRect/>
          <a:stretch>
            <a:fillRect/>
          </a:stretch>
        </p:blipFill>
        <p:spPr bwMode="auto">
          <a:xfrm>
            <a:off x="7530134" y="5633220"/>
            <a:ext cx="674687" cy="655637"/>
          </a:xfrm>
          <a:prstGeom prst="rect">
            <a:avLst/>
          </a:prstGeom>
          <a:noFill/>
        </p:spPr>
      </p:pic>
      <p:pic>
        <p:nvPicPr>
          <p:cNvPr id="1550346" name="Picture 10" descr="MCSL00363_0000[1]"/>
          <p:cNvPicPr>
            <a:picLocks noChangeAspect="1" noChangeArrowheads="1"/>
          </p:cNvPicPr>
          <p:nvPr/>
        </p:nvPicPr>
        <p:blipFill>
          <a:blip r:embed="rId4" cstate="print"/>
          <a:srcRect/>
          <a:stretch>
            <a:fillRect/>
          </a:stretch>
        </p:blipFill>
        <p:spPr bwMode="auto">
          <a:xfrm>
            <a:off x="7641259" y="5172845"/>
            <a:ext cx="674687" cy="655637"/>
          </a:xfrm>
          <a:prstGeom prst="rect">
            <a:avLst/>
          </a:prstGeom>
          <a:noFill/>
        </p:spPr>
      </p:pic>
      <p:pic>
        <p:nvPicPr>
          <p:cNvPr id="1550348" name="Picture 12" descr="MCSL00363_0000[1]"/>
          <p:cNvPicPr>
            <a:picLocks noChangeAspect="1" noChangeArrowheads="1"/>
          </p:cNvPicPr>
          <p:nvPr/>
        </p:nvPicPr>
        <p:blipFill>
          <a:blip r:embed="rId4" cstate="print"/>
          <a:srcRect/>
          <a:stretch>
            <a:fillRect/>
          </a:stretch>
        </p:blipFill>
        <p:spPr bwMode="auto">
          <a:xfrm>
            <a:off x="7476159" y="4826770"/>
            <a:ext cx="674687" cy="655637"/>
          </a:xfrm>
          <a:prstGeom prst="rect">
            <a:avLst/>
          </a:prstGeom>
          <a:noFill/>
        </p:spPr>
      </p:pic>
      <p:pic>
        <p:nvPicPr>
          <p:cNvPr id="1550350" name="Picture 14" descr="MCSL00363_0000[1]"/>
          <p:cNvPicPr>
            <a:picLocks noChangeAspect="1" noChangeArrowheads="1"/>
          </p:cNvPicPr>
          <p:nvPr/>
        </p:nvPicPr>
        <p:blipFill>
          <a:blip r:embed="rId4" cstate="print"/>
          <a:srcRect/>
          <a:stretch>
            <a:fillRect/>
          </a:stretch>
        </p:blipFill>
        <p:spPr bwMode="auto">
          <a:xfrm>
            <a:off x="7165009" y="5372870"/>
            <a:ext cx="674687" cy="655637"/>
          </a:xfrm>
          <a:prstGeom prst="rect">
            <a:avLst/>
          </a:prstGeom>
          <a:noFill/>
        </p:spPr>
      </p:pic>
      <p:pic>
        <p:nvPicPr>
          <p:cNvPr id="1550351" name="Picture 15" descr="MCSL00363_0000[1]"/>
          <p:cNvPicPr>
            <a:picLocks noChangeAspect="1" noChangeArrowheads="1"/>
          </p:cNvPicPr>
          <p:nvPr/>
        </p:nvPicPr>
        <p:blipFill>
          <a:blip r:embed="rId4" cstate="print"/>
          <a:srcRect/>
          <a:stretch>
            <a:fillRect/>
          </a:stretch>
        </p:blipFill>
        <p:spPr bwMode="auto">
          <a:xfrm>
            <a:off x="7161834" y="5645920"/>
            <a:ext cx="674687" cy="655637"/>
          </a:xfrm>
          <a:prstGeom prst="rect">
            <a:avLst/>
          </a:prstGeom>
          <a:noFill/>
        </p:spPr>
      </p:pic>
      <p:pic>
        <p:nvPicPr>
          <p:cNvPr id="1550352" name="Picture 16" descr="MCSL00363_0000[1]"/>
          <p:cNvPicPr>
            <a:picLocks noChangeAspect="1" noChangeArrowheads="1"/>
          </p:cNvPicPr>
          <p:nvPr/>
        </p:nvPicPr>
        <p:blipFill>
          <a:blip r:embed="rId4" cstate="print"/>
          <a:srcRect/>
          <a:stretch>
            <a:fillRect/>
          </a:stretch>
        </p:blipFill>
        <p:spPr bwMode="auto">
          <a:xfrm>
            <a:off x="6901484" y="5557020"/>
            <a:ext cx="674687" cy="655637"/>
          </a:xfrm>
          <a:prstGeom prst="rect">
            <a:avLst/>
          </a:prstGeom>
          <a:noFill/>
        </p:spPr>
      </p:pic>
      <p:sp>
        <p:nvSpPr>
          <p:cNvPr id="22" name="Line 6"/>
          <p:cNvSpPr>
            <a:spLocks noChangeShapeType="1"/>
          </p:cNvSpPr>
          <p:nvPr/>
        </p:nvSpPr>
        <p:spPr bwMode="auto">
          <a:xfrm flipV="1">
            <a:off x="4230908" y="5743354"/>
            <a:ext cx="79375" cy="223838"/>
          </a:xfrm>
          <a:prstGeom prst="line">
            <a:avLst/>
          </a:prstGeom>
          <a:noFill/>
          <a:ln w="9525">
            <a:solidFill>
              <a:schemeClr val="tx1"/>
            </a:solidFill>
            <a:round/>
            <a:headEnd/>
            <a:tailEnd/>
          </a:ln>
          <a:effectLst/>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503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03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03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03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503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503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50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Rectangle 2"/>
          <p:cNvSpPr>
            <a:spLocks noGrp="1" noChangeArrowheads="1"/>
          </p:cNvSpPr>
          <p:nvPr>
            <p:ph type="title"/>
          </p:nvPr>
        </p:nvSpPr>
        <p:spPr/>
        <p:txBody>
          <a:bodyPr/>
          <a:lstStyle/>
          <a:p>
            <a:r>
              <a:rPr lang="en-US" dirty="0"/>
              <a:t>Connectivity </a:t>
            </a:r>
            <a:r>
              <a:rPr lang="en-US" dirty="0" smtClean="0"/>
              <a:t>Models: Overview</a:t>
            </a:r>
            <a:endParaRPr lang="en-US" dirty="0"/>
          </a:p>
        </p:txBody>
      </p:sp>
      <p:graphicFrame>
        <p:nvGraphicFramePr>
          <p:cNvPr id="1546243" name="Object 3"/>
          <p:cNvGraphicFramePr>
            <a:graphicFrameLocks noChangeAspect="1"/>
          </p:cNvGraphicFramePr>
          <p:nvPr/>
        </p:nvGraphicFramePr>
        <p:xfrm>
          <a:off x="314325" y="4484688"/>
          <a:ext cx="2603500" cy="1241425"/>
        </p:xfrm>
        <a:graphic>
          <a:graphicData uri="http://schemas.openxmlformats.org/presentationml/2006/ole">
            <mc:AlternateContent xmlns:mc="http://schemas.openxmlformats.org/markup-compatibility/2006">
              <mc:Choice xmlns:v="urn:schemas-microsoft-com:vml" Requires="v">
                <p:oleObj spid="_x0000_s304135" name="Bitmap Image" r:id="rId4" imgW="3657143" imgH="1743318" progId="PBrush">
                  <p:embed/>
                </p:oleObj>
              </mc:Choice>
              <mc:Fallback>
                <p:oleObj name="Bitmap Image" r:id="rId4" imgW="3657143" imgH="1743318"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 y="4484688"/>
                        <a:ext cx="2603500" cy="1241425"/>
                      </a:xfrm>
                      <a:prstGeom prst="rect">
                        <a:avLst/>
                      </a:prstGeom>
                      <a:noFill/>
                      <a:ln>
                        <a:noFill/>
                      </a:ln>
                      <a:effectLst/>
                      <a:extLst>
                        <a:ext uri="{909E8E84-426E-40DD-AFC4-6F175D3DCCD1}">
                          <a14:hiddenFill xmlns:a14="http://schemas.microsoft.com/office/drawing/2010/main">
                            <a:solidFill>
                              <a:schemeClr val="bg1">
                                <a:alpha val="20000"/>
                              </a:schemeClr>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46244" name="AutoShape 4"/>
          <p:cNvSpPr>
            <a:spLocks noChangeArrowheads="1"/>
          </p:cNvSpPr>
          <p:nvPr/>
        </p:nvSpPr>
        <p:spPr bwMode="auto">
          <a:xfrm>
            <a:off x="314325" y="2749550"/>
            <a:ext cx="8086725" cy="542925"/>
          </a:xfrm>
          <a:prstGeom prst="leftRightArrow">
            <a:avLst>
              <a:gd name="adj1" fmla="val 53213"/>
              <a:gd name="adj2" fmla="val 90954"/>
            </a:avLst>
          </a:prstGeom>
          <a:solidFill>
            <a:schemeClr val="accent1">
              <a:alpha val="50000"/>
            </a:schemeClr>
          </a:solidFill>
          <a:ln w="9525" algn="ctr">
            <a:noFill/>
            <a:miter lim="800000"/>
            <a:headEnd/>
            <a:tailEnd/>
          </a:ln>
          <a:effectLst/>
        </p:spPr>
        <p:txBody>
          <a:bodyPr wrap="none" anchor="ctr"/>
          <a:lstStyle/>
          <a:p>
            <a:pPr marL="381000" indent="-381000" algn="ctr">
              <a:buFontTx/>
              <a:buNone/>
            </a:pPr>
            <a:endParaRPr lang="de-CH" sz="1800">
              <a:solidFill>
                <a:schemeClr val="tx1"/>
              </a:solidFill>
            </a:endParaRPr>
          </a:p>
        </p:txBody>
      </p:sp>
      <p:sp>
        <p:nvSpPr>
          <p:cNvPr id="1546245" name="Text Box 5"/>
          <p:cNvSpPr txBox="1">
            <a:spLocks noChangeArrowheads="1"/>
          </p:cNvSpPr>
          <p:nvPr/>
        </p:nvSpPr>
        <p:spPr bwMode="auto">
          <a:xfrm>
            <a:off x="703263" y="2849563"/>
            <a:ext cx="1847850" cy="366712"/>
          </a:xfrm>
          <a:prstGeom prst="rect">
            <a:avLst/>
          </a:prstGeom>
          <a:noFill/>
          <a:ln w="9525" algn="ctr">
            <a:noFill/>
            <a:miter lim="800000"/>
            <a:headEnd/>
            <a:tailEnd/>
          </a:ln>
          <a:effectLst/>
        </p:spPr>
        <p:txBody>
          <a:bodyPr wrap="none">
            <a:spAutoFit/>
          </a:bodyPr>
          <a:lstStyle/>
          <a:p>
            <a:pPr marL="381000" indent="-381000">
              <a:buFontTx/>
              <a:buNone/>
            </a:pPr>
            <a:r>
              <a:rPr lang="en-US" sz="1800" b="1">
                <a:solidFill>
                  <a:schemeClr val="tx1"/>
                </a:solidFill>
              </a:rPr>
              <a:t>too pessimistic</a:t>
            </a:r>
            <a:endParaRPr lang="de-CH" sz="1800" b="1">
              <a:solidFill>
                <a:schemeClr val="tx1"/>
              </a:solidFill>
            </a:endParaRPr>
          </a:p>
        </p:txBody>
      </p:sp>
      <p:sp>
        <p:nvSpPr>
          <p:cNvPr id="1546246" name="Text Box 6"/>
          <p:cNvSpPr txBox="1">
            <a:spLocks noChangeArrowheads="1"/>
          </p:cNvSpPr>
          <p:nvPr/>
        </p:nvSpPr>
        <p:spPr bwMode="auto">
          <a:xfrm>
            <a:off x="6462713" y="2835275"/>
            <a:ext cx="1682750" cy="366713"/>
          </a:xfrm>
          <a:prstGeom prst="rect">
            <a:avLst/>
          </a:prstGeom>
          <a:noFill/>
          <a:ln w="9525" algn="ctr">
            <a:noFill/>
            <a:miter lim="800000"/>
            <a:headEnd/>
            <a:tailEnd/>
          </a:ln>
          <a:effectLst/>
        </p:spPr>
        <p:txBody>
          <a:bodyPr wrap="none">
            <a:spAutoFit/>
          </a:bodyPr>
          <a:lstStyle/>
          <a:p>
            <a:pPr marL="381000" indent="-381000">
              <a:buFontTx/>
              <a:buNone/>
            </a:pPr>
            <a:r>
              <a:rPr lang="en-US" sz="1800" b="1">
                <a:solidFill>
                  <a:schemeClr val="tx1"/>
                </a:solidFill>
              </a:rPr>
              <a:t>too optimistic</a:t>
            </a:r>
            <a:endParaRPr lang="de-CH" sz="1800" b="1">
              <a:solidFill>
                <a:schemeClr val="tx1"/>
              </a:solidFill>
            </a:endParaRPr>
          </a:p>
        </p:txBody>
      </p:sp>
      <p:sp>
        <p:nvSpPr>
          <p:cNvPr id="1546247" name="Rectangle 7"/>
          <p:cNvSpPr>
            <a:spLocks noChangeArrowheads="1"/>
          </p:cNvSpPr>
          <p:nvPr/>
        </p:nvSpPr>
        <p:spPr bwMode="auto">
          <a:xfrm>
            <a:off x="303213" y="1782763"/>
            <a:ext cx="1093866" cy="710067"/>
          </a:xfrm>
          <a:prstGeom prst="rect">
            <a:avLst/>
          </a:prstGeom>
          <a:solidFill>
            <a:schemeClr val="accent1">
              <a:alpha val="20000"/>
            </a:schemeClr>
          </a:solidFill>
          <a:ln w="9525" algn="ctr">
            <a:solidFill>
              <a:schemeClr val="tx1"/>
            </a:solidFill>
            <a:miter lim="800000"/>
            <a:headEnd/>
            <a:tailEnd/>
          </a:ln>
          <a:effectLst/>
        </p:spPr>
        <p:txBody>
          <a:bodyPr wrap="none" lIns="90000" tIns="46800" rIns="90000" bIns="46800" anchor="ctr">
            <a:spAutoFit/>
          </a:bodyPr>
          <a:lstStyle/>
          <a:p>
            <a:pPr marL="381000" indent="-381000" algn="ctr">
              <a:buFontTx/>
              <a:buNone/>
            </a:pPr>
            <a:r>
              <a:rPr lang="en-US" sz="2000" dirty="0">
                <a:solidFill>
                  <a:schemeClr val="tx1"/>
                </a:solidFill>
              </a:rPr>
              <a:t>General</a:t>
            </a:r>
          </a:p>
          <a:p>
            <a:pPr marL="381000" indent="-381000" algn="ctr">
              <a:buFontTx/>
              <a:buNone/>
            </a:pPr>
            <a:r>
              <a:rPr lang="en-US" sz="2000" dirty="0">
                <a:solidFill>
                  <a:schemeClr val="tx1"/>
                </a:solidFill>
              </a:rPr>
              <a:t>Graph</a:t>
            </a:r>
          </a:p>
        </p:txBody>
      </p:sp>
      <p:sp>
        <p:nvSpPr>
          <p:cNvPr id="1546248" name="Rectangle 8"/>
          <p:cNvSpPr>
            <a:spLocks noChangeArrowheads="1"/>
          </p:cNvSpPr>
          <p:nvPr/>
        </p:nvSpPr>
        <p:spPr bwMode="auto">
          <a:xfrm>
            <a:off x="6561138" y="2343150"/>
            <a:ext cx="755650" cy="406400"/>
          </a:xfrm>
          <a:prstGeom prst="rect">
            <a:avLst/>
          </a:prstGeom>
          <a:solidFill>
            <a:schemeClr val="accent1">
              <a:alpha val="20000"/>
            </a:schemeClr>
          </a:solidFill>
          <a:ln w="9525" algn="ctr">
            <a:solidFill>
              <a:schemeClr val="tx1"/>
            </a:solidFill>
            <a:miter lim="800000"/>
            <a:headEnd/>
            <a:tailEnd/>
          </a:ln>
          <a:effectLst/>
        </p:spPr>
        <p:txBody>
          <a:bodyPr wrap="none" lIns="90000" tIns="46800" rIns="90000" bIns="46800" anchor="ctr">
            <a:spAutoFit/>
          </a:bodyPr>
          <a:lstStyle/>
          <a:p>
            <a:pPr marL="381000" indent="-381000" algn="ctr">
              <a:buFontTx/>
              <a:buNone/>
            </a:pPr>
            <a:r>
              <a:rPr lang="en-US" sz="2000">
                <a:solidFill>
                  <a:schemeClr val="tx1"/>
                </a:solidFill>
              </a:rPr>
              <a:t>UDG</a:t>
            </a:r>
          </a:p>
        </p:txBody>
      </p:sp>
      <p:sp>
        <p:nvSpPr>
          <p:cNvPr id="1546249" name="Rectangle 9"/>
          <p:cNvSpPr>
            <a:spLocks noChangeArrowheads="1"/>
          </p:cNvSpPr>
          <p:nvPr/>
        </p:nvSpPr>
        <p:spPr bwMode="auto">
          <a:xfrm>
            <a:off x="5457825" y="3414713"/>
            <a:ext cx="851813" cy="710067"/>
          </a:xfrm>
          <a:prstGeom prst="rect">
            <a:avLst/>
          </a:prstGeom>
          <a:solidFill>
            <a:schemeClr val="accent1">
              <a:alpha val="20000"/>
            </a:schemeClr>
          </a:solidFill>
          <a:ln w="9525" algn="ctr">
            <a:solidFill>
              <a:schemeClr val="tx1"/>
            </a:solidFill>
            <a:miter lim="800000"/>
            <a:headEnd/>
            <a:tailEnd/>
          </a:ln>
          <a:effectLst/>
        </p:spPr>
        <p:txBody>
          <a:bodyPr wrap="none" lIns="90000" tIns="46800" rIns="90000" bIns="46800" anchor="ctr">
            <a:spAutoFit/>
          </a:bodyPr>
          <a:lstStyle/>
          <a:p>
            <a:pPr marL="381000" indent="-381000" algn="ctr">
              <a:buFontTx/>
              <a:buNone/>
            </a:pPr>
            <a:r>
              <a:rPr lang="en-US" sz="2000">
                <a:solidFill>
                  <a:schemeClr val="tx1"/>
                </a:solidFill>
              </a:rPr>
              <a:t>Quasi</a:t>
            </a:r>
          </a:p>
          <a:p>
            <a:pPr marL="381000" indent="-381000" algn="ctr">
              <a:buFontTx/>
              <a:buNone/>
            </a:pPr>
            <a:r>
              <a:rPr lang="en-US" sz="2000">
                <a:solidFill>
                  <a:schemeClr val="tx1"/>
                </a:solidFill>
              </a:rPr>
              <a:t>UDG</a:t>
            </a:r>
          </a:p>
        </p:txBody>
      </p:sp>
      <p:sp>
        <p:nvSpPr>
          <p:cNvPr id="1546269" name="Rectangle 29"/>
          <p:cNvSpPr>
            <a:spLocks noChangeArrowheads="1"/>
          </p:cNvSpPr>
          <p:nvPr/>
        </p:nvSpPr>
        <p:spPr bwMode="auto">
          <a:xfrm>
            <a:off x="1306513" y="3421063"/>
            <a:ext cx="1807203" cy="710067"/>
          </a:xfrm>
          <a:prstGeom prst="rect">
            <a:avLst/>
          </a:prstGeom>
          <a:solidFill>
            <a:schemeClr val="accent1">
              <a:alpha val="20000"/>
            </a:schemeClr>
          </a:solidFill>
          <a:ln w="9525" algn="ctr">
            <a:solidFill>
              <a:schemeClr val="tx1"/>
            </a:solidFill>
            <a:miter lim="800000"/>
            <a:headEnd/>
            <a:tailEnd/>
          </a:ln>
          <a:effectLst/>
        </p:spPr>
        <p:txBody>
          <a:bodyPr wrap="none" lIns="90000" tIns="46800" rIns="90000" bIns="46800" anchor="ctr">
            <a:spAutoFit/>
          </a:bodyPr>
          <a:lstStyle/>
          <a:p>
            <a:pPr marL="381000" indent="-381000" algn="ctr">
              <a:buFontTx/>
              <a:buNone/>
            </a:pPr>
            <a:r>
              <a:rPr lang="en-US" sz="2000">
                <a:solidFill>
                  <a:schemeClr val="tx1"/>
                </a:solidFill>
              </a:rPr>
              <a:t>Bounded </a:t>
            </a:r>
          </a:p>
          <a:p>
            <a:pPr marL="381000" indent="-381000" algn="ctr">
              <a:buFontTx/>
              <a:buNone/>
            </a:pPr>
            <a:r>
              <a:rPr lang="en-US" sz="2000">
                <a:solidFill>
                  <a:schemeClr val="tx1"/>
                </a:solidFill>
              </a:rPr>
              <a:t>Independence</a:t>
            </a:r>
          </a:p>
        </p:txBody>
      </p:sp>
      <p:sp>
        <p:nvSpPr>
          <p:cNvPr id="1546270" name="Rectangle 30"/>
          <p:cNvSpPr>
            <a:spLocks noChangeArrowheads="1"/>
          </p:cNvSpPr>
          <p:nvPr/>
        </p:nvSpPr>
        <p:spPr bwMode="auto">
          <a:xfrm>
            <a:off x="3624263" y="3408363"/>
            <a:ext cx="1138750" cy="710067"/>
          </a:xfrm>
          <a:prstGeom prst="rect">
            <a:avLst/>
          </a:prstGeom>
          <a:solidFill>
            <a:schemeClr val="accent1">
              <a:alpha val="20000"/>
            </a:schemeClr>
          </a:solidFill>
          <a:ln w="9525" algn="ctr">
            <a:solidFill>
              <a:schemeClr val="tx1"/>
            </a:solidFill>
            <a:miter lim="800000"/>
            <a:headEnd/>
            <a:tailEnd/>
          </a:ln>
          <a:effectLst/>
        </p:spPr>
        <p:txBody>
          <a:bodyPr wrap="none" lIns="90000" tIns="46800" rIns="90000" bIns="46800" anchor="ctr">
            <a:spAutoFit/>
          </a:bodyPr>
          <a:lstStyle/>
          <a:p>
            <a:pPr marL="381000" indent="-381000" algn="ctr">
              <a:buFontTx/>
              <a:buNone/>
            </a:pPr>
            <a:r>
              <a:rPr lang="en-US" sz="2000">
                <a:solidFill>
                  <a:schemeClr val="tx1"/>
                </a:solidFill>
              </a:rPr>
              <a:t>Unit Ball</a:t>
            </a:r>
          </a:p>
          <a:p>
            <a:pPr marL="381000" indent="-381000" algn="ctr">
              <a:buFontTx/>
              <a:buNone/>
            </a:pPr>
            <a:r>
              <a:rPr lang="en-US" sz="2000">
                <a:solidFill>
                  <a:schemeClr val="tx1"/>
                </a:solidFill>
              </a:rPr>
              <a:t>Graph</a:t>
            </a:r>
          </a:p>
        </p:txBody>
      </p:sp>
      <p:pic>
        <p:nvPicPr>
          <p:cNvPr id="1546271" name="Picture 31" descr="MCSL01040_0000[1]"/>
          <p:cNvPicPr>
            <a:picLocks noChangeAspect="1" noChangeArrowheads="1"/>
          </p:cNvPicPr>
          <p:nvPr/>
        </p:nvPicPr>
        <p:blipFill>
          <a:blip r:embed="rId6" cstate="print"/>
          <a:srcRect/>
          <a:stretch>
            <a:fillRect/>
          </a:stretch>
        </p:blipFill>
        <p:spPr bwMode="auto">
          <a:xfrm>
            <a:off x="3608388" y="4584700"/>
            <a:ext cx="1271587" cy="1279525"/>
          </a:xfrm>
          <a:prstGeom prst="rect">
            <a:avLst/>
          </a:prstGeom>
          <a:noFill/>
        </p:spPr>
      </p:pic>
      <p:pic>
        <p:nvPicPr>
          <p:cNvPr id="1546272" name="Picture 32" descr="MCSL00363_0000[1]"/>
          <p:cNvPicPr>
            <a:picLocks noChangeAspect="1" noChangeArrowheads="1"/>
          </p:cNvPicPr>
          <p:nvPr/>
        </p:nvPicPr>
        <p:blipFill>
          <a:blip r:embed="rId7" cstate="print"/>
          <a:srcRect/>
          <a:stretch>
            <a:fillRect/>
          </a:stretch>
        </p:blipFill>
        <p:spPr bwMode="auto">
          <a:xfrm>
            <a:off x="4221163" y="5256213"/>
            <a:ext cx="674687" cy="655637"/>
          </a:xfrm>
          <a:prstGeom prst="rect">
            <a:avLst/>
          </a:prstGeom>
          <a:noFill/>
        </p:spPr>
      </p:pic>
      <p:pic>
        <p:nvPicPr>
          <p:cNvPr id="1546273" name="Picture 33" descr="MCSL00363_0000[1]"/>
          <p:cNvPicPr>
            <a:picLocks noChangeAspect="1" noChangeArrowheads="1"/>
          </p:cNvPicPr>
          <p:nvPr/>
        </p:nvPicPr>
        <p:blipFill>
          <a:blip r:embed="rId7" cstate="print"/>
          <a:srcRect/>
          <a:stretch>
            <a:fillRect/>
          </a:stretch>
        </p:blipFill>
        <p:spPr bwMode="auto">
          <a:xfrm>
            <a:off x="4332288" y="4795838"/>
            <a:ext cx="674687" cy="655637"/>
          </a:xfrm>
          <a:prstGeom prst="rect">
            <a:avLst/>
          </a:prstGeom>
          <a:noFill/>
        </p:spPr>
      </p:pic>
      <p:pic>
        <p:nvPicPr>
          <p:cNvPr id="1546275" name="Picture 35" descr="MCSL00363_0000[1]"/>
          <p:cNvPicPr>
            <a:picLocks noChangeAspect="1" noChangeArrowheads="1"/>
          </p:cNvPicPr>
          <p:nvPr/>
        </p:nvPicPr>
        <p:blipFill>
          <a:blip r:embed="rId7" cstate="print"/>
          <a:srcRect/>
          <a:stretch>
            <a:fillRect/>
          </a:stretch>
        </p:blipFill>
        <p:spPr bwMode="auto">
          <a:xfrm>
            <a:off x="4129088" y="4435475"/>
            <a:ext cx="674687" cy="655638"/>
          </a:xfrm>
          <a:prstGeom prst="rect">
            <a:avLst/>
          </a:prstGeom>
          <a:noFill/>
        </p:spPr>
      </p:pic>
      <p:pic>
        <p:nvPicPr>
          <p:cNvPr id="1546277" name="Picture 37" descr="MCSL00363_0000[1]"/>
          <p:cNvPicPr>
            <a:picLocks noChangeAspect="1" noChangeArrowheads="1"/>
          </p:cNvPicPr>
          <p:nvPr/>
        </p:nvPicPr>
        <p:blipFill>
          <a:blip r:embed="rId7" cstate="print"/>
          <a:srcRect/>
          <a:stretch>
            <a:fillRect/>
          </a:stretch>
        </p:blipFill>
        <p:spPr bwMode="auto">
          <a:xfrm>
            <a:off x="3856038" y="4995863"/>
            <a:ext cx="674687" cy="655637"/>
          </a:xfrm>
          <a:prstGeom prst="rect">
            <a:avLst/>
          </a:prstGeom>
          <a:noFill/>
        </p:spPr>
      </p:pic>
      <p:pic>
        <p:nvPicPr>
          <p:cNvPr id="1546278" name="Picture 38" descr="MCSL00363_0000[1]"/>
          <p:cNvPicPr>
            <a:picLocks noChangeAspect="1" noChangeArrowheads="1"/>
          </p:cNvPicPr>
          <p:nvPr/>
        </p:nvPicPr>
        <p:blipFill>
          <a:blip r:embed="rId7" cstate="print"/>
          <a:srcRect/>
          <a:stretch>
            <a:fillRect/>
          </a:stretch>
        </p:blipFill>
        <p:spPr bwMode="auto">
          <a:xfrm>
            <a:off x="3852863" y="5268913"/>
            <a:ext cx="674687" cy="655637"/>
          </a:xfrm>
          <a:prstGeom prst="rect">
            <a:avLst/>
          </a:prstGeom>
          <a:noFill/>
        </p:spPr>
      </p:pic>
      <p:pic>
        <p:nvPicPr>
          <p:cNvPr id="1546279" name="Picture 39" descr="MCSL00363_0000[1]"/>
          <p:cNvPicPr>
            <a:picLocks noChangeAspect="1" noChangeArrowheads="1"/>
          </p:cNvPicPr>
          <p:nvPr/>
        </p:nvPicPr>
        <p:blipFill>
          <a:blip r:embed="rId7" cstate="print"/>
          <a:srcRect/>
          <a:stretch>
            <a:fillRect/>
          </a:stretch>
        </p:blipFill>
        <p:spPr bwMode="auto">
          <a:xfrm>
            <a:off x="3592513" y="5180013"/>
            <a:ext cx="674687" cy="655637"/>
          </a:xfrm>
          <a:prstGeom prst="rect">
            <a:avLst/>
          </a:prstGeom>
          <a:noFill/>
        </p:spPr>
      </p:pic>
      <p:pic>
        <p:nvPicPr>
          <p:cNvPr id="1546281" name="Picture 41"/>
          <p:cNvPicPr>
            <a:picLocks noChangeAspect="1" noChangeArrowheads="1"/>
          </p:cNvPicPr>
          <p:nvPr/>
        </p:nvPicPr>
        <p:blipFill>
          <a:blip r:embed="rId8" cstate="print"/>
          <a:srcRect/>
          <a:stretch>
            <a:fillRect/>
          </a:stretch>
        </p:blipFill>
        <p:spPr bwMode="auto">
          <a:xfrm>
            <a:off x="6605588" y="884238"/>
            <a:ext cx="1844675" cy="1306512"/>
          </a:xfrm>
          <a:prstGeom prst="rect">
            <a:avLst/>
          </a:prstGeom>
          <a:noFill/>
          <a:ln w="25400" algn="ctr">
            <a:noFill/>
            <a:miter lim="800000"/>
            <a:headEnd/>
            <a:tailEnd/>
          </a:ln>
          <a:effectLst/>
        </p:spPr>
      </p:pic>
      <p:pic>
        <p:nvPicPr>
          <p:cNvPr id="42" name="Picture 5"/>
          <p:cNvPicPr>
            <a:picLocks noGrp="1" noChangeAspect="1" noChangeArrowheads="1"/>
          </p:cNvPicPr>
          <p:nvPr>
            <p:ph idx="1"/>
          </p:nvPr>
        </p:nvPicPr>
        <p:blipFill>
          <a:blip r:embed="rId9" cstate="print"/>
          <a:stretch>
            <a:fillRect/>
          </a:stretch>
        </p:blipFill>
        <p:spPr>
          <a:xfrm>
            <a:off x="5469913" y="4243511"/>
            <a:ext cx="1784404" cy="1730789"/>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3"/>
          <p:cNvSpPr>
            <a:spLocks noGrp="1" noChangeArrowheads="1"/>
          </p:cNvSpPr>
          <p:nvPr>
            <p:ph type="body" idx="1"/>
          </p:nvPr>
        </p:nvSpPr>
        <p:spPr>
          <a:xfrm>
            <a:off x="468313" y="641872"/>
            <a:ext cx="8207375" cy="5337175"/>
          </a:xfrm>
        </p:spPr>
        <p:txBody>
          <a:bodyPr/>
          <a:lstStyle/>
          <a:p>
            <a:endParaRPr lang="en-US" dirty="0"/>
          </a:p>
          <a:p>
            <a:r>
              <a:rPr lang="en-US" dirty="0"/>
              <a:t>Motivation</a:t>
            </a:r>
          </a:p>
          <a:p>
            <a:r>
              <a:rPr lang="en-US" dirty="0" smtClean="0"/>
              <a:t>(Connected) Dominating </a:t>
            </a:r>
            <a:r>
              <a:rPr lang="en-US" dirty="0"/>
              <a:t>Set</a:t>
            </a:r>
          </a:p>
          <a:p>
            <a:endParaRPr lang="en-US" dirty="0"/>
          </a:p>
          <a:p>
            <a:r>
              <a:rPr lang="en-US" dirty="0" smtClean="0"/>
              <a:t>Some Algorithms</a:t>
            </a:r>
            <a:endParaRPr lang="en-US" dirty="0"/>
          </a:p>
          <a:p>
            <a:pPr lvl="1"/>
            <a:r>
              <a:rPr lang="en-US" dirty="0"/>
              <a:t>The “Greedy” Algorithm</a:t>
            </a:r>
          </a:p>
          <a:p>
            <a:pPr lvl="1"/>
            <a:r>
              <a:rPr lang="en-US" dirty="0"/>
              <a:t>The “Tree Growing” Algorithm</a:t>
            </a:r>
          </a:p>
          <a:p>
            <a:pPr lvl="1"/>
            <a:r>
              <a:rPr lang="en-US" dirty="0"/>
              <a:t>The “Marking” Algorithm</a:t>
            </a:r>
          </a:p>
          <a:p>
            <a:pPr lvl="1"/>
            <a:r>
              <a:rPr lang="en-US" dirty="0"/>
              <a:t>The </a:t>
            </a:r>
            <a:r>
              <a:rPr lang="en-US" dirty="0" smtClean="0"/>
              <a:t>“Complicated” Algorithm</a:t>
            </a:r>
          </a:p>
          <a:p>
            <a:endParaRPr lang="en-US" dirty="0" smtClean="0"/>
          </a:p>
          <a:p>
            <a:r>
              <a:rPr lang="en-US" dirty="0" smtClean="0"/>
              <a:t>Connectivity Models: UDG, BIG, UBG, …</a:t>
            </a:r>
          </a:p>
          <a:p>
            <a:pPr lvl="1"/>
            <a:endParaRPr lang="en-US" dirty="0"/>
          </a:p>
          <a:p>
            <a:r>
              <a:rPr lang="en-US" dirty="0" smtClean="0"/>
              <a:t>More Algorithms</a:t>
            </a:r>
            <a:endParaRPr lang="en-US" dirty="0"/>
          </a:p>
          <a:p>
            <a:pPr lvl="1"/>
            <a:r>
              <a:rPr lang="en-US" dirty="0" smtClean="0"/>
              <a:t>The </a:t>
            </a:r>
            <a:r>
              <a:rPr lang="en-US" dirty="0"/>
              <a:t>“Largest ID” </a:t>
            </a:r>
            <a:r>
              <a:rPr lang="en-US" dirty="0" smtClean="0"/>
              <a:t>Algorithm</a:t>
            </a:r>
          </a:p>
          <a:p>
            <a:pPr lvl="1"/>
            <a:r>
              <a:rPr lang="en-US" dirty="0" smtClean="0"/>
              <a:t>The “MIS” Algorithm</a:t>
            </a:r>
            <a:endParaRPr lang="en-US" dirty="0"/>
          </a:p>
          <a:p>
            <a:pPr>
              <a:buNone/>
            </a:pPr>
            <a:endParaRPr lang="en-US" dirty="0"/>
          </a:p>
        </p:txBody>
      </p:sp>
      <p:sp>
        <p:nvSpPr>
          <p:cNvPr id="399366" name="Rectangle 6"/>
          <p:cNvSpPr>
            <a:spLocks noGrp="1" noChangeArrowheads="1"/>
          </p:cNvSpPr>
          <p:nvPr>
            <p:ph type="title"/>
          </p:nvPr>
        </p:nvSpPr>
        <p:spPr/>
        <p:txBody>
          <a:bodyPr/>
          <a:lstStyle/>
          <a:p>
            <a:r>
              <a:rPr lang="en-US"/>
              <a:t>Overview</a:t>
            </a:r>
            <a:endParaRPr lang="de-CH"/>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owchart: Process 19"/>
          <p:cNvSpPr/>
          <p:nvPr/>
        </p:nvSpPr>
        <p:spPr bwMode="auto">
          <a:xfrm>
            <a:off x="4380615" y="3317359"/>
            <a:ext cx="4763386" cy="3540642"/>
          </a:xfrm>
          <a:prstGeom prst="flowChartProces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03234" name="Rectangle 2"/>
          <p:cNvSpPr>
            <a:spLocks noGrp="1" noChangeArrowheads="1"/>
          </p:cNvSpPr>
          <p:nvPr>
            <p:ph type="title"/>
          </p:nvPr>
        </p:nvSpPr>
        <p:spPr/>
        <p:txBody>
          <a:bodyPr/>
          <a:lstStyle/>
          <a:p>
            <a:r>
              <a:rPr lang="en-US" dirty="0" smtClean="0"/>
              <a:t>Models are related</a:t>
            </a:r>
            <a:endParaRPr lang="en-US" dirty="0"/>
          </a:p>
        </p:txBody>
      </p:sp>
      <p:pic>
        <p:nvPicPr>
          <p:cNvPr id="1503257" name="Picture 25"/>
          <p:cNvPicPr>
            <a:picLocks noGrp="1" noChangeAspect="1" noChangeArrowheads="1"/>
          </p:cNvPicPr>
          <p:nvPr>
            <p:ph sz="quarter" idx="2"/>
          </p:nvPr>
        </p:nvPicPr>
        <p:blipFill>
          <a:blip r:embed="rId4" cstate="print"/>
          <a:stretch>
            <a:fillRect/>
          </a:stretch>
        </p:blipFill>
        <p:spPr>
          <a:xfrm>
            <a:off x="7698112" y="3101706"/>
            <a:ext cx="952276" cy="957567"/>
          </a:xfrm>
          <a:noFill/>
          <a:ln/>
        </p:spPr>
      </p:pic>
      <p:graphicFrame>
        <p:nvGraphicFramePr>
          <p:cNvPr id="1503259" name="Object 27"/>
          <p:cNvGraphicFramePr>
            <a:graphicFrameLocks noGrp="1" noChangeAspect="1"/>
          </p:cNvGraphicFramePr>
          <p:nvPr>
            <p:ph sz="quarter" idx="3"/>
          </p:nvPr>
        </p:nvGraphicFramePr>
        <p:xfrm>
          <a:off x="7366745" y="2208459"/>
          <a:ext cx="1615414" cy="769846"/>
        </p:xfrm>
        <a:graphic>
          <a:graphicData uri="http://schemas.openxmlformats.org/presentationml/2006/ole">
            <mc:AlternateContent xmlns:mc="http://schemas.openxmlformats.org/markup-compatibility/2006">
              <mc:Choice xmlns:v="urn:schemas-microsoft-com:vml" Requires="v">
                <p:oleObj spid="_x0000_s305164" name="Bitmap Image" r:id="rId5" imgW="3657143" imgH="1743318" progId="PBrush">
                  <p:embed/>
                </p:oleObj>
              </mc:Choice>
              <mc:Fallback>
                <p:oleObj name="Bitmap Image" r:id="rId5" imgW="3657143" imgH="1743318" progId="PBrush">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6745" y="2208459"/>
                        <a:ext cx="1615414" cy="769846"/>
                      </a:xfrm>
                      <a:prstGeom prst="rect">
                        <a:avLst/>
                      </a:prstGeom>
                      <a:noFill/>
                      <a:ln>
                        <a:noFill/>
                      </a:ln>
                      <a:effectLst/>
                      <a:extLst>
                        <a:ext uri="{909E8E84-426E-40DD-AFC4-6F175D3DCCD1}">
                          <a14:hiddenFill xmlns:a14="http://schemas.microsoft.com/office/drawing/2010/main">
                            <a:solidFill>
                              <a:schemeClr val="bg1">
                                <a:alpha val="20000"/>
                              </a:schemeClr>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03261" name="Picture 29"/>
          <p:cNvPicPr>
            <a:picLocks noGrp="1" noChangeAspect="1" noChangeArrowheads="1"/>
          </p:cNvPicPr>
          <p:nvPr>
            <p:ph sz="quarter" idx="4294967295"/>
          </p:nvPr>
        </p:nvPicPr>
        <p:blipFill>
          <a:blip r:embed="rId7" cstate="print"/>
          <a:srcRect/>
          <a:stretch>
            <a:fillRect/>
          </a:stretch>
        </p:blipFill>
        <p:spPr>
          <a:xfrm>
            <a:off x="7713283" y="5446713"/>
            <a:ext cx="1244600" cy="879475"/>
          </a:xfrm>
          <a:noFill/>
          <a:ln/>
        </p:spPr>
      </p:pic>
      <p:pic>
        <p:nvPicPr>
          <p:cNvPr id="1503263" name="Picture 31"/>
          <p:cNvPicPr>
            <a:picLocks noGrp="1" noChangeAspect="1" noChangeArrowheads="1"/>
          </p:cNvPicPr>
          <p:nvPr>
            <p:ph sz="quarter" idx="4294967295"/>
          </p:nvPr>
        </p:nvPicPr>
        <p:blipFill>
          <a:blip r:embed="rId8" cstate="print"/>
          <a:srcRect/>
          <a:stretch>
            <a:fillRect/>
          </a:stretch>
        </p:blipFill>
        <p:spPr>
          <a:xfrm>
            <a:off x="7772190" y="4336896"/>
            <a:ext cx="862012" cy="835025"/>
          </a:xfrm>
          <a:noFill/>
          <a:ln/>
        </p:spPr>
      </p:pic>
      <p:sp>
        <p:nvSpPr>
          <p:cNvPr id="1503248" name="Text Box 16"/>
          <p:cNvSpPr txBox="1">
            <a:spLocks noChangeArrowheads="1"/>
          </p:cNvSpPr>
          <p:nvPr/>
        </p:nvSpPr>
        <p:spPr bwMode="auto">
          <a:xfrm>
            <a:off x="6475413" y="4565650"/>
            <a:ext cx="968375" cy="422275"/>
          </a:xfrm>
          <a:prstGeom prst="rect">
            <a:avLst/>
          </a:prstGeom>
          <a:noFill/>
          <a:ln w="25400" algn="ctr">
            <a:solidFill>
              <a:schemeClr val="tx1"/>
            </a:solidFill>
            <a:miter lim="800000"/>
            <a:headEnd/>
            <a:tailEnd/>
          </a:ln>
          <a:effectLst/>
        </p:spPr>
        <p:txBody>
          <a:bodyPr wrap="none" lIns="90000" tIns="46800" rIns="90000" bIns="46800">
            <a:spAutoFit/>
          </a:bodyPr>
          <a:lstStyle/>
          <a:p>
            <a:pPr marL="381000" indent="-381000">
              <a:buFontTx/>
              <a:buNone/>
            </a:pPr>
            <a:r>
              <a:rPr lang="en-US">
                <a:solidFill>
                  <a:schemeClr val="tx1"/>
                </a:solidFill>
              </a:rPr>
              <a:t>QUDG</a:t>
            </a:r>
          </a:p>
        </p:txBody>
      </p:sp>
      <p:sp>
        <p:nvSpPr>
          <p:cNvPr id="1503250" name="Text Box 18"/>
          <p:cNvSpPr txBox="1">
            <a:spLocks noChangeArrowheads="1"/>
          </p:cNvSpPr>
          <p:nvPr/>
        </p:nvSpPr>
        <p:spPr bwMode="auto">
          <a:xfrm>
            <a:off x="6496050" y="3384550"/>
            <a:ext cx="757238" cy="422275"/>
          </a:xfrm>
          <a:prstGeom prst="rect">
            <a:avLst/>
          </a:prstGeom>
          <a:noFill/>
          <a:ln w="25400" algn="ctr">
            <a:solidFill>
              <a:schemeClr val="tx1"/>
            </a:solidFill>
            <a:miter lim="800000"/>
            <a:headEnd/>
            <a:tailEnd/>
          </a:ln>
          <a:effectLst/>
        </p:spPr>
        <p:txBody>
          <a:bodyPr wrap="none" lIns="90000" tIns="46800" rIns="90000" bIns="46800">
            <a:spAutoFit/>
          </a:bodyPr>
          <a:lstStyle/>
          <a:p>
            <a:pPr marL="381000" indent="-381000">
              <a:buFontTx/>
              <a:buNone/>
            </a:pPr>
            <a:r>
              <a:rPr lang="en-US">
                <a:solidFill>
                  <a:schemeClr val="tx1"/>
                </a:solidFill>
              </a:rPr>
              <a:t>UBG</a:t>
            </a:r>
          </a:p>
        </p:txBody>
      </p:sp>
      <p:sp>
        <p:nvSpPr>
          <p:cNvPr id="1503252" name="Text Box 20"/>
          <p:cNvSpPr txBox="1">
            <a:spLocks noChangeArrowheads="1"/>
          </p:cNvSpPr>
          <p:nvPr/>
        </p:nvSpPr>
        <p:spPr bwMode="auto">
          <a:xfrm>
            <a:off x="6599238" y="2362200"/>
            <a:ext cx="642937" cy="422275"/>
          </a:xfrm>
          <a:prstGeom prst="rect">
            <a:avLst/>
          </a:prstGeom>
          <a:noFill/>
          <a:ln w="25400" algn="ctr">
            <a:solidFill>
              <a:schemeClr val="tx1"/>
            </a:solidFill>
            <a:miter lim="800000"/>
            <a:headEnd/>
            <a:tailEnd/>
          </a:ln>
          <a:effectLst/>
        </p:spPr>
        <p:txBody>
          <a:bodyPr wrap="none" lIns="90000" tIns="46800" rIns="90000" bIns="46800">
            <a:spAutoFit/>
          </a:bodyPr>
          <a:lstStyle/>
          <a:p>
            <a:pPr marL="381000" indent="-381000">
              <a:buFontTx/>
              <a:buNone/>
            </a:pPr>
            <a:r>
              <a:rPr lang="en-US">
                <a:solidFill>
                  <a:schemeClr val="tx1"/>
                </a:solidFill>
              </a:rPr>
              <a:t>BIG</a:t>
            </a:r>
          </a:p>
        </p:txBody>
      </p:sp>
      <p:sp>
        <p:nvSpPr>
          <p:cNvPr id="1503254" name="Text Box 22"/>
          <p:cNvSpPr txBox="1">
            <a:spLocks noChangeArrowheads="1"/>
          </p:cNvSpPr>
          <p:nvPr/>
        </p:nvSpPr>
        <p:spPr bwMode="auto">
          <a:xfrm>
            <a:off x="6599238" y="1323975"/>
            <a:ext cx="600075" cy="422275"/>
          </a:xfrm>
          <a:prstGeom prst="rect">
            <a:avLst/>
          </a:prstGeom>
          <a:noFill/>
          <a:ln w="25400" algn="ctr">
            <a:solidFill>
              <a:schemeClr val="tx1"/>
            </a:solidFill>
            <a:miter lim="800000"/>
            <a:headEnd/>
            <a:tailEnd/>
          </a:ln>
          <a:effectLst/>
        </p:spPr>
        <p:txBody>
          <a:bodyPr wrap="none" lIns="90000" tIns="46800" rIns="90000" bIns="46800">
            <a:spAutoFit/>
          </a:bodyPr>
          <a:lstStyle/>
          <a:p>
            <a:pPr marL="381000" indent="-381000">
              <a:buFontTx/>
              <a:buNone/>
            </a:pPr>
            <a:r>
              <a:rPr lang="en-US">
                <a:solidFill>
                  <a:schemeClr val="tx1"/>
                </a:solidFill>
              </a:rPr>
              <a:t>GG</a:t>
            </a:r>
          </a:p>
        </p:txBody>
      </p:sp>
      <p:sp>
        <p:nvSpPr>
          <p:cNvPr id="1503269" name="Rectangle 37"/>
          <p:cNvSpPr>
            <a:spLocks noChangeArrowheads="1"/>
          </p:cNvSpPr>
          <p:nvPr/>
        </p:nvSpPr>
        <p:spPr bwMode="auto">
          <a:xfrm>
            <a:off x="7296150" y="2227263"/>
            <a:ext cx="215900" cy="346075"/>
          </a:xfrm>
          <a:prstGeom prst="rect">
            <a:avLst/>
          </a:prstGeom>
          <a:solidFill>
            <a:schemeClr val="bg1"/>
          </a:solidFill>
          <a:ln w="25400" algn="ctr">
            <a:noFill/>
            <a:miter lim="800000"/>
            <a:headEnd/>
            <a:tailEnd/>
          </a:ln>
          <a:effectLst/>
        </p:spPr>
        <p:txBody>
          <a:bodyPr wrap="none" lIns="90000" tIns="46800" rIns="90000" bIns="46800" anchor="ctr">
            <a:spAutoFit/>
          </a:bodyPr>
          <a:lstStyle/>
          <a:p>
            <a:endParaRPr lang="en-US"/>
          </a:p>
        </p:txBody>
      </p:sp>
      <p:sp>
        <p:nvSpPr>
          <p:cNvPr id="1503270" name="Rectangle 38"/>
          <p:cNvSpPr>
            <a:spLocks noChangeArrowheads="1"/>
          </p:cNvSpPr>
          <p:nvPr/>
        </p:nvSpPr>
        <p:spPr bwMode="auto">
          <a:xfrm>
            <a:off x="8402638" y="1746250"/>
            <a:ext cx="215900" cy="346075"/>
          </a:xfrm>
          <a:prstGeom prst="rect">
            <a:avLst/>
          </a:prstGeom>
          <a:solidFill>
            <a:schemeClr val="bg1"/>
          </a:solidFill>
          <a:ln w="25400" algn="ctr">
            <a:noFill/>
            <a:miter lim="800000"/>
            <a:headEnd/>
            <a:tailEnd/>
          </a:ln>
          <a:effectLst/>
        </p:spPr>
        <p:txBody>
          <a:bodyPr wrap="none" lIns="90000" tIns="46800" rIns="90000" bIns="46800" anchor="ctr">
            <a:spAutoFit/>
          </a:bodyPr>
          <a:lstStyle/>
          <a:p>
            <a:endParaRPr lang="en-US"/>
          </a:p>
        </p:txBody>
      </p:sp>
      <p:sp>
        <p:nvSpPr>
          <p:cNvPr id="1503247" name="Text Box 15"/>
          <p:cNvSpPr txBox="1">
            <a:spLocks noChangeArrowheads="1"/>
          </p:cNvSpPr>
          <p:nvPr/>
        </p:nvSpPr>
        <p:spPr bwMode="auto">
          <a:xfrm>
            <a:off x="6532563" y="5576699"/>
            <a:ext cx="771525" cy="422275"/>
          </a:xfrm>
          <a:prstGeom prst="rect">
            <a:avLst/>
          </a:prstGeom>
          <a:noFill/>
          <a:ln w="25400" algn="ctr">
            <a:solidFill>
              <a:schemeClr val="tx1"/>
            </a:solidFill>
            <a:miter lim="800000"/>
            <a:headEnd/>
            <a:tailEnd/>
          </a:ln>
          <a:effectLst/>
        </p:spPr>
        <p:txBody>
          <a:bodyPr wrap="none" lIns="90000" tIns="46800" rIns="90000" bIns="46800">
            <a:spAutoFit/>
          </a:bodyPr>
          <a:lstStyle/>
          <a:p>
            <a:pPr marL="381000" indent="-381000">
              <a:buFontTx/>
              <a:buNone/>
            </a:pPr>
            <a:r>
              <a:rPr lang="en-US">
                <a:solidFill>
                  <a:schemeClr val="tx1"/>
                </a:solidFill>
              </a:rPr>
              <a:t>UDG</a:t>
            </a:r>
          </a:p>
        </p:txBody>
      </p:sp>
      <p:sp>
        <p:nvSpPr>
          <p:cNvPr id="1503272" name="Line 40"/>
          <p:cNvSpPr>
            <a:spLocks noChangeShapeType="1"/>
          </p:cNvSpPr>
          <p:nvPr/>
        </p:nvSpPr>
        <p:spPr bwMode="auto">
          <a:xfrm flipV="1">
            <a:off x="6921500" y="4994194"/>
            <a:ext cx="0" cy="571500"/>
          </a:xfrm>
          <a:prstGeom prst="line">
            <a:avLst/>
          </a:prstGeom>
          <a:noFill/>
          <a:ln w="25400">
            <a:solidFill>
              <a:schemeClr val="tx1"/>
            </a:solidFill>
            <a:round/>
            <a:headEnd/>
            <a:tailEnd type="triangle" w="med" len="med"/>
          </a:ln>
          <a:effectLst/>
        </p:spPr>
        <p:txBody>
          <a:bodyPr lIns="90000" tIns="46800" rIns="90000" bIns="46800" anchor="ctr">
            <a:spAutoFit/>
          </a:bodyPr>
          <a:lstStyle/>
          <a:p>
            <a:endParaRPr lang="en-US"/>
          </a:p>
        </p:txBody>
      </p:sp>
      <p:sp>
        <p:nvSpPr>
          <p:cNvPr id="1503273" name="Line 41"/>
          <p:cNvSpPr>
            <a:spLocks noChangeShapeType="1"/>
          </p:cNvSpPr>
          <p:nvPr/>
        </p:nvSpPr>
        <p:spPr bwMode="auto">
          <a:xfrm flipV="1">
            <a:off x="6921500" y="3806825"/>
            <a:ext cx="0" cy="758825"/>
          </a:xfrm>
          <a:prstGeom prst="line">
            <a:avLst/>
          </a:prstGeom>
          <a:noFill/>
          <a:ln w="25400">
            <a:solidFill>
              <a:schemeClr val="tx1"/>
            </a:solidFill>
            <a:round/>
            <a:headEnd/>
            <a:tailEnd type="triangle" w="med" len="med"/>
          </a:ln>
          <a:effectLst/>
        </p:spPr>
        <p:txBody>
          <a:bodyPr lIns="90000" tIns="46800" rIns="90000" bIns="46800" anchor="ctr">
            <a:spAutoFit/>
          </a:bodyPr>
          <a:lstStyle/>
          <a:p>
            <a:endParaRPr lang="en-US"/>
          </a:p>
        </p:txBody>
      </p:sp>
      <p:sp>
        <p:nvSpPr>
          <p:cNvPr id="1503274" name="Line 42"/>
          <p:cNvSpPr>
            <a:spLocks noChangeShapeType="1"/>
          </p:cNvSpPr>
          <p:nvPr/>
        </p:nvSpPr>
        <p:spPr bwMode="auto">
          <a:xfrm flipV="1">
            <a:off x="6921500" y="2776538"/>
            <a:ext cx="0" cy="608012"/>
          </a:xfrm>
          <a:prstGeom prst="line">
            <a:avLst/>
          </a:prstGeom>
          <a:noFill/>
          <a:ln w="25400">
            <a:solidFill>
              <a:schemeClr val="tx1"/>
            </a:solidFill>
            <a:round/>
            <a:headEnd/>
            <a:tailEnd type="triangle" w="med" len="med"/>
          </a:ln>
          <a:effectLst/>
        </p:spPr>
        <p:txBody>
          <a:bodyPr lIns="90000" tIns="46800" rIns="90000" bIns="46800" anchor="ctr">
            <a:spAutoFit/>
          </a:bodyPr>
          <a:lstStyle/>
          <a:p>
            <a:endParaRPr lang="en-US"/>
          </a:p>
        </p:txBody>
      </p:sp>
      <p:sp>
        <p:nvSpPr>
          <p:cNvPr id="1503275" name="Line 43"/>
          <p:cNvSpPr>
            <a:spLocks noChangeShapeType="1"/>
          </p:cNvSpPr>
          <p:nvPr/>
        </p:nvSpPr>
        <p:spPr bwMode="auto">
          <a:xfrm flipV="1">
            <a:off x="6921500" y="1746250"/>
            <a:ext cx="0" cy="615950"/>
          </a:xfrm>
          <a:prstGeom prst="line">
            <a:avLst/>
          </a:prstGeom>
          <a:noFill/>
          <a:ln w="25400">
            <a:solidFill>
              <a:schemeClr val="tx1"/>
            </a:solidFill>
            <a:round/>
            <a:headEnd/>
            <a:tailEnd type="triangle" w="med" len="med"/>
          </a:ln>
          <a:effectLst/>
        </p:spPr>
        <p:txBody>
          <a:bodyPr lIns="90000" tIns="46800" rIns="90000" bIns="46800" anchor="ctr">
            <a:spAutoFit/>
          </a:bodyPr>
          <a:lstStyle/>
          <a:p>
            <a:endParaRPr lang="en-US"/>
          </a:p>
        </p:txBody>
      </p:sp>
      <p:graphicFrame>
        <p:nvGraphicFramePr>
          <p:cNvPr id="1503276" name="Object 44"/>
          <p:cNvGraphicFramePr>
            <a:graphicFrameLocks noChangeAspect="1"/>
          </p:cNvGraphicFramePr>
          <p:nvPr/>
        </p:nvGraphicFramePr>
        <p:xfrm>
          <a:off x="7635862" y="984622"/>
          <a:ext cx="1038800" cy="1121261"/>
        </p:xfrm>
        <a:graphic>
          <a:graphicData uri="http://schemas.openxmlformats.org/presentationml/2006/ole">
            <mc:AlternateContent xmlns:mc="http://schemas.openxmlformats.org/markup-compatibility/2006">
              <mc:Choice xmlns:v="urn:schemas-microsoft-com:vml" Requires="v">
                <p:oleObj spid="_x0000_s305165" name="Bitmap Image" r:id="rId9" imgW="6163535" imgH="6657143" progId="PBrush">
                  <p:embed/>
                </p:oleObj>
              </mc:Choice>
              <mc:Fallback>
                <p:oleObj name="Bitmap Image" r:id="rId9" imgW="6163535" imgH="6657143" progId="PBrush">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35862" y="984622"/>
                        <a:ext cx="1038800" cy="1121261"/>
                      </a:xfrm>
                      <a:prstGeom prst="rect">
                        <a:avLst/>
                      </a:prstGeom>
                      <a:noFill/>
                      <a:ln>
                        <a:noFill/>
                      </a:ln>
                      <a:effectLst/>
                      <a:extLst>
                        <a:ext uri="{909E8E84-426E-40DD-AFC4-6F175D3DCCD1}">
                          <a14:hiddenFill xmlns:a14="http://schemas.microsoft.com/office/drawing/2010/main">
                            <a:solidFill>
                              <a:schemeClr val="bg1">
                                <a:alpha val="20000"/>
                              </a:schemeClr>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Rectangle 4"/>
          <p:cNvSpPr txBox="1">
            <a:spLocks noChangeArrowheads="1"/>
          </p:cNvSpPr>
          <p:nvPr/>
        </p:nvSpPr>
        <p:spPr bwMode="auto">
          <a:xfrm>
            <a:off x="468313" y="1545081"/>
            <a:ext cx="6075610" cy="533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l">
              <a:spcBef>
                <a:spcPct val="20000"/>
              </a:spcBef>
            </a:pPr>
            <a:endParaRPr lang="en-US" sz="2000" kern="0" dirty="0" smtClean="0">
              <a:solidFill>
                <a:srgbClr val="000000"/>
              </a:solidFill>
            </a:endParaRPr>
          </a:p>
          <a:p>
            <a:pPr marL="342900" indent="-342900" algn="l">
              <a:spcBef>
                <a:spcPct val="20000"/>
              </a:spcBef>
              <a:buFontTx/>
              <a:buChar char="•"/>
            </a:pPr>
            <a:r>
              <a:rPr lang="en-US" sz="2000" kern="0" dirty="0" smtClean="0">
                <a:solidFill>
                  <a:srgbClr val="000000"/>
                </a:solidFill>
              </a:rPr>
              <a:t>BIG is special case of general graph, BIG </a:t>
            </a:r>
            <a:r>
              <a:rPr lang="en-US" sz="2000" kern="0" dirty="0" smtClean="0">
                <a:solidFill>
                  <a:srgbClr val="000000"/>
                </a:solidFill>
                <a:latin typeface="cmsy10"/>
              </a:rPr>
              <a:t>µ</a:t>
            </a:r>
            <a:r>
              <a:rPr lang="en-US" sz="2000" kern="0" dirty="0" smtClean="0">
                <a:solidFill>
                  <a:srgbClr val="000000"/>
                </a:solidFill>
              </a:rPr>
              <a:t> GG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baseline="0" dirty="0" smtClean="0">
              <a:solidFill>
                <a:srgbClr val="000000"/>
              </a:solidFill>
              <a:latin typeface="+mn-lt"/>
            </a:endParaRPr>
          </a:p>
          <a:p>
            <a:pPr marL="342900" lvl="0" indent="-342900" algn="l">
              <a:spcBef>
                <a:spcPct val="20000"/>
              </a:spcBef>
              <a:buFont typeface="Arial" pitchFamily="34" charset="0"/>
              <a:buChar char="•"/>
            </a:pPr>
            <a:r>
              <a:rPr lang="en-US" sz="2000" kern="0" dirty="0" smtClean="0">
                <a:solidFill>
                  <a:srgbClr val="000000"/>
                </a:solidFill>
                <a:latin typeface="+mn-lt"/>
              </a:rPr>
              <a:t>UBG </a:t>
            </a:r>
            <a:r>
              <a:rPr lang="en-US" sz="2000" kern="0" dirty="0" smtClean="0">
                <a:solidFill>
                  <a:srgbClr val="000000"/>
                </a:solidFill>
                <a:latin typeface="cmsy10"/>
              </a:rPr>
              <a:t>µ</a:t>
            </a:r>
            <a:r>
              <a:rPr lang="en-US" sz="2000" kern="0" dirty="0" smtClean="0">
                <a:solidFill>
                  <a:srgbClr val="000000"/>
                </a:solidFill>
                <a:latin typeface="+mn-lt"/>
              </a:rPr>
              <a:t> BIG because the size of the independent sets of any UBG is </a:t>
            </a:r>
            <a:r>
              <a:rPr lang="en-US" sz="2000" kern="0" dirty="0" err="1" smtClean="0">
                <a:solidFill>
                  <a:srgbClr val="000000"/>
                </a:solidFill>
                <a:latin typeface="+mn-lt"/>
              </a:rPr>
              <a:t>polynomially</a:t>
            </a:r>
            <a:r>
              <a:rPr lang="en-US" sz="2000" kern="0" dirty="0" smtClean="0">
                <a:solidFill>
                  <a:srgbClr val="000000"/>
                </a:solidFill>
                <a:latin typeface="+mn-lt"/>
              </a:rPr>
              <a:t> bounded</a:t>
            </a:r>
            <a:endParaRPr lang="en-US" sz="2000" kern="0" baseline="0" dirty="0" smtClean="0">
              <a:solidFill>
                <a:srgbClr val="000000"/>
              </a:solidFill>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dirty="0" smtClean="0">
              <a:solidFill>
                <a:srgbClr val="000000"/>
              </a:solidFill>
              <a:latin typeface="+mn-lt"/>
            </a:endParaRPr>
          </a:p>
          <a:p>
            <a:pPr marL="342900" lvl="0" indent="-342900" algn="l">
              <a:spcBef>
                <a:spcPct val="20000"/>
              </a:spcBef>
              <a:buFontTx/>
              <a:buChar char="•"/>
            </a:pPr>
            <a:endParaRPr lang="en-US" sz="2000" kern="0" dirty="0" smtClean="0">
              <a:solidFill>
                <a:srgbClr val="000000"/>
              </a:solidFill>
              <a:latin typeface="+mn-lt"/>
            </a:endParaRPr>
          </a:p>
          <a:p>
            <a:pPr marL="342900" lvl="0" indent="-342900" algn="l">
              <a:spcBef>
                <a:spcPct val="20000"/>
              </a:spcBef>
              <a:buFontTx/>
              <a:buChar char="•"/>
            </a:pPr>
            <a:r>
              <a:rPr lang="en-US" sz="2000" kern="0" dirty="0" smtClean="0">
                <a:solidFill>
                  <a:srgbClr val="000000"/>
                </a:solidFill>
                <a:latin typeface="+mn-lt"/>
              </a:rPr>
              <a:t>QUDG(constant </a:t>
            </a:r>
            <a:r>
              <a:rPr lang="en-US" sz="2000" kern="0" dirty="0" smtClean="0">
                <a:solidFill>
                  <a:srgbClr val="000000"/>
                </a:solidFill>
                <a:latin typeface="cmmi10"/>
              </a:rPr>
              <a:t>½</a:t>
            </a:r>
            <a:r>
              <a:rPr lang="en-US" sz="2000" kern="0" dirty="0" smtClean="0">
                <a:solidFill>
                  <a:srgbClr val="000000"/>
                </a:solidFill>
                <a:latin typeface="+mn-lt"/>
              </a:rPr>
              <a:t>) </a:t>
            </a:r>
            <a:r>
              <a:rPr lang="en-US" sz="2000" kern="0" dirty="0" smtClean="0">
                <a:solidFill>
                  <a:srgbClr val="000000"/>
                </a:solidFill>
                <a:latin typeface="cmsy10"/>
              </a:rPr>
              <a:t>µ</a:t>
            </a:r>
            <a:r>
              <a:rPr lang="en-US" sz="2000" kern="0" dirty="0" smtClean="0">
                <a:solidFill>
                  <a:srgbClr val="000000"/>
                </a:solidFill>
                <a:latin typeface="+mn-lt"/>
              </a:rPr>
              <a:t> UBG</a:t>
            </a:r>
          </a:p>
          <a:p>
            <a:pPr marL="342900" lvl="0" indent="-342900" algn="l">
              <a:spcBef>
                <a:spcPct val="20000"/>
              </a:spcBef>
              <a:buFontTx/>
              <a:buChar char="•"/>
            </a:pPr>
            <a:endParaRPr lang="en-US" sz="2000" kern="0" dirty="0" smtClean="0">
              <a:solidFill>
                <a:srgbClr val="000000"/>
              </a:solidFill>
              <a:latin typeface="+mn-lt"/>
            </a:endParaRPr>
          </a:p>
          <a:p>
            <a:pPr marL="342900" lvl="0" indent="-342900" algn="l">
              <a:spcBef>
                <a:spcPct val="20000"/>
              </a:spcBef>
              <a:buFontTx/>
              <a:buChar char="•"/>
            </a:pPr>
            <a:endParaRPr lang="en-US" sz="2000" kern="0" dirty="0" smtClean="0">
              <a:solidFill>
                <a:srgbClr val="000000"/>
              </a:solidFill>
              <a:latin typeface="+mn-lt"/>
            </a:endParaRPr>
          </a:p>
          <a:p>
            <a:pPr marL="342900" indent="-342900" algn="l">
              <a:spcBef>
                <a:spcPct val="20000"/>
              </a:spcBef>
              <a:buFontTx/>
              <a:buChar char="•"/>
            </a:pPr>
            <a:r>
              <a:rPr lang="en-US" sz="2000" kern="0" dirty="0" smtClean="0">
                <a:solidFill>
                  <a:srgbClr val="000000"/>
                </a:solidFill>
              </a:rPr>
              <a:t>QUDG(</a:t>
            </a:r>
            <a:r>
              <a:rPr lang="en-US" sz="2000" kern="0" dirty="0" smtClean="0">
                <a:solidFill>
                  <a:srgbClr val="000000"/>
                </a:solidFill>
                <a:latin typeface="cmmi10"/>
              </a:rPr>
              <a:t>½</a:t>
            </a:r>
            <a:r>
              <a:rPr lang="en-US" sz="2000" kern="0" dirty="0" smtClean="0">
                <a:solidFill>
                  <a:srgbClr val="000000"/>
                </a:solidFill>
              </a:rPr>
              <a:t>=1) = UDG</a:t>
            </a:r>
          </a:p>
          <a:p>
            <a:pPr marL="342900" lvl="0" indent="-342900" algn="l">
              <a:spcBef>
                <a:spcPct val="20000"/>
              </a:spcBef>
              <a:buFontTx/>
              <a:buChar char="•"/>
            </a:pPr>
            <a:endParaRPr lang="en-US" sz="2000" kern="0" dirty="0" smtClean="0">
              <a:solidFill>
                <a:srgbClr val="000000"/>
              </a:solidFill>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dirty="0" smtClean="0">
              <a:solidFill>
                <a:srgbClr val="000000"/>
              </a:solidFill>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title"/>
          </p:nvPr>
        </p:nvSpPr>
        <p:spPr/>
        <p:txBody>
          <a:bodyPr/>
          <a:lstStyle/>
          <a:p>
            <a:r>
              <a:rPr lang="en-US"/>
              <a:t>The “Largest-ID” Algorithm</a:t>
            </a:r>
          </a:p>
        </p:txBody>
      </p:sp>
      <p:sp>
        <p:nvSpPr>
          <p:cNvPr id="839683" name="Rectangle 3"/>
          <p:cNvSpPr>
            <a:spLocks noGrp="1" noChangeArrowheads="1"/>
          </p:cNvSpPr>
          <p:nvPr>
            <p:ph type="body" idx="1"/>
          </p:nvPr>
        </p:nvSpPr>
        <p:spPr/>
        <p:txBody>
          <a:bodyPr/>
          <a:lstStyle/>
          <a:p>
            <a:pPr marL="381000" indent="-381000"/>
            <a:endParaRPr lang="en-US" dirty="0"/>
          </a:p>
          <a:p>
            <a:pPr marL="381000" indent="-381000"/>
            <a:r>
              <a:rPr lang="en-US" dirty="0"/>
              <a:t>All nodes have unique IDs, chosen at random.</a:t>
            </a:r>
          </a:p>
          <a:p>
            <a:pPr marL="381000" indent="-381000"/>
            <a:endParaRPr lang="en-US" dirty="0"/>
          </a:p>
          <a:p>
            <a:pPr marL="381000" indent="-381000"/>
            <a:r>
              <a:rPr lang="en-US" dirty="0"/>
              <a:t>Algorithm for each node:</a:t>
            </a:r>
          </a:p>
          <a:p>
            <a:pPr marL="800100" lvl="1" indent="-342900">
              <a:buFontTx/>
              <a:buAutoNum type="arabicPeriod"/>
            </a:pPr>
            <a:r>
              <a:rPr lang="en-US" dirty="0"/>
              <a:t>Send ID to all neighbors</a:t>
            </a:r>
          </a:p>
          <a:p>
            <a:pPr marL="800100" lvl="1" indent="-342900">
              <a:buFontTx/>
              <a:buAutoNum type="arabicPeriod"/>
            </a:pPr>
            <a:r>
              <a:rPr lang="en-US" dirty="0"/>
              <a:t>Tell node with largest ID in neighborhood that it has to join the DS</a:t>
            </a:r>
          </a:p>
          <a:p>
            <a:pPr marL="381000" indent="-381000">
              <a:buFontTx/>
              <a:buChar char="–"/>
            </a:pPr>
            <a:endParaRPr lang="en-US" dirty="0"/>
          </a:p>
          <a:p>
            <a:pPr marL="381000" indent="-381000"/>
            <a:r>
              <a:rPr lang="en-US" dirty="0"/>
              <a:t>Algorithm computes a DS in 2 rounds </a:t>
            </a:r>
            <a:r>
              <a:rPr lang="en-US" dirty="0" smtClean="0"/>
              <a:t>(very local</a:t>
            </a:r>
            <a:r>
              <a:rPr lang="en-US" dirty="0"/>
              <a:t>!)</a:t>
            </a:r>
          </a:p>
        </p:txBody>
      </p:sp>
      <p:sp>
        <p:nvSpPr>
          <p:cNvPr id="839684" name="Oval 4"/>
          <p:cNvSpPr>
            <a:spLocks noChangeArrowheads="1"/>
          </p:cNvSpPr>
          <p:nvPr/>
        </p:nvSpPr>
        <p:spPr bwMode="auto">
          <a:xfrm>
            <a:off x="2981325" y="4508500"/>
            <a:ext cx="284163" cy="284163"/>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r>
              <a:rPr lang="en-US" sz="1600">
                <a:solidFill>
                  <a:schemeClr val="tx1"/>
                </a:solidFill>
              </a:rPr>
              <a:t>4</a:t>
            </a:r>
          </a:p>
        </p:txBody>
      </p:sp>
      <p:sp>
        <p:nvSpPr>
          <p:cNvPr id="839685" name="Oval 5"/>
          <p:cNvSpPr>
            <a:spLocks noChangeArrowheads="1"/>
          </p:cNvSpPr>
          <p:nvPr/>
        </p:nvSpPr>
        <p:spPr bwMode="auto">
          <a:xfrm>
            <a:off x="4256088" y="4100513"/>
            <a:ext cx="284162" cy="284162"/>
          </a:xfrm>
          <a:prstGeom prst="ellipse">
            <a:avLst/>
          </a:prstGeom>
          <a:solidFill>
            <a:srgbClr val="D5D5F5"/>
          </a:solidFill>
          <a:ln w="9525">
            <a:solidFill>
              <a:schemeClr val="tx1"/>
            </a:solidFill>
            <a:round/>
            <a:headEnd/>
            <a:tailEnd/>
          </a:ln>
          <a:effectLst/>
        </p:spPr>
        <p:txBody>
          <a:bodyPr wrap="none" anchor="ctr"/>
          <a:lstStyle/>
          <a:p>
            <a:pPr eaLnBrk="0" hangingPunct="0">
              <a:spcBef>
                <a:spcPct val="0"/>
              </a:spcBef>
              <a:buFontTx/>
              <a:buNone/>
            </a:pPr>
            <a:r>
              <a:rPr lang="en-US" sz="1600">
                <a:solidFill>
                  <a:schemeClr val="tx1"/>
                </a:solidFill>
              </a:rPr>
              <a:t>6</a:t>
            </a:r>
          </a:p>
        </p:txBody>
      </p:sp>
      <p:sp>
        <p:nvSpPr>
          <p:cNvPr id="839686" name="Oval 6"/>
          <p:cNvSpPr>
            <a:spLocks noChangeArrowheads="1"/>
          </p:cNvSpPr>
          <p:nvPr/>
        </p:nvSpPr>
        <p:spPr bwMode="auto">
          <a:xfrm>
            <a:off x="5199063" y="3933825"/>
            <a:ext cx="285750" cy="284163"/>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r>
              <a:rPr lang="en-US" sz="1600">
                <a:solidFill>
                  <a:schemeClr val="tx1"/>
                </a:solidFill>
              </a:rPr>
              <a:t>7</a:t>
            </a:r>
          </a:p>
        </p:txBody>
      </p:sp>
      <p:sp>
        <p:nvSpPr>
          <p:cNvPr id="839687" name="Oval 7"/>
          <p:cNvSpPr>
            <a:spLocks noChangeArrowheads="1"/>
          </p:cNvSpPr>
          <p:nvPr/>
        </p:nvSpPr>
        <p:spPr bwMode="auto">
          <a:xfrm>
            <a:off x="6196013" y="5159375"/>
            <a:ext cx="284162" cy="285750"/>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r>
              <a:rPr lang="en-US" sz="1600">
                <a:solidFill>
                  <a:schemeClr val="tx1"/>
                </a:solidFill>
              </a:rPr>
              <a:t>9</a:t>
            </a:r>
          </a:p>
        </p:txBody>
      </p:sp>
      <p:sp>
        <p:nvSpPr>
          <p:cNvPr id="839688" name="Oval 8"/>
          <p:cNvSpPr>
            <a:spLocks noChangeArrowheads="1"/>
          </p:cNvSpPr>
          <p:nvPr/>
        </p:nvSpPr>
        <p:spPr bwMode="auto">
          <a:xfrm>
            <a:off x="4999038" y="5119688"/>
            <a:ext cx="285750" cy="284162"/>
          </a:xfrm>
          <a:prstGeom prst="ellipse">
            <a:avLst/>
          </a:prstGeom>
          <a:solidFill>
            <a:srgbClr val="D5D5F5"/>
          </a:solidFill>
          <a:ln w="9525">
            <a:solidFill>
              <a:schemeClr val="tx1"/>
            </a:solidFill>
            <a:round/>
            <a:headEnd/>
            <a:tailEnd/>
          </a:ln>
          <a:effectLst/>
        </p:spPr>
        <p:txBody>
          <a:bodyPr wrap="none" anchor="ctr"/>
          <a:lstStyle/>
          <a:p>
            <a:pPr eaLnBrk="0" hangingPunct="0">
              <a:spcBef>
                <a:spcPct val="0"/>
              </a:spcBef>
              <a:buFontTx/>
              <a:buNone/>
            </a:pPr>
            <a:r>
              <a:rPr lang="en-US" sz="1600">
                <a:solidFill>
                  <a:schemeClr val="tx1"/>
                </a:solidFill>
              </a:rPr>
              <a:t>2</a:t>
            </a:r>
          </a:p>
        </p:txBody>
      </p:sp>
      <p:sp>
        <p:nvSpPr>
          <p:cNvPr id="839689" name="Oval 9"/>
          <p:cNvSpPr>
            <a:spLocks noChangeArrowheads="1"/>
          </p:cNvSpPr>
          <p:nvPr/>
        </p:nvSpPr>
        <p:spPr bwMode="auto">
          <a:xfrm>
            <a:off x="4770438" y="5729288"/>
            <a:ext cx="287337" cy="284162"/>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r>
              <a:rPr lang="en-US" sz="1600">
                <a:solidFill>
                  <a:schemeClr val="tx1"/>
                </a:solidFill>
              </a:rPr>
              <a:t>8</a:t>
            </a:r>
          </a:p>
        </p:txBody>
      </p:sp>
      <p:sp>
        <p:nvSpPr>
          <p:cNvPr id="839690" name="Oval 10"/>
          <p:cNvSpPr>
            <a:spLocks noChangeArrowheads="1"/>
          </p:cNvSpPr>
          <p:nvPr/>
        </p:nvSpPr>
        <p:spPr bwMode="auto">
          <a:xfrm>
            <a:off x="3062288" y="5281613"/>
            <a:ext cx="284162" cy="285750"/>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r>
              <a:rPr lang="en-US" sz="1600">
                <a:solidFill>
                  <a:schemeClr val="tx1"/>
                </a:solidFill>
              </a:rPr>
              <a:t>10</a:t>
            </a:r>
          </a:p>
        </p:txBody>
      </p:sp>
      <p:sp>
        <p:nvSpPr>
          <p:cNvPr id="839691" name="Oval 11"/>
          <p:cNvSpPr>
            <a:spLocks noChangeArrowheads="1"/>
          </p:cNvSpPr>
          <p:nvPr/>
        </p:nvSpPr>
        <p:spPr bwMode="auto">
          <a:xfrm>
            <a:off x="5626100" y="5689600"/>
            <a:ext cx="284163" cy="284163"/>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r>
              <a:rPr lang="en-US" sz="1600">
                <a:solidFill>
                  <a:schemeClr val="tx1"/>
                </a:solidFill>
              </a:rPr>
              <a:t>5</a:t>
            </a:r>
          </a:p>
        </p:txBody>
      </p:sp>
      <p:sp>
        <p:nvSpPr>
          <p:cNvPr id="839692" name="Oval 12"/>
          <p:cNvSpPr>
            <a:spLocks noChangeArrowheads="1"/>
          </p:cNvSpPr>
          <p:nvPr/>
        </p:nvSpPr>
        <p:spPr bwMode="auto">
          <a:xfrm>
            <a:off x="3957638" y="5811838"/>
            <a:ext cx="284162" cy="284162"/>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r>
              <a:rPr lang="en-US" sz="1600">
                <a:solidFill>
                  <a:schemeClr val="tx1"/>
                </a:solidFill>
              </a:rPr>
              <a:t>3</a:t>
            </a:r>
          </a:p>
        </p:txBody>
      </p:sp>
      <p:cxnSp>
        <p:nvCxnSpPr>
          <p:cNvPr id="839693" name="AutoShape 13"/>
          <p:cNvCxnSpPr>
            <a:cxnSpLocks noChangeShapeType="1"/>
            <a:stCxn id="839684" idx="5"/>
            <a:endCxn id="839692" idx="1"/>
          </p:cNvCxnSpPr>
          <p:nvPr/>
        </p:nvCxnSpPr>
        <p:spPr bwMode="auto">
          <a:xfrm>
            <a:off x="3224213" y="4751388"/>
            <a:ext cx="774700" cy="1101725"/>
          </a:xfrm>
          <a:prstGeom prst="straightConnector1">
            <a:avLst/>
          </a:prstGeom>
          <a:noFill/>
          <a:ln w="9525">
            <a:solidFill>
              <a:schemeClr val="tx1"/>
            </a:solidFill>
            <a:round/>
            <a:headEnd type="triangle" w="med" len="med"/>
            <a:tailEnd type="triangle" w="med" len="med"/>
          </a:ln>
          <a:effectLst/>
        </p:spPr>
      </p:cxnSp>
      <p:cxnSp>
        <p:nvCxnSpPr>
          <p:cNvPr id="839694" name="AutoShape 14"/>
          <p:cNvCxnSpPr>
            <a:cxnSpLocks noChangeShapeType="1"/>
            <a:stCxn id="839685" idx="5"/>
            <a:endCxn id="839688" idx="1"/>
          </p:cNvCxnSpPr>
          <p:nvPr/>
        </p:nvCxnSpPr>
        <p:spPr bwMode="auto">
          <a:xfrm>
            <a:off x="4498975" y="4341813"/>
            <a:ext cx="542925" cy="819150"/>
          </a:xfrm>
          <a:prstGeom prst="straightConnector1">
            <a:avLst/>
          </a:prstGeom>
          <a:noFill/>
          <a:ln w="9525">
            <a:solidFill>
              <a:schemeClr val="tx1"/>
            </a:solidFill>
            <a:round/>
            <a:headEnd type="triangle" w="med" len="med"/>
            <a:tailEnd type="triangle" w="med" len="med"/>
          </a:ln>
          <a:effectLst/>
        </p:spPr>
      </p:cxnSp>
      <p:cxnSp>
        <p:nvCxnSpPr>
          <p:cNvPr id="839695" name="AutoShape 15"/>
          <p:cNvCxnSpPr>
            <a:cxnSpLocks noChangeShapeType="1"/>
            <a:stCxn id="839688" idx="0"/>
            <a:endCxn id="839686" idx="3"/>
          </p:cNvCxnSpPr>
          <p:nvPr/>
        </p:nvCxnSpPr>
        <p:spPr bwMode="auto">
          <a:xfrm flipV="1">
            <a:off x="5143500" y="4176713"/>
            <a:ext cx="96838" cy="942975"/>
          </a:xfrm>
          <a:prstGeom prst="straightConnector1">
            <a:avLst/>
          </a:prstGeom>
          <a:noFill/>
          <a:ln w="9525">
            <a:solidFill>
              <a:schemeClr val="tx1"/>
            </a:solidFill>
            <a:round/>
            <a:headEnd type="triangle" w="med" len="med"/>
            <a:tailEnd type="triangle" w="med" len="med"/>
          </a:ln>
          <a:effectLst/>
        </p:spPr>
      </p:cxnSp>
      <p:cxnSp>
        <p:nvCxnSpPr>
          <p:cNvPr id="839696" name="AutoShape 16"/>
          <p:cNvCxnSpPr>
            <a:cxnSpLocks noChangeShapeType="1"/>
            <a:stCxn id="839692" idx="7"/>
            <a:endCxn id="839688" idx="3"/>
          </p:cNvCxnSpPr>
          <p:nvPr/>
        </p:nvCxnSpPr>
        <p:spPr bwMode="auto">
          <a:xfrm flipV="1">
            <a:off x="4202113" y="5362575"/>
            <a:ext cx="839787" cy="490538"/>
          </a:xfrm>
          <a:prstGeom prst="straightConnector1">
            <a:avLst/>
          </a:prstGeom>
          <a:noFill/>
          <a:ln w="9525">
            <a:solidFill>
              <a:schemeClr val="tx1"/>
            </a:solidFill>
            <a:round/>
            <a:headEnd type="triangle" w="med" len="med"/>
            <a:tailEnd type="triangle" w="med" len="med"/>
          </a:ln>
          <a:effectLst/>
        </p:spPr>
      </p:cxnSp>
      <p:cxnSp>
        <p:nvCxnSpPr>
          <p:cNvPr id="839697" name="AutoShape 17"/>
          <p:cNvCxnSpPr>
            <a:cxnSpLocks noChangeShapeType="1"/>
            <a:stCxn id="839686" idx="6"/>
            <a:endCxn id="839714" idx="1"/>
          </p:cNvCxnSpPr>
          <p:nvPr/>
        </p:nvCxnSpPr>
        <p:spPr bwMode="auto">
          <a:xfrm>
            <a:off x="5484813" y="4076700"/>
            <a:ext cx="587375" cy="342900"/>
          </a:xfrm>
          <a:prstGeom prst="straightConnector1">
            <a:avLst/>
          </a:prstGeom>
          <a:noFill/>
          <a:ln w="9525">
            <a:solidFill>
              <a:schemeClr val="tx1"/>
            </a:solidFill>
            <a:round/>
            <a:headEnd type="triangle" w="med" len="med"/>
            <a:tailEnd type="triangle" w="med" len="med"/>
          </a:ln>
          <a:effectLst/>
        </p:spPr>
      </p:cxnSp>
      <p:cxnSp>
        <p:nvCxnSpPr>
          <p:cNvPr id="839698" name="AutoShape 18"/>
          <p:cNvCxnSpPr>
            <a:cxnSpLocks noChangeShapeType="1"/>
            <a:stCxn id="839685" idx="7"/>
            <a:endCxn id="839686" idx="2"/>
          </p:cNvCxnSpPr>
          <p:nvPr/>
        </p:nvCxnSpPr>
        <p:spPr bwMode="auto">
          <a:xfrm flipV="1">
            <a:off x="4498975" y="4076700"/>
            <a:ext cx="700088" cy="65088"/>
          </a:xfrm>
          <a:prstGeom prst="straightConnector1">
            <a:avLst/>
          </a:prstGeom>
          <a:noFill/>
          <a:ln w="9525">
            <a:solidFill>
              <a:schemeClr val="tx1"/>
            </a:solidFill>
            <a:round/>
            <a:headEnd type="triangle" w="med" len="med"/>
            <a:tailEnd type="triangle" w="med" len="med"/>
          </a:ln>
          <a:effectLst/>
        </p:spPr>
      </p:cxnSp>
      <p:cxnSp>
        <p:nvCxnSpPr>
          <p:cNvPr id="839699" name="AutoShape 19"/>
          <p:cNvCxnSpPr>
            <a:cxnSpLocks noChangeShapeType="1"/>
            <a:stCxn id="839690" idx="7"/>
            <a:endCxn id="839685" idx="3"/>
          </p:cNvCxnSpPr>
          <p:nvPr/>
        </p:nvCxnSpPr>
        <p:spPr bwMode="auto">
          <a:xfrm flipV="1">
            <a:off x="3303588" y="4341813"/>
            <a:ext cx="993775" cy="982662"/>
          </a:xfrm>
          <a:prstGeom prst="straightConnector1">
            <a:avLst/>
          </a:prstGeom>
          <a:noFill/>
          <a:ln w="9525">
            <a:solidFill>
              <a:schemeClr val="tx1"/>
            </a:solidFill>
            <a:round/>
            <a:headEnd type="triangle" w="med" len="med"/>
            <a:tailEnd type="triangle" w="med" len="med"/>
          </a:ln>
          <a:effectLst/>
        </p:spPr>
      </p:cxnSp>
      <p:cxnSp>
        <p:nvCxnSpPr>
          <p:cNvPr id="839700" name="AutoShape 20"/>
          <p:cNvCxnSpPr>
            <a:cxnSpLocks noChangeShapeType="1"/>
            <a:stCxn id="839690" idx="5"/>
            <a:endCxn id="839692" idx="2"/>
          </p:cNvCxnSpPr>
          <p:nvPr/>
        </p:nvCxnSpPr>
        <p:spPr bwMode="auto">
          <a:xfrm>
            <a:off x="3303588" y="5524500"/>
            <a:ext cx="654050" cy="430213"/>
          </a:xfrm>
          <a:prstGeom prst="straightConnector1">
            <a:avLst/>
          </a:prstGeom>
          <a:noFill/>
          <a:ln w="9525">
            <a:solidFill>
              <a:schemeClr val="tx1"/>
            </a:solidFill>
            <a:round/>
            <a:headEnd type="triangle" w="med" len="med"/>
            <a:tailEnd type="triangle" w="med" len="med"/>
          </a:ln>
          <a:effectLst/>
        </p:spPr>
      </p:cxnSp>
      <p:cxnSp>
        <p:nvCxnSpPr>
          <p:cNvPr id="839701" name="AutoShape 21"/>
          <p:cNvCxnSpPr>
            <a:cxnSpLocks noChangeShapeType="1"/>
            <a:stCxn id="839692" idx="6"/>
            <a:endCxn id="839689" idx="2"/>
          </p:cNvCxnSpPr>
          <p:nvPr/>
        </p:nvCxnSpPr>
        <p:spPr bwMode="auto">
          <a:xfrm flipV="1">
            <a:off x="4241800" y="5870575"/>
            <a:ext cx="528638" cy="82550"/>
          </a:xfrm>
          <a:prstGeom prst="straightConnector1">
            <a:avLst/>
          </a:prstGeom>
          <a:noFill/>
          <a:ln w="9525">
            <a:solidFill>
              <a:schemeClr val="tx1"/>
            </a:solidFill>
            <a:round/>
            <a:headEnd type="triangle" w="med" len="med"/>
            <a:tailEnd type="triangle" w="med" len="med"/>
          </a:ln>
          <a:effectLst/>
        </p:spPr>
      </p:cxnSp>
      <p:cxnSp>
        <p:nvCxnSpPr>
          <p:cNvPr id="839702" name="AutoShape 22"/>
          <p:cNvCxnSpPr>
            <a:cxnSpLocks noChangeShapeType="1"/>
            <a:stCxn id="839689" idx="6"/>
            <a:endCxn id="839691" idx="2"/>
          </p:cNvCxnSpPr>
          <p:nvPr/>
        </p:nvCxnSpPr>
        <p:spPr bwMode="auto">
          <a:xfrm flipV="1">
            <a:off x="5057775" y="5830888"/>
            <a:ext cx="568325" cy="39687"/>
          </a:xfrm>
          <a:prstGeom prst="straightConnector1">
            <a:avLst/>
          </a:prstGeom>
          <a:noFill/>
          <a:ln w="9525">
            <a:solidFill>
              <a:schemeClr val="tx1"/>
            </a:solidFill>
            <a:round/>
            <a:headEnd type="triangle" w="med" len="med"/>
            <a:tailEnd type="triangle" w="med" len="med"/>
          </a:ln>
          <a:effectLst/>
        </p:spPr>
      </p:cxnSp>
      <p:cxnSp>
        <p:nvCxnSpPr>
          <p:cNvPr id="839704" name="AutoShape 24"/>
          <p:cNvCxnSpPr>
            <a:cxnSpLocks noChangeShapeType="1"/>
            <a:stCxn id="839684" idx="7"/>
            <a:endCxn id="839685" idx="2"/>
          </p:cNvCxnSpPr>
          <p:nvPr/>
        </p:nvCxnSpPr>
        <p:spPr bwMode="auto">
          <a:xfrm flipV="1">
            <a:off x="3224213" y="4243388"/>
            <a:ext cx="1031875" cy="306387"/>
          </a:xfrm>
          <a:prstGeom prst="straightConnector1">
            <a:avLst/>
          </a:prstGeom>
          <a:noFill/>
          <a:ln w="9525">
            <a:solidFill>
              <a:schemeClr val="tx1"/>
            </a:solidFill>
            <a:round/>
            <a:headEnd type="triangle" w="med" len="med"/>
            <a:tailEnd type="triangle" w="med" len="med"/>
          </a:ln>
          <a:effectLst/>
        </p:spPr>
      </p:cxnSp>
      <p:cxnSp>
        <p:nvCxnSpPr>
          <p:cNvPr id="839705" name="AutoShape 25"/>
          <p:cNvCxnSpPr>
            <a:cxnSpLocks noChangeShapeType="1"/>
            <a:stCxn id="839691" idx="7"/>
            <a:endCxn id="839687" idx="4"/>
          </p:cNvCxnSpPr>
          <p:nvPr/>
        </p:nvCxnSpPr>
        <p:spPr bwMode="auto">
          <a:xfrm flipV="1">
            <a:off x="5868988" y="5445125"/>
            <a:ext cx="469900" cy="285750"/>
          </a:xfrm>
          <a:prstGeom prst="straightConnector1">
            <a:avLst/>
          </a:prstGeom>
          <a:noFill/>
          <a:ln w="9525">
            <a:solidFill>
              <a:schemeClr val="tx1"/>
            </a:solidFill>
            <a:round/>
            <a:headEnd type="triangle" w="med" len="med"/>
            <a:tailEnd type="triangle" w="med" len="med"/>
          </a:ln>
          <a:effectLst/>
        </p:spPr>
      </p:cxnSp>
      <p:cxnSp>
        <p:nvCxnSpPr>
          <p:cNvPr id="839706" name="AutoShape 26"/>
          <p:cNvCxnSpPr>
            <a:cxnSpLocks noChangeShapeType="1"/>
            <a:stCxn id="839690" idx="6"/>
            <a:endCxn id="839689" idx="1"/>
          </p:cNvCxnSpPr>
          <p:nvPr/>
        </p:nvCxnSpPr>
        <p:spPr bwMode="auto">
          <a:xfrm>
            <a:off x="3346450" y="5426075"/>
            <a:ext cx="1466850" cy="344488"/>
          </a:xfrm>
          <a:prstGeom prst="straightConnector1">
            <a:avLst/>
          </a:prstGeom>
          <a:noFill/>
          <a:ln w="9525">
            <a:solidFill>
              <a:schemeClr val="tx1"/>
            </a:solidFill>
            <a:round/>
            <a:headEnd type="triangle" w="med" len="med"/>
            <a:tailEnd type="triangle" w="med" len="med"/>
          </a:ln>
          <a:effectLst/>
        </p:spPr>
      </p:cxnSp>
      <p:cxnSp>
        <p:nvCxnSpPr>
          <p:cNvPr id="839707" name="AutoShape 27"/>
          <p:cNvCxnSpPr>
            <a:cxnSpLocks noChangeShapeType="1"/>
            <a:stCxn id="839684" idx="6"/>
            <a:endCxn id="839688" idx="2"/>
          </p:cNvCxnSpPr>
          <p:nvPr/>
        </p:nvCxnSpPr>
        <p:spPr bwMode="auto">
          <a:xfrm>
            <a:off x="3265488" y="4651375"/>
            <a:ext cx="1733550" cy="611188"/>
          </a:xfrm>
          <a:prstGeom prst="straightConnector1">
            <a:avLst/>
          </a:prstGeom>
          <a:noFill/>
          <a:ln w="9525">
            <a:solidFill>
              <a:schemeClr val="tx1"/>
            </a:solidFill>
            <a:round/>
            <a:headEnd type="triangle" w="med" len="med"/>
            <a:tailEnd type="triangle" w="med" len="med"/>
          </a:ln>
          <a:effectLst/>
        </p:spPr>
      </p:cxnSp>
      <p:cxnSp>
        <p:nvCxnSpPr>
          <p:cNvPr id="839708" name="AutoShape 28"/>
          <p:cNvCxnSpPr>
            <a:cxnSpLocks noChangeShapeType="1"/>
            <a:stCxn id="839714" idx="4"/>
            <a:endCxn id="839687" idx="0"/>
          </p:cNvCxnSpPr>
          <p:nvPr/>
        </p:nvCxnSpPr>
        <p:spPr bwMode="auto">
          <a:xfrm>
            <a:off x="6172200" y="4662488"/>
            <a:ext cx="166688" cy="496887"/>
          </a:xfrm>
          <a:prstGeom prst="straightConnector1">
            <a:avLst/>
          </a:prstGeom>
          <a:noFill/>
          <a:ln w="9525">
            <a:solidFill>
              <a:schemeClr val="tx1"/>
            </a:solidFill>
            <a:round/>
            <a:headEnd type="triangle" w="med" len="med"/>
            <a:tailEnd type="triangle" w="med" len="med"/>
          </a:ln>
          <a:effectLst/>
        </p:spPr>
      </p:cxnSp>
      <p:cxnSp>
        <p:nvCxnSpPr>
          <p:cNvPr id="839710" name="AutoShape 30"/>
          <p:cNvCxnSpPr>
            <a:cxnSpLocks noChangeShapeType="1"/>
            <a:stCxn id="839688" idx="4"/>
            <a:endCxn id="839689" idx="0"/>
          </p:cNvCxnSpPr>
          <p:nvPr/>
        </p:nvCxnSpPr>
        <p:spPr bwMode="auto">
          <a:xfrm flipH="1">
            <a:off x="4913313" y="5403850"/>
            <a:ext cx="230187" cy="325438"/>
          </a:xfrm>
          <a:prstGeom prst="straightConnector1">
            <a:avLst/>
          </a:prstGeom>
          <a:noFill/>
          <a:ln w="9525">
            <a:solidFill>
              <a:schemeClr val="tx1"/>
            </a:solidFill>
            <a:round/>
            <a:headEnd type="triangle" w="med" len="med"/>
            <a:tailEnd type="triangle" w="med" len="med"/>
          </a:ln>
          <a:effectLst/>
        </p:spPr>
      </p:cxnSp>
      <p:cxnSp>
        <p:nvCxnSpPr>
          <p:cNvPr id="839711" name="AutoShape 31"/>
          <p:cNvCxnSpPr>
            <a:cxnSpLocks noChangeShapeType="1"/>
          </p:cNvCxnSpPr>
          <p:nvPr/>
        </p:nvCxnSpPr>
        <p:spPr bwMode="auto">
          <a:xfrm flipH="1" flipV="1">
            <a:off x="3132138" y="4797425"/>
            <a:ext cx="82550" cy="488950"/>
          </a:xfrm>
          <a:prstGeom prst="straightConnector1">
            <a:avLst/>
          </a:prstGeom>
          <a:noFill/>
          <a:ln w="9525">
            <a:solidFill>
              <a:schemeClr val="tx1"/>
            </a:solidFill>
            <a:round/>
            <a:headEnd type="triangle" w="med" len="med"/>
            <a:tailEnd type="triangle" w="med" len="med"/>
          </a:ln>
          <a:effectLst/>
        </p:spPr>
      </p:cxnSp>
      <p:cxnSp>
        <p:nvCxnSpPr>
          <p:cNvPr id="839712" name="AutoShape 32"/>
          <p:cNvCxnSpPr>
            <a:cxnSpLocks noChangeShapeType="1"/>
            <a:stCxn id="839688" idx="5"/>
            <a:endCxn id="839691" idx="1"/>
          </p:cNvCxnSpPr>
          <p:nvPr/>
        </p:nvCxnSpPr>
        <p:spPr bwMode="auto">
          <a:xfrm>
            <a:off x="5243513" y="5362575"/>
            <a:ext cx="425450" cy="368300"/>
          </a:xfrm>
          <a:prstGeom prst="straightConnector1">
            <a:avLst/>
          </a:prstGeom>
          <a:noFill/>
          <a:ln w="9525">
            <a:solidFill>
              <a:schemeClr val="tx1"/>
            </a:solidFill>
            <a:round/>
            <a:headEnd type="triangle" w="med" len="med"/>
            <a:tailEnd type="triangle" w="med" len="med"/>
          </a:ln>
          <a:effectLst/>
        </p:spPr>
      </p:cxnSp>
      <p:cxnSp>
        <p:nvCxnSpPr>
          <p:cNvPr id="839713" name="AutoShape 33"/>
          <p:cNvCxnSpPr>
            <a:cxnSpLocks noChangeShapeType="1"/>
            <a:stCxn id="839686" idx="5"/>
            <a:endCxn id="839687" idx="1"/>
          </p:cNvCxnSpPr>
          <p:nvPr/>
        </p:nvCxnSpPr>
        <p:spPr bwMode="auto">
          <a:xfrm>
            <a:off x="5443538" y="4176713"/>
            <a:ext cx="793750" cy="1025525"/>
          </a:xfrm>
          <a:prstGeom prst="straightConnector1">
            <a:avLst/>
          </a:prstGeom>
          <a:noFill/>
          <a:ln w="9525">
            <a:solidFill>
              <a:schemeClr val="tx1"/>
            </a:solidFill>
            <a:round/>
            <a:headEnd type="triangle" w="med" len="med"/>
            <a:tailEnd type="triangle" w="med" len="med"/>
          </a:ln>
          <a:effectLst/>
        </p:spPr>
      </p:cxnSp>
      <p:sp>
        <p:nvSpPr>
          <p:cNvPr id="839714" name="Oval 34"/>
          <p:cNvSpPr>
            <a:spLocks noChangeArrowheads="1"/>
          </p:cNvSpPr>
          <p:nvPr/>
        </p:nvSpPr>
        <p:spPr bwMode="auto">
          <a:xfrm>
            <a:off x="6029325" y="4376738"/>
            <a:ext cx="287338" cy="285750"/>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r>
              <a:rPr lang="en-US" sz="1600">
                <a:solidFill>
                  <a:schemeClr val="tx1"/>
                </a:solidFill>
              </a:rPr>
              <a:t>1</a:t>
            </a:r>
          </a:p>
        </p:txBody>
      </p:sp>
      <p:cxnSp>
        <p:nvCxnSpPr>
          <p:cNvPr id="839715" name="AutoShape 35"/>
          <p:cNvCxnSpPr>
            <a:cxnSpLocks noChangeShapeType="1"/>
            <a:stCxn id="839688" idx="7"/>
            <a:endCxn id="839714" idx="3"/>
          </p:cNvCxnSpPr>
          <p:nvPr/>
        </p:nvCxnSpPr>
        <p:spPr bwMode="auto">
          <a:xfrm flipV="1">
            <a:off x="5243513" y="4619625"/>
            <a:ext cx="828675" cy="541338"/>
          </a:xfrm>
          <a:prstGeom prst="straightConnector1">
            <a:avLst/>
          </a:prstGeom>
          <a:noFill/>
          <a:ln w="9525">
            <a:solidFill>
              <a:schemeClr val="tx1"/>
            </a:solidFill>
            <a:round/>
            <a:headEnd type="triangle" w="med" len="med"/>
            <a:tailEnd type="triangle" w="med" len="med"/>
          </a:ln>
          <a:effectLst/>
        </p:spPr>
      </p:cxnSp>
      <p:cxnSp>
        <p:nvCxnSpPr>
          <p:cNvPr id="839716" name="AutoShape 36"/>
          <p:cNvCxnSpPr>
            <a:cxnSpLocks noChangeShapeType="1"/>
            <a:stCxn id="839689" idx="7"/>
            <a:endCxn id="839687" idx="3"/>
          </p:cNvCxnSpPr>
          <p:nvPr/>
        </p:nvCxnSpPr>
        <p:spPr bwMode="auto">
          <a:xfrm flipV="1">
            <a:off x="5014913" y="5402263"/>
            <a:ext cx="1222375" cy="368300"/>
          </a:xfrm>
          <a:prstGeom prst="straightConnector1">
            <a:avLst/>
          </a:prstGeom>
          <a:noFill/>
          <a:ln w="9525">
            <a:solidFill>
              <a:schemeClr val="tx1"/>
            </a:solidFill>
            <a:round/>
            <a:headEnd type="triangle" w="med" len="med"/>
            <a:tailEnd type="triangle" w="med" len="med"/>
          </a:ln>
          <a:effectLst/>
        </p:spPr>
      </p:cxnSp>
      <p:cxnSp>
        <p:nvCxnSpPr>
          <p:cNvPr id="839717" name="AutoShape 37"/>
          <p:cNvCxnSpPr>
            <a:cxnSpLocks noChangeShapeType="1"/>
            <a:stCxn id="839691" idx="0"/>
            <a:endCxn id="839686" idx="4"/>
          </p:cNvCxnSpPr>
          <p:nvPr/>
        </p:nvCxnSpPr>
        <p:spPr bwMode="auto">
          <a:xfrm flipH="1" flipV="1">
            <a:off x="5341938" y="4217988"/>
            <a:ext cx="427037" cy="1471612"/>
          </a:xfrm>
          <a:prstGeom prst="straightConnector1">
            <a:avLst/>
          </a:prstGeom>
          <a:noFill/>
          <a:ln w="9525">
            <a:solidFill>
              <a:schemeClr val="tx1"/>
            </a:solidFill>
            <a:round/>
            <a:headEnd type="triangle" w="med" len="med"/>
            <a:tailEnd type="triangle" w="med" len="med"/>
          </a:ln>
          <a:effectLst/>
        </p:spPr>
      </p:cxnSp>
      <p:cxnSp>
        <p:nvCxnSpPr>
          <p:cNvPr id="839718" name="AutoShape 38"/>
          <p:cNvCxnSpPr>
            <a:cxnSpLocks noChangeShapeType="1"/>
            <a:stCxn id="839685" idx="6"/>
            <a:endCxn id="839714" idx="2"/>
          </p:cNvCxnSpPr>
          <p:nvPr/>
        </p:nvCxnSpPr>
        <p:spPr bwMode="auto">
          <a:xfrm>
            <a:off x="4540250" y="4243388"/>
            <a:ext cx="1489075" cy="277812"/>
          </a:xfrm>
          <a:prstGeom prst="straightConnector1">
            <a:avLst/>
          </a:prstGeom>
          <a:noFill/>
          <a:ln w="9525">
            <a:solidFill>
              <a:schemeClr val="tx1"/>
            </a:solidFill>
            <a:round/>
            <a:headEnd type="triangle" w="med" len="med"/>
            <a:tailEnd type="triangle" w="med" len="med"/>
          </a:ln>
          <a:effectLst/>
        </p:spPr>
      </p:cxnSp>
      <p:cxnSp>
        <p:nvCxnSpPr>
          <p:cNvPr id="839719" name="AutoShape 39"/>
          <p:cNvCxnSpPr>
            <a:cxnSpLocks noChangeShapeType="1"/>
            <a:stCxn id="839690" idx="0"/>
            <a:endCxn id="839684" idx="4"/>
          </p:cNvCxnSpPr>
          <p:nvPr/>
        </p:nvCxnSpPr>
        <p:spPr bwMode="auto">
          <a:xfrm flipH="1" flipV="1">
            <a:off x="3124200" y="4792663"/>
            <a:ext cx="80963" cy="488950"/>
          </a:xfrm>
          <a:prstGeom prst="straightConnector1">
            <a:avLst/>
          </a:prstGeom>
          <a:noFill/>
          <a:ln w="19050">
            <a:solidFill>
              <a:srgbClr val="FF0000"/>
            </a:solidFill>
            <a:round/>
            <a:headEnd type="triangle" w="lg" len="lg"/>
            <a:tailEnd/>
          </a:ln>
          <a:effectLst/>
        </p:spPr>
      </p:cxnSp>
      <p:cxnSp>
        <p:nvCxnSpPr>
          <p:cNvPr id="839720" name="AutoShape 40"/>
          <p:cNvCxnSpPr>
            <a:cxnSpLocks noChangeShapeType="1"/>
            <a:stCxn id="839690" idx="7"/>
            <a:endCxn id="839685" idx="3"/>
          </p:cNvCxnSpPr>
          <p:nvPr/>
        </p:nvCxnSpPr>
        <p:spPr bwMode="auto">
          <a:xfrm flipV="1">
            <a:off x="3305175" y="4343400"/>
            <a:ext cx="992188" cy="979488"/>
          </a:xfrm>
          <a:prstGeom prst="straightConnector1">
            <a:avLst/>
          </a:prstGeom>
          <a:noFill/>
          <a:ln w="19050">
            <a:solidFill>
              <a:srgbClr val="FF0000"/>
            </a:solidFill>
            <a:round/>
            <a:headEnd type="triangle" w="lg" len="lg"/>
            <a:tailEnd/>
          </a:ln>
          <a:effectLst/>
        </p:spPr>
      </p:cxnSp>
      <p:cxnSp>
        <p:nvCxnSpPr>
          <p:cNvPr id="839721" name="AutoShape 41"/>
          <p:cNvCxnSpPr>
            <a:cxnSpLocks noChangeShapeType="1"/>
            <a:stCxn id="839690" idx="6"/>
            <a:endCxn id="839689" idx="1"/>
          </p:cNvCxnSpPr>
          <p:nvPr/>
        </p:nvCxnSpPr>
        <p:spPr bwMode="auto">
          <a:xfrm>
            <a:off x="3346450" y="5424488"/>
            <a:ext cx="1466850" cy="346075"/>
          </a:xfrm>
          <a:prstGeom prst="straightConnector1">
            <a:avLst/>
          </a:prstGeom>
          <a:noFill/>
          <a:ln w="19050">
            <a:solidFill>
              <a:srgbClr val="FF0000"/>
            </a:solidFill>
            <a:round/>
            <a:headEnd type="triangle" w="lg" len="lg"/>
            <a:tailEnd/>
          </a:ln>
          <a:effectLst/>
        </p:spPr>
      </p:cxnSp>
      <p:cxnSp>
        <p:nvCxnSpPr>
          <p:cNvPr id="839722" name="AutoShape 42"/>
          <p:cNvCxnSpPr>
            <a:cxnSpLocks noChangeShapeType="1"/>
            <a:stCxn id="839689" idx="0"/>
            <a:endCxn id="839688" idx="4"/>
          </p:cNvCxnSpPr>
          <p:nvPr/>
        </p:nvCxnSpPr>
        <p:spPr bwMode="auto">
          <a:xfrm flipV="1">
            <a:off x="4914900" y="5403850"/>
            <a:ext cx="227013" cy="325438"/>
          </a:xfrm>
          <a:prstGeom prst="straightConnector1">
            <a:avLst/>
          </a:prstGeom>
          <a:noFill/>
          <a:ln w="19050">
            <a:solidFill>
              <a:srgbClr val="FF0000"/>
            </a:solidFill>
            <a:round/>
            <a:headEnd type="triangle" w="lg" len="lg"/>
            <a:tailEnd/>
          </a:ln>
          <a:effectLst/>
        </p:spPr>
      </p:cxnSp>
      <p:cxnSp>
        <p:nvCxnSpPr>
          <p:cNvPr id="839723" name="AutoShape 43"/>
          <p:cNvCxnSpPr>
            <a:cxnSpLocks noChangeShapeType="1"/>
            <a:stCxn id="839687" idx="5"/>
            <a:endCxn id="839687" idx="0"/>
          </p:cNvCxnSpPr>
          <p:nvPr/>
        </p:nvCxnSpPr>
        <p:spPr bwMode="auto">
          <a:xfrm rot="16200000" flipV="1">
            <a:off x="6266656" y="5231607"/>
            <a:ext cx="244475" cy="100012"/>
          </a:xfrm>
          <a:prstGeom prst="curvedConnector5">
            <a:avLst>
              <a:gd name="adj1" fmla="val -7796"/>
              <a:gd name="adj2" fmla="val -288889"/>
              <a:gd name="adj3" fmla="val 164282"/>
            </a:avLst>
          </a:prstGeom>
          <a:noFill/>
          <a:ln w="19050">
            <a:solidFill>
              <a:srgbClr val="FF0000"/>
            </a:solidFill>
            <a:round/>
            <a:headEnd type="triangle" w="lg" len="lg"/>
            <a:tailEnd/>
          </a:ln>
          <a:effectLst/>
        </p:spPr>
      </p:cxnSp>
      <p:cxnSp>
        <p:nvCxnSpPr>
          <p:cNvPr id="839724" name="AutoShape 44"/>
          <p:cNvCxnSpPr>
            <a:cxnSpLocks noChangeShapeType="1"/>
            <a:stCxn id="839687" idx="0"/>
            <a:endCxn id="839714" idx="4"/>
          </p:cNvCxnSpPr>
          <p:nvPr/>
        </p:nvCxnSpPr>
        <p:spPr bwMode="auto">
          <a:xfrm flipH="1" flipV="1">
            <a:off x="6173788" y="4662488"/>
            <a:ext cx="165100" cy="496887"/>
          </a:xfrm>
          <a:prstGeom prst="straightConnector1">
            <a:avLst/>
          </a:prstGeom>
          <a:noFill/>
          <a:ln w="19050">
            <a:solidFill>
              <a:srgbClr val="FF0000"/>
            </a:solidFill>
            <a:round/>
            <a:headEnd type="triangle" w="lg" len="lg"/>
            <a:tailEnd/>
          </a:ln>
          <a:effectLst/>
        </p:spPr>
      </p:cxnSp>
      <p:cxnSp>
        <p:nvCxnSpPr>
          <p:cNvPr id="839726" name="AutoShape 46"/>
          <p:cNvCxnSpPr>
            <a:cxnSpLocks noChangeShapeType="1"/>
            <a:stCxn id="839690" idx="5"/>
            <a:endCxn id="839692" idx="2"/>
          </p:cNvCxnSpPr>
          <p:nvPr/>
        </p:nvCxnSpPr>
        <p:spPr bwMode="auto">
          <a:xfrm>
            <a:off x="3305175" y="5526088"/>
            <a:ext cx="652463" cy="428625"/>
          </a:xfrm>
          <a:prstGeom prst="straightConnector1">
            <a:avLst/>
          </a:prstGeom>
          <a:noFill/>
          <a:ln w="19050">
            <a:solidFill>
              <a:srgbClr val="FF0000"/>
            </a:solidFill>
            <a:round/>
            <a:headEnd type="triangle" w="lg" len="lg"/>
            <a:tailEnd/>
          </a:ln>
          <a:effectLst/>
        </p:spPr>
      </p:cxnSp>
      <p:cxnSp>
        <p:nvCxnSpPr>
          <p:cNvPr id="839727" name="AutoShape 47"/>
          <p:cNvCxnSpPr>
            <a:cxnSpLocks noChangeShapeType="1"/>
            <a:stCxn id="839690" idx="4"/>
            <a:endCxn id="839690" idx="1"/>
          </p:cNvCxnSpPr>
          <p:nvPr/>
        </p:nvCxnSpPr>
        <p:spPr bwMode="auto">
          <a:xfrm rot="16200000" flipV="1">
            <a:off x="3032125" y="5394326"/>
            <a:ext cx="244475" cy="101600"/>
          </a:xfrm>
          <a:prstGeom prst="curvedConnector5">
            <a:avLst>
              <a:gd name="adj1" fmla="val -57796"/>
              <a:gd name="adj2" fmla="val 376560"/>
              <a:gd name="adj3" fmla="val 112986"/>
            </a:avLst>
          </a:prstGeom>
          <a:noFill/>
          <a:ln w="19050">
            <a:solidFill>
              <a:srgbClr val="FF0000"/>
            </a:solidFill>
            <a:round/>
            <a:headEnd type="triangle" w="lg" len="lg"/>
            <a:tailEnd/>
          </a:ln>
          <a:effectLst/>
        </p:spPr>
      </p:cxnSp>
      <p:cxnSp>
        <p:nvCxnSpPr>
          <p:cNvPr id="839728" name="AutoShape 48"/>
          <p:cNvCxnSpPr>
            <a:cxnSpLocks noChangeShapeType="1"/>
            <a:stCxn id="839687" idx="1"/>
            <a:endCxn id="839686" idx="5"/>
          </p:cNvCxnSpPr>
          <p:nvPr/>
        </p:nvCxnSpPr>
        <p:spPr bwMode="auto">
          <a:xfrm flipH="1" flipV="1">
            <a:off x="5443538" y="4176713"/>
            <a:ext cx="793750" cy="1023937"/>
          </a:xfrm>
          <a:prstGeom prst="straightConnector1">
            <a:avLst/>
          </a:prstGeom>
          <a:noFill/>
          <a:ln w="19050">
            <a:solidFill>
              <a:srgbClr val="FF0000"/>
            </a:solidFill>
            <a:round/>
            <a:headEnd type="triangle" w="lg" len="lg"/>
            <a:tailEn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3970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3970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83969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83971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83971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83970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3971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83971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8397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397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397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397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397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397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397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397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397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83971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83972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83972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83972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839727"/>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839722"/>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839723"/>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839724"/>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839728"/>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83971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3970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3971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3971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3970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3971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3970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39699"/>
                                        </p:tgtEl>
                                        <p:attrNameLst>
                                          <p:attrName>style.visibility</p:attrName>
                                        </p:attrNameLst>
                                      </p:cBhvr>
                                      <p:to>
                                        <p:strVal val="visible"/>
                                      </p:to>
                                    </p:set>
                                  </p:childTnLst>
                                </p:cTn>
                              </p:par>
                              <p:par>
                                <p:cTn id="75" presetID="1" presetClass="emph" presetSubtype="2" fill="hold" nodeType="withEffect">
                                  <p:stCondLst>
                                    <p:cond delay="0"/>
                                  </p:stCondLst>
                                  <p:childTnLst>
                                    <p:animClr clrSpc="rgb" dir="cw">
                                      <p:cBhvr>
                                        <p:cTn id="76" dur="500" fill="hold"/>
                                        <p:tgtEl>
                                          <p:spTgt spid="839687"/>
                                        </p:tgtEl>
                                        <p:attrNameLst>
                                          <p:attrName>fillcolor</p:attrName>
                                        </p:attrNameLst>
                                      </p:cBhvr>
                                      <p:to>
                                        <a:srgbClr val="FF0000"/>
                                      </p:to>
                                    </p:animClr>
                                    <p:set>
                                      <p:cBhvr>
                                        <p:cTn id="77" dur="500" fill="hold"/>
                                        <p:tgtEl>
                                          <p:spTgt spid="839687"/>
                                        </p:tgtEl>
                                        <p:attrNameLst>
                                          <p:attrName>fill.type</p:attrName>
                                        </p:attrNameLst>
                                      </p:cBhvr>
                                      <p:to>
                                        <p:strVal val="solid"/>
                                      </p:to>
                                    </p:set>
                                    <p:set>
                                      <p:cBhvr>
                                        <p:cTn id="78" dur="500" fill="hold"/>
                                        <p:tgtEl>
                                          <p:spTgt spid="839687"/>
                                        </p:tgtEl>
                                        <p:attrNameLst>
                                          <p:attrName>fill.on</p:attrName>
                                        </p:attrNameLst>
                                      </p:cBhvr>
                                      <p:to>
                                        <p:strVal val="true"/>
                                      </p:to>
                                    </p:set>
                                  </p:childTnLst>
                                </p:cTn>
                              </p:par>
                              <p:par>
                                <p:cTn id="79" presetID="1" presetClass="emph" presetSubtype="2" fill="hold" nodeType="withEffect">
                                  <p:stCondLst>
                                    <p:cond delay="0"/>
                                  </p:stCondLst>
                                  <p:childTnLst>
                                    <p:animClr clrSpc="rgb" dir="cw">
                                      <p:cBhvr>
                                        <p:cTn id="80" dur="500" fill="hold"/>
                                        <p:tgtEl>
                                          <p:spTgt spid="839689"/>
                                        </p:tgtEl>
                                        <p:attrNameLst>
                                          <p:attrName>fillcolor</p:attrName>
                                        </p:attrNameLst>
                                      </p:cBhvr>
                                      <p:to>
                                        <a:srgbClr val="FF0000"/>
                                      </p:to>
                                    </p:animClr>
                                    <p:set>
                                      <p:cBhvr>
                                        <p:cTn id="81" dur="500" fill="hold"/>
                                        <p:tgtEl>
                                          <p:spTgt spid="839689"/>
                                        </p:tgtEl>
                                        <p:attrNameLst>
                                          <p:attrName>fill.type</p:attrName>
                                        </p:attrNameLst>
                                      </p:cBhvr>
                                      <p:to>
                                        <p:strVal val="solid"/>
                                      </p:to>
                                    </p:set>
                                    <p:set>
                                      <p:cBhvr>
                                        <p:cTn id="82" dur="500" fill="hold"/>
                                        <p:tgtEl>
                                          <p:spTgt spid="839689"/>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500" fill="hold"/>
                                        <p:tgtEl>
                                          <p:spTgt spid="839690"/>
                                        </p:tgtEl>
                                        <p:attrNameLst>
                                          <p:attrName>fillcolor</p:attrName>
                                        </p:attrNameLst>
                                      </p:cBhvr>
                                      <p:to>
                                        <a:srgbClr val="FF0000"/>
                                      </p:to>
                                    </p:animClr>
                                    <p:set>
                                      <p:cBhvr>
                                        <p:cTn id="85" dur="500" fill="hold"/>
                                        <p:tgtEl>
                                          <p:spTgt spid="839690"/>
                                        </p:tgtEl>
                                        <p:attrNameLst>
                                          <p:attrName>fill.type</p:attrName>
                                        </p:attrNameLst>
                                      </p:cBhvr>
                                      <p:to>
                                        <p:strVal val="solid"/>
                                      </p:to>
                                    </p:set>
                                    <p:set>
                                      <p:cBhvr>
                                        <p:cTn id="86" dur="500" fill="hold"/>
                                        <p:tgtEl>
                                          <p:spTgt spid="83969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ChangeArrowheads="1"/>
          </p:cNvSpPr>
          <p:nvPr>
            <p:ph type="title"/>
          </p:nvPr>
        </p:nvSpPr>
        <p:spPr/>
        <p:txBody>
          <a:bodyPr/>
          <a:lstStyle/>
          <a:p>
            <a:r>
              <a:rPr lang="en-US" dirty="0"/>
              <a:t>“Largest ID” Algorithm, Analysis </a:t>
            </a:r>
            <a:r>
              <a:rPr lang="en-US" dirty="0" smtClean="0"/>
              <a:t>1</a:t>
            </a:r>
            <a:endParaRPr lang="en-US" dirty="0"/>
          </a:p>
        </p:txBody>
      </p:sp>
      <p:sp>
        <p:nvSpPr>
          <p:cNvPr id="841731" name="Rectangle 3"/>
          <p:cNvSpPr>
            <a:spLocks noGrp="1" noChangeArrowheads="1"/>
          </p:cNvSpPr>
          <p:nvPr>
            <p:ph type="body" idx="1"/>
          </p:nvPr>
        </p:nvSpPr>
        <p:spPr/>
        <p:txBody>
          <a:bodyPr/>
          <a:lstStyle/>
          <a:p>
            <a:endParaRPr lang="en-US"/>
          </a:p>
          <a:p>
            <a:r>
              <a:rPr lang="en-US"/>
              <a:t>To simplify analysis: assume graph is UDG</a:t>
            </a:r>
            <a:br>
              <a:rPr lang="en-US"/>
            </a:br>
            <a:r>
              <a:rPr lang="en-US"/>
              <a:t>(same analysis works for UBG based on doubling metric)</a:t>
            </a:r>
          </a:p>
          <a:p>
            <a:endParaRPr lang="en-US"/>
          </a:p>
          <a:p>
            <a:r>
              <a:rPr lang="en-US"/>
              <a:t>We look at a disk S of diameter 1:</a:t>
            </a:r>
          </a:p>
        </p:txBody>
      </p:sp>
      <p:sp>
        <p:nvSpPr>
          <p:cNvPr id="841732" name="Oval 4"/>
          <p:cNvSpPr>
            <a:spLocks noChangeArrowheads="1"/>
          </p:cNvSpPr>
          <p:nvPr/>
        </p:nvSpPr>
        <p:spPr bwMode="auto">
          <a:xfrm>
            <a:off x="4572000" y="2708275"/>
            <a:ext cx="2879725" cy="2881313"/>
          </a:xfrm>
          <a:prstGeom prst="ellipse">
            <a:avLst/>
          </a:prstGeom>
          <a:solidFill>
            <a:schemeClr val="accent1"/>
          </a:solidFill>
          <a:ln w="9525" algn="ctr">
            <a:solidFill>
              <a:schemeClr val="tx1"/>
            </a:solidFill>
            <a:round/>
            <a:headEnd/>
            <a:tailEnd/>
          </a:ln>
          <a:effectLst/>
        </p:spPr>
        <p:txBody>
          <a:bodyPr wrap="none" anchor="ctr"/>
          <a:lstStyle/>
          <a:p>
            <a:endParaRPr lang="en-US"/>
          </a:p>
        </p:txBody>
      </p:sp>
      <p:sp>
        <p:nvSpPr>
          <p:cNvPr id="841733" name="Oval 5"/>
          <p:cNvSpPr>
            <a:spLocks noChangeArrowheads="1"/>
          </p:cNvSpPr>
          <p:nvPr/>
        </p:nvSpPr>
        <p:spPr bwMode="auto">
          <a:xfrm>
            <a:off x="5795963" y="5084763"/>
            <a:ext cx="142875" cy="144462"/>
          </a:xfrm>
          <a:prstGeom prst="ellipse">
            <a:avLst/>
          </a:prstGeom>
          <a:solidFill>
            <a:schemeClr val="tx1"/>
          </a:solidFill>
          <a:ln w="19050" algn="ctr">
            <a:solidFill>
              <a:schemeClr val="tx1"/>
            </a:solidFill>
            <a:round/>
            <a:headEnd/>
            <a:tailEnd/>
          </a:ln>
          <a:effectLst/>
        </p:spPr>
        <p:txBody>
          <a:bodyPr wrap="none" anchor="ctr"/>
          <a:lstStyle/>
          <a:p>
            <a:endParaRPr lang="en-US" sz="2000"/>
          </a:p>
        </p:txBody>
      </p:sp>
      <p:sp>
        <p:nvSpPr>
          <p:cNvPr id="841734" name="Oval 6"/>
          <p:cNvSpPr>
            <a:spLocks noChangeArrowheads="1"/>
          </p:cNvSpPr>
          <p:nvPr/>
        </p:nvSpPr>
        <p:spPr bwMode="auto">
          <a:xfrm>
            <a:off x="4859338" y="4508500"/>
            <a:ext cx="142875" cy="144463"/>
          </a:xfrm>
          <a:prstGeom prst="ellipse">
            <a:avLst/>
          </a:prstGeom>
          <a:solidFill>
            <a:schemeClr val="tx1"/>
          </a:solidFill>
          <a:ln w="9525" algn="ctr">
            <a:noFill/>
            <a:round/>
            <a:headEnd/>
            <a:tailEnd/>
          </a:ln>
          <a:effectLst/>
        </p:spPr>
        <p:txBody>
          <a:bodyPr wrap="none" anchor="ctr"/>
          <a:lstStyle/>
          <a:p>
            <a:endParaRPr lang="en-US" sz="2000"/>
          </a:p>
        </p:txBody>
      </p:sp>
      <p:sp>
        <p:nvSpPr>
          <p:cNvPr id="841735" name="Oval 7"/>
          <p:cNvSpPr>
            <a:spLocks noChangeArrowheads="1"/>
          </p:cNvSpPr>
          <p:nvPr/>
        </p:nvSpPr>
        <p:spPr bwMode="auto">
          <a:xfrm>
            <a:off x="5580063" y="3860800"/>
            <a:ext cx="142875" cy="144463"/>
          </a:xfrm>
          <a:prstGeom prst="ellipse">
            <a:avLst/>
          </a:prstGeom>
          <a:solidFill>
            <a:schemeClr val="tx1"/>
          </a:solidFill>
          <a:ln w="9525" algn="ctr">
            <a:noFill/>
            <a:round/>
            <a:headEnd/>
            <a:tailEnd/>
          </a:ln>
          <a:effectLst/>
        </p:spPr>
        <p:txBody>
          <a:bodyPr wrap="none" anchor="ctr"/>
          <a:lstStyle/>
          <a:p>
            <a:endParaRPr lang="en-US" sz="2000"/>
          </a:p>
        </p:txBody>
      </p:sp>
      <p:sp>
        <p:nvSpPr>
          <p:cNvPr id="841736" name="Oval 8"/>
          <p:cNvSpPr>
            <a:spLocks noChangeArrowheads="1"/>
          </p:cNvSpPr>
          <p:nvPr/>
        </p:nvSpPr>
        <p:spPr bwMode="auto">
          <a:xfrm>
            <a:off x="6443663" y="4508500"/>
            <a:ext cx="142875" cy="144463"/>
          </a:xfrm>
          <a:prstGeom prst="ellipse">
            <a:avLst/>
          </a:prstGeom>
          <a:solidFill>
            <a:schemeClr val="tx1"/>
          </a:solidFill>
          <a:ln w="9525" algn="ctr">
            <a:noFill/>
            <a:round/>
            <a:headEnd/>
            <a:tailEnd/>
          </a:ln>
          <a:effectLst/>
        </p:spPr>
        <p:txBody>
          <a:bodyPr wrap="none" anchor="ctr"/>
          <a:lstStyle/>
          <a:p>
            <a:endParaRPr lang="en-US" sz="2000"/>
          </a:p>
        </p:txBody>
      </p:sp>
      <p:sp>
        <p:nvSpPr>
          <p:cNvPr id="841737" name="Oval 9"/>
          <p:cNvSpPr>
            <a:spLocks noChangeArrowheads="1"/>
          </p:cNvSpPr>
          <p:nvPr/>
        </p:nvSpPr>
        <p:spPr bwMode="auto">
          <a:xfrm>
            <a:off x="6948488" y="5013325"/>
            <a:ext cx="142875" cy="144463"/>
          </a:xfrm>
          <a:prstGeom prst="ellipse">
            <a:avLst/>
          </a:prstGeom>
          <a:solidFill>
            <a:schemeClr val="tx1"/>
          </a:solidFill>
          <a:ln w="9525" algn="ctr">
            <a:noFill/>
            <a:round/>
            <a:headEnd/>
            <a:tailEnd/>
          </a:ln>
          <a:effectLst/>
        </p:spPr>
        <p:txBody>
          <a:bodyPr wrap="none" anchor="ctr"/>
          <a:lstStyle/>
          <a:p>
            <a:endParaRPr lang="en-US" sz="2000"/>
          </a:p>
        </p:txBody>
      </p:sp>
      <p:sp>
        <p:nvSpPr>
          <p:cNvPr id="841738" name="Oval 10"/>
          <p:cNvSpPr>
            <a:spLocks noChangeArrowheads="1"/>
          </p:cNvSpPr>
          <p:nvPr/>
        </p:nvSpPr>
        <p:spPr bwMode="auto">
          <a:xfrm>
            <a:off x="5651500" y="3213100"/>
            <a:ext cx="142875" cy="144463"/>
          </a:xfrm>
          <a:prstGeom prst="ellipse">
            <a:avLst/>
          </a:prstGeom>
          <a:solidFill>
            <a:schemeClr val="tx1"/>
          </a:solidFill>
          <a:ln w="9525" algn="ctr">
            <a:noFill/>
            <a:round/>
            <a:headEnd/>
            <a:tailEnd/>
          </a:ln>
          <a:effectLst/>
        </p:spPr>
        <p:txBody>
          <a:bodyPr wrap="none" anchor="ctr"/>
          <a:lstStyle/>
          <a:p>
            <a:endParaRPr lang="en-US" sz="2000"/>
          </a:p>
        </p:txBody>
      </p:sp>
      <p:sp>
        <p:nvSpPr>
          <p:cNvPr id="841739" name="Oval 11"/>
          <p:cNvSpPr>
            <a:spLocks noChangeArrowheads="1"/>
          </p:cNvSpPr>
          <p:nvPr/>
        </p:nvSpPr>
        <p:spPr bwMode="auto">
          <a:xfrm>
            <a:off x="6588125" y="3213100"/>
            <a:ext cx="142875" cy="144463"/>
          </a:xfrm>
          <a:prstGeom prst="ellipse">
            <a:avLst/>
          </a:prstGeom>
          <a:solidFill>
            <a:schemeClr val="tx1"/>
          </a:solidFill>
          <a:ln w="9525" algn="ctr">
            <a:noFill/>
            <a:round/>
            <a:headEnd/>
            <a:tailEnd/>
          </a:ln>
          <a:effectLst/>
        </p:spPr>
        <p:txBody>
          <a:bodyPr wrap="none" anchor="ctr"/>
          <a:lstStyle/>
          <a:p>
            <a:endParaRPr lang="en-US" sz="2000"/>
          </a:p>
        </p:txBody>
      </p:sp>
      <p:sp>
        <p:nvSpPr>
          <p:cNvPr id="841740" name="Oval 12"/>
          <p:cNvSpPr>
            <a:spLocks noChangeArrowheads="1"/>
          </p:cNvSpPr>
          <p:nvPr/>
        </p:nvSpPr>
        <p:spPr bwMode="auto">
          <a:xfrm>
            <a:off x="5795963" y="2781300"/>
            <a:ext cx="142875" cy="144463"/>
          </a:xfrm>
          <a:prstGeom prst="ellipse">
            <a:avLst/>
          </a:prstGeom>
          <a:solidFill>
            <a:schemeClr val="tx1"/>
          </a:solidFill>
          <a:ln w="9525" algn="ctr">
            <a:noFill/>
            <a:round/>
            <a:headEnd/>
            <a:tailEnd/>
          </a:ln>
          <a:effectLst/>
        </p:spPr>
        <p:txBody>
          <a:bodyPr wrap="none" anchor="ctr"/>
          <a:lstStyle/>
          <a:p>
            <a:endParaRPr lang="en-US" sz="2000"/>
          </a:p>
        </p:txBody>
      </p:sp>
      <p:sp>
        <p:nvSpPr>
          <p:cNvPr id="841741" name="Line 13"/>
          <p:cNvSpPr>
            <a:spLocks noChangeShapeType="1"/>
          </p:cNvSpPr>
          <p:nvPr/>
        </p:nvSpPr>
        <p:spPr bwMode="auto">
          <a:xfrm flipV="1">
            <a:off x="4932363" y="3933825"/>
            <a:ext cx="719137" cy="647700"/>
          </a:xfrm>
          <a:prstGeom prst="line">
            <a:avLst/>
          </a:prstGeom>
          <a:noFill/>
          <a:ln w="19050">
            <a:solidFill>
              <a:schemeClr val="tx1"/>
            </a:solidFill>
            <a:round/>
            <a:headEnd/>
            <a:tailEnd/>
          </a:ln>
          <a:effectLst/>
        </p:spPr>
        <p:txBody>
          <a:bodyPr/>
          <a:lstStyle/>
          <a:p>
            <a:endParaRPr lang="en-US" sz="2000"/>
          </a:p>
        </p:txBody>
      </p:sp>
      <p:sp>
        <p:nvSpPr>
          <p:cNvPr id="841742" name="Line 14"/>
          <p:cNvSpPr>
            <a:spLocks noChangeShapeType="1"/>
          </p:cNvSpPr>
          <p:nvPr/>
        </p:nvSpPr>
        <p:spPr bwMode="auto">
          <a:xfrm flipH="1">
            <a:off x="5651500" y="3284538"/>
            <a:ext cx="73025" cy="649287"/>
          </a:xfrm>
          <a:prstGeom prst="line">
            <a:avLst/>
          </a:prstGeom>
          <a:noFill/>
          <a:ln w="19050">
            <a:solidFill>
              <a:schemeClr val="tx1"/>
            </a:solidFill>
            <a:round/>
            <a:headEnd/>
            <a:tailEnd/>
          </a:ln>
          <a:effectLst/>
        </p:spPr>
        <p:txBody>
          <a:bodyPr/>
          <a:lstStyle/>
          <a:p>
            <a:endParaRPr lang="en-US" sz="2000"/>
          </a:p>
        </p:txBody>
      </p:sp>
      <p:sp>
        <p:nvSpPr>
          <p:cNvPr id="841743" name="Line 15"/>
          <p:cNvSpPr>
            <a:spLocks noChangeShapeType="1"/>
          </p:cNvSpPr>
          <p:nvPr/>
        </p:nvSpPr>
        <p:spPr bwMode="auto">
          <a:xfrm>
            <a:off x="5651500" y="3933825"/>
            <a:ext cx="865188" cy="647700"/>
          </a:xfrm>
          <a:prstGeom prst="line">
            <a:avLst/>
          </a:prstGeom>
          <a:noFill/>
          <a:ln w="19050">
            <a:solidFill>
              <a:schemeClr val="tx1"/>
            </a:solidFill>
            <a:round/>
            <a:headEnd/>
            <a:tailEnd/>
          </a:ln>
          <a:effectLst/>
        </p:spPr>
        <p:txBody>
          <a:bodyPr/>
          <a:lstStyle/>
          <a:p>
            <a:endParaRPr lang="en-US" sz="2000"/>
          </a:p>
        </p:txBody>
      </p:sp>
      <p:sp>
        <p:nvSpPr>
          <p:cNvPr id="841744" name="Line 16"/>
          <p:cNvSpPr>
            <a:spLocks noChangeShapeType="1"/>
          </p:cNvSpPr>
          <p:nvPr/>
        </p:nvSpPr>
        <p:spPr bwMode="auto">
          <a:xfrm flipV="1">
            <a:off x="6516688" y="3284538"/>
            <a:ext cx="142875" cy="1296987"/>
          </a:xfrm>
          <a:prstGeom prst="line">
            <a:avLst/>
          </a:prstGeom>
          <a:noFill/>
          <a:ln w="19050">
            <a:solidFill>
              <a:schemeClr val="tx1"/>
            </a:solidFill>
            <a:round/>
            <a:headEnd/>
            <a:tailEnd/>
          </a:ln>
          <a:effectLst/>
        </p:spPr>
        <p:txBody>
          <a:bodyPr/>
          <a:lstStyle/>
          <a:p>
            <a:endParaRPr lang="en-US" sz="2000"/>
          </a:p>
        </p:txBody>
      </p:sp>
      <p:sp>
        <p:nvSpPr>
          <p:cNvPr id="841745" name="Line 17"/>
          <p:cNvSpPr>
            <a:spLocks noChangeShapeType="1"/>
          </p:cNvSpPr>
          <p:nvPr/>
        </p:nvSpPr>
        <p:spPr bwMode="auto">
          <a:xfrm flipH="1" flipV="1">
            <a:off x="5651500" y="3933825"/>
            <a:ext cx="215900" cy="1223963"/>
          </a:xfrm>
          <a:prstGeom prst="line">
            <a:avLst/>
          </a:prstGeom>
          <a:noFill/>
          <a:ln w="19050">
            <a:solidFill>
              <a:schemeClr val="tx1"/>
            </a:solidFill>
            <a:round/>
            <a:headEnd/>
            <a:tailEnd/>
          </a:ln>
          <a:effectLst/>
        </p:spPr>
        <p:txBody>
          <a:bodyPr/>
          <a:lstStyle/>
          <a:p>
            <a:endParaRPr lang="en-US" sz="2000"/>
          </a:p>
        </p:txBody>
      </p:sp>
      <p:sp>
        <p:nvSpPr>
          <p:cNvPr id="841746" name="Line 18"/>
          <p:cNvSpPr>
            <a:spLocks noChangeShapeType="1"/>
          </p:cNvSpPr>
          <p:nvPr/>
        </p:nvSpPr>
        <p:spPr bwMode="auto">
          <a:xfrm>
            <a:off x="4932363" y="4581525"/>
            <a:ext cx="935037" cy="576263"/>
          </a:xfrm>
          <a:prstGeom prst="line">
            <a:avLst/>
          </a:prstGeom>
          <a:noFill/>
          <a:ln w="19050">
            <a:solidFill>
              <a:schemeClr val="tx1"/>
            </a:solidFill>
            <a:round/>
            <a:headEnd/>
            <a:tailEnd/>
          </a:ln>
          <a:effectLst/>
        </p:spPr>
        <p:txBody>
          <a:bodyPr/>
          <a:lstStyle/>
          <a:p>
            <a:endParaRPr lang="en-US" sz="2000"/>
          </a:p>
        </p:txBody>
      </p:sp>
      <p:sp>
        <p:nvSpPr>
          <p:cNvPr id="841747" name="Line 19"/>
          <p:cNvSpPr>
            <a:spLocks noChangeShapeType="1"/>
          </p:cNvSpPr>
          <p:nvPr/>
        </p:nvSpPr>
        <p:spPr bwMode="auto">
          <a:xfrm>
            <a:off x="5724525" y="3284538"/>
            <a:ext cx="935038" cy="0"/>
          </a:xfrm>
          <a:prstGeom prst="line">
            <a:avLst/>
          </a:prstGeom>
          <a:noFill/>
          <a:ln w="19050">
            <a:solidFill>
              <a:schemeClr val="tx1"/>
            </a:solidFill>
            <a:round/>
            <a:headEnd/>
            <a:tailEnd/>
          </a:ln>
          <a:effectLst/>
        </p:spPr>
        <p:txBody>
          <a:bodyPr/>
          <a:lstStyle/>
          <a:p>
            <a:endParaRPr lang="en-US" sz="2000"/>
          </a:p>
        </p:txBody>
      </p:sp>
      <p:sp>
        <p:nvSpPr>
          <p:cNvPr id="841748" name="Line 20"/>
          <p:cNvSpPr>
            <a:spLocks noChangeShapeType="1"/>
          </p:cNvSpPr>
          <p:nvPr/>
        </p:nvSpPr>
        <p:spPr bwMode="auto">
          <a:xfrm>
            <a:off x="5867400" y="2852738"/>
            <a:ext cx="792163" cy="431800"/>
          </a:xfrm>
          <a:prstGeom prst="line">
            <a:avLst/>
          </a:prstGeom>
          <a:noFill/>
          <a:ln w="19050">
            <a:solidFill>
              <a:schemeClr val="tx1"/>
            </a:solidFill>
            <a:round/>
            <a:headEnd/>
            <a:tailEnd/>
          </a:ln>
          <a:effectLst/>
        </p:spPr>
        <p:txBody>
          <a:bodyPr/>
          <a:lstStyle/>
          <a:p>
            <a:endParaRPr lang="en-US" sz="2000"/>
          </a:p>
        </p:txBody>
      </p:sp>
      <p:sp>
        <p:nvSpPr>
          <p:cNvPr id="841749" name="Line 21"/>
          <p:cNvSpPr>
            <a:spLocks noChangeShapeType="1"/>
          </p:cNvSpPr>
          <p:nvPr/>
        </p:nvSpPr>
        <p:spPr bwMode="auto">
          <a:xfrm flipV="1">
            <a:off x="5867400" y="4581525"/>
            <a:ext cx="649288" cy="576263"/>
          </a:xfrm>
          <a:prstGeom prst="line">
            <a:avLst/>
          </a:prstGeom>
          <a:noFill/>
          <a:ln w="19050">
            <a:solidFill>
              <a:schemeClr val="tx1"/>
            </a:solidFill>
            <a:round/>
            <a:headEnd/>
            <a:tailEnd/>
          </a:ln>
          <a:effectLst/>
        </p:spPr>
        <p:txBody>
          <a:bodyPr/>
          <a:lstStyle/>
          <a:p>
            <a:endParaRPr lang="en-US" sz="2000"/>
          </a:p>
        </p:txBody>
      </p:sp>
      <p:sp>
        <p:nvSpPr>
          <p:cNvPr id="841750" name="Line 22"/>
          <p:cNvSpPr>
            <a:spLocks noChangeShapeType="1"/>
          </p:cNvSpPr>
          <p:nvPr/>
        </p:nvSpPr>
        <p:spPr bwMode="auto">
          <a:xfrm flipH="1" flipV="1">
            <a:off x="6659563" y="3284538"/>
            <a:ext cx="360362" cy="1800225"/>
          </a:xfrm>
          <a:prstGeom prst="line">
            <a:avLst/>
          </a:prstGeom>
          <a:noFill/>
          <a:ln w="19050">
            <a:solidFill>
              <a:schemeClr val="tx1"/>
            </a:solidFill>
            <a:round/>
            <a:headEnd/>
            <a:tailEnd/>
          </a:ln>
          <a:effectLst/>
        </p:spPr>
        <p:txBody>
          <a:bodyPr/>
          <a:lstStyle/>
          <a:p>
            <a:endParaRPr lang="en-US" sz="2000"/>
          </a:p>
        </p:txBody>
      </p:sp>
      <p:sp>
        <p:nvSpPr>
          <p:cNvPr id="841751" name="Line 23"/>
          <p:cNvSpPr>
            <a:spLocks noChangeShapeType="1"/>
          </p:cNvSpPr>
          <p:nvPr/>
        </p:nvSpPr>
        <p:spPr bwMode="auto">
          <a:xfrm flipH="1" flipV="1">
            <a:off x="5724525" y="3284538"/>
            <a:ext cx="792163" cy="1296987"/>
          </a:xfrm>
          <a:prstGeom prst="line">
            <a:avLst/>
          </a:prstGeom>
          <a:noFill/>
          <a:ln w="19050">
            <a:solidFill>
              <a:schemeClr val="tx1"/>
            </a:solidFill>
            <a:round/>
            <a:headEnd/>
            <a:tailEnd/>
          </a:ln>
          <a:effectLst/>
        </p:spPr>
        <p:txBody>
          <a:bodyPr/>
          <a:lstStyle/>
          <a:p>
            <a:endParaRPr lang="en-US" sz="2000"/>
          </a:p>
        </p:txBody>
      </p:sp>
      <p:sp>
        <p:nvSpPr>
          <p:cNvPr id="841752" name="Line 24"/>
          <p:cNvSpPr>
            <a:spLocks noChangeShapeType="1"/>
          </p:cNvSpPr>
          <p:nvPr/>
        </p:nvSpPr>
        <p:spPr bwMode="auto">
          <a:xfrm>
            <a:off x="5724525" y="3284538"/>
            <a:ext cx="142875" cy="1873250"/>
          </a:xfrm>
          <a:prstGeom prst="line">
            <a:avLst/>
          </a:prstGeom>
          <a:noFill/>
          <a:ln w="19050">
            <a:solidFill>
              <a:schemeClr val="tx1"/>
            </a:solidFill>
            <a:round/>
            <a:headEnd/>
            <a:tailEnd/>
          </a:ln>
          <a:effectLst/>
        </p:spPr>
        <p:txBody>
          <a:bodyPr/>
          <a:lstStyle/>
          <a:p>
            <a:endParaRPr lang="en-US" sz="2000"/>
          </a:p>
        </p:txBody>
      </p:sp>
      <p:sp>
        <p:nvSpPr>
          <p:cNvPr id="841753" name="Line 25"/>
          <p:cNvSpPr>
            <a:spLocks noChangeShapeType="1"/>
          </p:cNvSpPr>
          <p:nvPr/>
        </p:nvSpPr>
        <p:spPr bwMode="auto">
          <a:xfrm flipH="1">
            <a:off x="5651500" y="3284538"/>
            <a:ext cx="1008063" cy="649287"/>
          </a:xfrm>
          <a:prstGeom prst="line">
            <a:avLst/>
          </a:prstGeom>
          <a:noFill/>
          <a:ln w="19050">
            <a:solidFill>
              <a:schemeClr val="tx1"/>
            </a:solidFill>
            <a:round/>
            <a:headEnd/>
            <a:tailEnd/>
          </a:ln>
          <a:effectLst/>
        </p:spPr>
        <p:txBody>
          <a:bodyPr/>
          <a:lstStyle/>
          <a:p>
            <a:endParaRPr lang="en-US" sz="2000"/>
          </a:p>
        </p:txBody>
      </p:sp>
      <p:sp>
        <p:nvSpPr>
          <p:cNvPr id="841754" name="Line 26"/>
          <p:cNvSpPr>
            <a:spLocks noChangeShapeType="1"/>
          </p:cNvSpPr>
          <p:nvPr/>
        </p:nvSpPr>
        <p:spPr bwMode="auto">
          <a:xfrm>
            <a:off x="4932363" y="4581525"/>
            <a:ext cx="1584325" cy="0"/>
          </a:xfrm>
          <a:prstGeom prst="line">
            <a:avLst/>
          </a:prstGeom>
          <a:noFill/>
          <a:ln w="19050">
            <a:solidFill>
              <a:schemeClr val="tx1"/>
            </a:solidFill>
            <a:round/>
            <a:headEnd/>
            <a:tailEnd/>
          </a:ln>
          <a:effectLst/>
        </p:spPr>
        <p:txBody>
          <a:bodyPr/>
          <a:lstStyle/>
          <a:p>
            <a:endParaRPr lang="en-US" sz="2000"/>
          </a:p>
        </p:txBody>
      </p:sp>
      <p:sp>
        <p:nvSpPr>
          <p:cNvPr id="841755" name="Line 27"/>
          <p:cNvSpPr>
            <a:spLocks noChangeShapeType="1"/>
          </p:cNvSpPr>
          <p:nvPr/>
        </p:nvSpPr>
        <p:spPr bwMode="auto">
          <a:xfrm flipV="1">
            <a:off x="5867400" y="5084763"/>
            <a:ext cx="1152525" cy="73025"/>
          </a:xfrm>
          <a:prstGeom prst="line">
            <a:avLst/>
          </a:prstGeom>
          <a:noFill/>
          <a:ln w="19050">
            <a:solidFill>
              <a:schemeClr val="tx1"/>
            </a:solidFill>
            <a:round/>
            <a:headEnd/>
            <a:tailEnd/>
          </a:ln>
          <a:effectLst/>
        </p:spPr>
        <p:txBody>
          <a:bodyPr/>
          <a:lstStyle/>
          <a:p>
            <a:endParaRPr lang="en-US" sz="2000"/>
          </a:p>
        </p:txBody>
      </p:sp>
      <p:sp>
        <p:nvSpPr>
          <p:cNvPr id="841756" name="Line 28"/>
          <p:cNvSpPr>
            <a:spLocks noChangeShapeType="1"/>
          </p:cNvSpPr>
          <p:nvPr/>
        </p:nvSpPr>
        <p:spPr bwMode="auto">
          <a:xfrm flipV="1">
            <a:off x="4932363" y="3284538"/>
            <a:ext cx="792162" cy="1296987"/>
          </a:xfrm>
          <a:prstGeom prst="line">
            <a:avLst/>
          </a:prstGeom>
          <a:noFill/>
          <a:ln w="19050">
            <a:solidFill>
              <a:schemeClr val="tx1"/>
            </a:solidFill>
            <a:round/>
            <a:headEnd/>
            <a:tailEnd/>
          </a:ln>
          <a:effectLst/>
        </p:spPr>
        <p:txBody>
          <a:bodyPr/>
          <a:lstStyle/>
          <a:p>
            <a:endParaRPr lang="en-US" sz="2000"/>
          </a:p>
        </p:txBody>
      </p:sp>
      <p:sp>
        <p:nvSpPr>
          <p:cNvPr id="841757" name="Line 29"/>
          <p:cNvSpPr>
            <a:spLocks noChangeShapeType="1"/>
          </p:cNvSpPr>
          <p:nvPr/>
        </p:nvSpPr>
        <p:spPr bwMode="auto">
          <a:xfrm flipH="1" flipV="1">
            <a:off x="5867400" y="2852738"/>
            <a:ext cx="649288" cy="1728787"/>
          </a:xfrm>
          <a:prstGeom prst="line">
            <a:avLst/>
          </a:prstGeom>
          <a:noFill/>
          <a:ln w="19050">
            <a:solidFill>
              <a:schemeClr val="tx1"/>
            </a:solidFill>
            <a:round/>
            <a:headEnd/>
            <a:tailEnd/>
          </a:ln>
          <a:effectLst/>
        </p:spPr>
        <p:txBody>
          <a:bodyPr/>
          <a:lstStyle/>
          <a:p>
            <a:endParaRPr lang="en-US" sz="2000"/>
          </a:p>
        </p:txBody>
      </p:sp>
      <p:sp>
        <p:nvSpPr>
          <p:cNvPr id="841758" name="Line 30"/>
          <p:cNvSpPr>
            <a:spLocks noChangeShapeType="1"/>
          </p:cNvSpPr>
          <p:nvPr/>
        </p:nvSpPr>
        <p:spPr bwMode="auto">
          <a:xfrm flipH="1" flipV="1">
            <a:off x="5867400" y="2852738"/>
            <a:ext cx="1152525" cy="2232025"/>
          </a:xfrm>
          <a:prstGeom prst="line">
            <a:avLst/>
          </a:prstGeom>
          <a:noFill/>
          <a:ln w="19050">
            <a:solidFill>
              <a:schemeClr val="tx1"/>
            </a:solidFill>
            <a:round/>
            <a:headEnd/>
            <a:tailEnd/>
          </a:ln>
          <a:effectLst/>
        </p:spPr>
        <p:txBody>
          <a:bodyPr/>
          <a:lstStyle/>
          <a:p>
            <a:endParaRPr lang="en-US" sz="2000"/>
          </a:p>
        </p:txBody>
      </p:sp>
      <p:sp>
        <p:nvSpPr>
          <p:cNvPr id="841759" name="Line 31"/>
          <p:cNvSpPr>
            <a:spLocks noChangeShapeType="1"/>
          </p:cNvSpPr>
          <p:nvPr/>
        </p:nvSpPr>
        <p:spPr bwMode="auto">
          <a:xfrm flipH="1">
            <a:off x="5867400" y="3284538"/>
            <a:ext cx="792163" cy="1873250"/>
          </a:xfrm>
          <a:prstGeom prst="line">
            <a:avLst/>
          </a:prstGeom>
          <a:noFill/>
          <a:ln w="19050">
            <a:solidFill>
              <a:schemeClr val="tx1"/>
            </a:solidFill>
            <a:round/>
            <a:headEnd/>
            <a:tailEnd/>
          </a:ln>
          <a:effectLst/>
        </p:spPr>
        <p:txBody>
          <a:bodyPr/>
          <a:lstStyle/>
          <a:p>
            <a:endParaRPr lang="en-US" sz="2000"/>
          </a:p>
        </p:txBody>
      </p:sp>
      <p:sp>
        <p:nvSpPr>
          <p:cNvPr id="841760" name="Line 32"/>
          <p:cNvSpPr>
            <a:spLocks noChangeShapeType="1"/>
          </p:cNvSpPr>
          <p:nvPr/>
        </p:nvSpPr>
        <p:spPr bwMode="auto">
          <a:xfrm flipV="1">
            <a:off x="5867400" y="2852738"/>
            <a:ext cx="0" cy="2305050"/>
          </a:xfrm>
          <a:prstGeom prst="line">
            <a:avLst/>
          </a:prstGeom>
          <a:noFill/>
          <a:ln w="19050">
            <a:solidFill>
              <a:schemeClr val="tx1"/>
            </a:solidFill>
            <a:round/>
            <a:headEnd/>
            <a:tailEnd/>
          </a:ln>
          <a:effectLst/>
        </p:spPr>
        <p:txBody>
          <a:bodyPr/>
          <a:lstStyle/>
          <a:p>
            <a:endParaRPr lang="en-US" sz="2000"/>
          </a:p>
        </p:txBody>
      </p:sp>
      <p:sp>
        <p:nvSpPr>
          <p:cNvPr id="841761" name="Line 33"/>
          <p:cNvSpPr>
            <a:spLocks noChangeShapeType="1"/>
          </p:cNvSpPr>
          <p:nvPr/>
        </p:nvSpPr>
        <p:spPr bwMode="auto">
          <a:xfrm flipH="1">
            <a:off x="5724525" y="2852738"/>
            <a:ext cx="142875" cy="431800"/>
          </a:xfrm>
          <a:prstGeom prst="line">
            <a:avLst/>
          </a:prstGeom>
          <a:noFill/>
          <a:ln w="19050">
            <a:solidFill>
              <a:schemeClr val="tx1"/>
            </a:solidFill>
            <a:round/>
            <a:headEnd/>
            <a:tailEnd/>
          </a:ln>
          <a:effectLst/>
        </p:spPr>
        <p:txBody>
          <a:bodyPr/>
          <a:lstStyle/>
          <a:p>
            <a:endParaRPr lang="en-US" sz="2000"/>
          </a:p>
        </p:txBody>
      </p:sp>
      <p:sp>
        <p:nvSpPr>
          <p:cNvPr id="841762" name="Line 34"/>
          <p:cNvSpPr>
            <a:spLocks noChangeShapeType="1"/>
          </p:cNvSpPr>
          <p:nvPr/>
        </p:nvSpPr>
        <p:spPr bwMode="auto">
          <a:xfrm>
            <a:off x="5651500" y="3933825"/>
            <a:ext cx="1368425" cy="1150938"/>
          </a:xfrm>
          <a:prstGeom prst="line">
            <a:avLst/>
          </a:prstGeom>
          <a:noFill/>
          <a:ln w="19050">
            <a:solidFill>
              <a:schemeClr val="tx1"/>
            </a:solidFill>
            <a:round/>
            <a:headEnd/>
            <a:tailEnd/>
          </a:ln>
          <a:effectLst/>
        </p:spPr>
        <p:txBody>
          <a:bodyPr/>
          <a:lstStyle/>
          <a:p>
            <a:endParaRPr lang="en-US" sz="2000"/>
          </a:p>
        </p:txBody>
      </p:sp>
      <p:sp>
        <p:nvSpPr>
          <p:cNvPr id="841763" name="Line 35"/>
          <p:cNvSpPr>
            <a:spLocks noChangeShapeType="1"/>
          </p:cNvSpPr>
          <p:nvPr/>
        </p:nvSpPr>
        <p:spPr bwMode="auto">
          <a:xfrm>
            <a:off x="4932363" y="4581525"/>
            <a:ext cx="2087562" cy="503238"/>
          </a:xfrm>
          <a:prstGeom prst="line">
            <a:avLst/>
          </a:prstGeom>
          <a:noFill/>
          <a:ln w="19050">
            <a:solidFill>
              <a:schemeClr val="tx1"/>
            </a:solidFill>
            <a:round/>
            <a:headEnd/>
            <a:tailEnd/>
          </a:ln>
          <a:effectLst/>
        </p:spPr>
        <p:txBody>
          <a:bodyPr/>
          <a:lstStyle/>
          <a:p>
            <a:endParaRPr lang="en-US" sz="2000"/>
          </a:p>
        </p:txBody>
      </p:sp>
      <p:sp>
        <p:nvSpPr>
          <p:cNvPr id="841764" name="Line 36"/>
          <p:cNvSpPr>
            <a:spLocks noChangeShapeType="1"/>
          </p:cNvSpPr>
          <p:nvPr/>
        </p:nvSpPr>
        <p:spPr bwMode="auto">
          <a:xfrm>
            <a:off x="5724525" y="3284538"/>
            <a:ext cx="1295400" cy="1800225"/>
          </a:xfrm>
          <a:prstGeom prst="line">
            <a:avLst/>
          </a:prstGeom>
          <a:noFill/>
          <a:ln w="19050">
            <a:solidFill>
              <a:schemeClr val="tx1"/>
            </a:solidFill>
            <a:round/>
            <a:headEnd/>
            <a:tailEnd/>
          </a:ln>
          <a:effectLst/>
        </p:spPr>
        <p:txBody>
          <a:bodyPr/>
          <a:lstStyle/>
          <a:p>
            <a:endParaRPr lang="en-US" sz="2000"/>
          </a:p>
        </p:txBody>
      </p:sp>
      <p:sp>
        <p:nvSpPr>
          <p:cNvPr id="841765" name="Line 37"/>
          <p:cNvSpPr>
            <a:spLocks noChangeShapeType="1"/>
          </p:cNvSpPr>
          <p:nvPr/>
        </p:nvSpPr>
        <p:spPr bwMode="auto">
          <a:xfrm flipV="1">
            <a:off x="5651500" y="2852738"/>
            <a:ext cx="215900" cy="1081087"/>
          </a:xfrm>
          <a:prstGeom prst="line">
            <a:avLst/>
          </a:prstGeom>
          <a:noFill/>
          <a:ln w="19050">
            <a:solidFill>
              <a:schemeClr val="tx1"/>
            </a:solidFill>
            <a:round/>
            <a:headEnd/>
            <a:tailEnd/>
          </a:ln>
          <a:effectLst/>
        </p:spPr>
        <p:txBody>
          <a:bodyPr/>
          <a:lstStyle/>
          <a:p>
            <a:endParaRPr lang="en-US" sz="2000"/>
          </a:p>
        </p:txBody>
      </p:sp>
      <p:sp>
        <p:nvSpPr>
          <p:cNvPr id="841766" name="Line 38"/>
          <p:cNvSpPr>
            <a:spLocks noChangeShapeType="1"/>
          </p:cNvSpPr>
          <p:nvPr/>
        </p:nvSpPr>
        <p:spPr bwMode="auto">
          <a:xfrm flipH="1">
            <a:off x="4932363" y="2852738"/>
            <a:ext cx="935037" cy="1728787"/>
          </a:xfrm>
          <a:prstGeom prst="line">
            <a:avLst/>
          </a:prstGeom>
          <a:noFill/>
          <a:ln w="19050">
            <a:solidFill>
              <a:schemeClr val="tx1"/>
            </a:solidFill>
            <a:round/>
            <a:headEnd/>
            <a:tailEnd/>
          </a:ln>
          <a:effectLst/>
        </p:spPr>
        <p:txBody>
          <a:bodyPr/>
          <a:lstStyle/>
          <a:p>
            <a:endParaRPr lang="en-US" sz="2000"/>
          </a:p>
        </p:txBody>
      </p:sp>
      <p:sp>
        <p:nvSpPr>
          <p:cNvPr id="841767" name="Line 39"/>
          <p:cNvSpPr>
            <a:spLocks noChangeShapeType="1"/>
          </p:cNvSpPr>
          <p:nvPr/>
        </p:nvSpPr>
        <p:spPr bwMode="auto">
          <a:xfrm flipH="1">
            <a:off x="4932363" y="3284538"/>
            <a:ext cx="1727200" cy="1296987"/>
          </a:xfrm>
          <a:prstGeom prst="line">
            <a:avLst/>
          </a:prstGeom>
          <a:noFill/>
          <a:ln w="19050">
            <a:solidFill>
              <a:schemeClr val="tx1"/>
            </a:solidFill>
            <a:round/>
            <a:headEnd/>
            <a:tailEnd/>
          </a:ln>
          <a:effectLst/>
        </p:spPr>
        <p:txBody>
          <a:bodyPr/>
          <a:lstStyle/>
          <a:p>
            <a:endParaRPr lang="en-US" sz="2000"/>
          </a:p>
        </p:txBody>
      </p:sp>
      <p:sp>
        <p:nvSpPr>
          <p:cNvPr id="841768" name="Line 40"/>
          <p:cNvSpPr>
            <a:spLocks noChangeShapeType="1"/>
          </p:cNvSpPr>
          <p:nvPr/>
        </p:nvSpPr>
        <p:spPr bwMode="auto">
          <a:xfrm>
            <a:off x="6516688" y="4581525"/>
            <a:ext cx="504825" cy="503238"/>
          </a:xfrm>
          <a:prstGeom prst="line">
            <a:avLst/>
          </a:prstGeom>
          <a:noFill/>
          <a:ln w="19050">
            <a:solidFill>
              <a:schemeClr val="tx1"/>
            </a:solidFill>
            <a:round/>
            <a:headEnd/>
            <a:tailEnd/>
          </a:ln>
          <a:effectLst/>
        </p:spPr>
        <p:txBody>
          <a:bodyPr/>
          <a:lstStyle/>
          <a:p>
            <a:endParaRPr lang="en-US" sz="2000"/>
          </a:p>
        </p:txBody>
      </p:sp>
      <p:sp>
        <p:nvSpPr>
          <p:cNvPr id="841769" name="Text Box 41"/>
          <p:cNvSpPr txBox="1">
            <a:spLocks noChangeArrowheads="1"/>
          </p:cNvSpPr>
          <p:nvPr/>
        </p:nvSpPr>
        <p:spPr bwMode="auto">
          <a:xfrm>
            <a:off x="6877050" y="2635250"/>
            <a:ext cx="356188" cy="400110"/>
          </a:xfrm>
          <a:prstGeom prst="rect">
            <a:avLst/>
          </a:prstGeom>
          <a:noFill/>
          <a:ln w="9525" algn="ctr">
            <a:noFill/>
            <a:miter lim="800000"/>
            <a:headEnd/>
            <a:tailEnd/>
          </a:ln>
          <a:effectLst/>
        </p:spPr>
        <p:txBody>
          <a:bodyPr wrap="none">
            <a:spAutoFit/>
          </a:bodyPr>
          <a:lstStyle/>
          <a:p>
            <a:pPr marL="381000" indent="-381000" algn="l">
              <a:buFontTx/>
              <a:buNone/>
            </a:pPr>
            <a:r>
              <a:rPr lang="en-US" sz="2000">
                <a:solidFill>
                  <a:schemeClr val="tx1"/>
                </a:solidFill>
              </a:rPr>
              <a:t>S</a:t>
            </a:r>
          </a:p>
        </p:txBody>
      </p:sp>
      <p:sp>
        <p:nvSpPr>
          <p:cNvPr id="841770" name="Line 42"/>
          <p:cNvSpPr>
            <a:spLocks noChangeShapeType="1"/>
          </p:cNvSpPr>
          <p:nvPr/>
        </p:nvSpPr>
        <p:spPr bwMode="auto">
          <a:xfrm>
            <a:off x="4572000" y="4149725"/>
            <a:ext cx="2879725" cy="0"/>
          </a:xfrm>
          <a:prstGeom prst="line">
            <a:avLst/>
          </a:prstGeom>
          <a:noFill/>
          <a:ln w="19050">
            <a:solidFill>
              <a:schemeClr val="tx1"/>
            </a:solidFill>
            <a:round/>
            <a:headEnd type="triangle" w="lg" len="lg"/>
            <a:tailEnd type="triangle" w="lg" len="lg"/>
          </a:ln>
          <a:effectLst/>
        </p:spPr>
        <p:txBody>
          <a:bodyPr/>
          <a:lstStyle/>
          <a:p>
            <a:endParaRPr lang="en-US" sz="2000"/>
          </a:p>
        </p:txBody>
      </p:sp>
      <p:sp>
        <p:nvSpPr>
          <p:cNvPr id="841771" name="Text Box 43"/>
          <p:cNvSpPr txBox="1">
            <a:spLocks noChangeArrowheads="1"/>
          </p:cNvSpPr>
          <p:nvPr/>
        </p:nvSpPr>
        <p:spPr bwMode="auto">
          <a:xfrm>
            <a:off x="5292725" y="3789363"/>
            <a:ext cx="1495425" cy="396875"/>
          </a:xfrm>
          <a:prstGeom prst="rect">
            <a:avLst/>
          </a:prstGeom>
          <a:noFill/>
          <a:ln w="9525" algn="ctr">
            <a:noFill/>
            <a:miter lim="800000"/>
            <a:headEnd/>
            <a:tailEnd/>
          </a:ln>
          <a:effectLst/>
        </p:spPr>
        <p:txBody>
          <a:bodyPr wrap="none">
            <a:spAutoFit/>
          </a:bodyPr>
          <a:lstStyle/>
          <a:p>
            <a:pPr marL="381000" indent="-381000" algn="l">
              <a:buFontTx/>
              <a:buNone/>
            </a:pPr>
            <a:r>
              <a:rPr lang="en-US" sz="2000" dirty="0">
                <a:solidFill>
                  <a:schemeClr val="tx1"/>
                </a:solidFill>
              </a:rPr>
              <a:t>Diameter: 1</a:t>
            </a:r>
          </a:p>
        </p:txBody>
      </p:sp>
      <p:sp>
        <p:nvSpPr>
          <p:cNvPr id="841772" name="Text Box 44"/>
          <p:cNvSpPr txBox="1">
            <a:spLocks noChangeArrowheads="1"/>
          </p:cNvSpPr>
          <p:nvPr/>
        </p:nvSpPr>
        <p:spPr bwMode="auto">
          <a:xfrm>
            <a:off x="971550" y="2708275"/>
            <a:ext cx="3024188" cy="1015663"/>
          </a:xfrm>
          <a:prstGeom prst="rect">
            <a:avLst/>
          </a:prstGeom>
          <a:solidFill>
            <a:srgbClr val="E2E2F8"/>
          </a:solidFill>
          <a:ln w="9525" algn="ctr">
            <a:solidFill>
              <a:schemeClr val="tx1"/>
            </a:solidFill>
            <a:miter lim="800000"/>
            <a:headEnd/>
            <a:tailEnd/>
          </a:ln>
          <a:effectLst/>
        </p:spPr>
        <p:txBody>
          <a:bodyPr>
            <a:spAutoFit/>
          </a:bodyPr>
          <a:lstStyle/>
          <a:p>
            <a:pPr marL="381000" indent="-381000" algn="l">
              <a:buFontTx/>
              <a:buNone/>
            </a:pPr>
            <a:r>
              <a:rPr lang="en-US" sz="2000">
                <a:solidFill>
                  <a:schemeClr val="tx1"/>
                </a:solidFill>
              </a:rPr>
              <a:t>Nodes inside S have</a:t>
            </a:r>
          </a:p>
          <a:p>
            <a:pPr marL="381000" indent="-381000" algn="l">
              <a:buFontTx/>
              <a:buNone/>
            </a:pPr>
            <a:r>
              <a:rPr lang="en-US" sz="2000">
                <a:solidFill>
                  <a:schemeClr val="tx1"/>
                </a:solidFill>
              </a:rPr>
              <a:t>distance at most 1.</a:t>
            </a:r>
          </a:p>
          <a:p>
            <a:pPr marL="381000" indent="-381000" algn="l">
              <a:buFontTx/>
              <a:buNone/>
            </a:pPr>
            <a:r>
              <a:rPr lang="en-US" sz="2000">
                <a:solidFill>
                  <a:schemeClr val="tx1"/>
                </a:solidFill>
                <a:latin typeface="CMSY10" pitchFamily="34" charset="0"/>
              </a:rPr>
              <a:t>!</a:t>
            </a:r>
            <a:r>
              <a:rPr lang="en-US" sz="2000">
                <a:solidFill>
                  <a:schemeClr val="tx1"/>
                </a:solidFill>
              </a:rPr>
              <a:t> they form a clique</a:t>
            </a:r>
          </a:p>
        </p:txBody>
      </p:sp>
      <p:sp>
        <p:nvSpPr>
          <p:cNvPr id="841773" name="Text Box 45"/>
          <p:cNvSpPr txBox="1">
            <a:spLocks noChangeArrowheads="1"/>
          </p:cNvSpPr>
          <p:nvPr/>
        </p:nvSpPr>
        <p:spPr bwMode="auto">
          <a:xfrm>
            <a:off x="971550" y="4076700"/>
            <a:ext cx="3024188" cy="396875"/>
          </a:xfrm>
          <a:prstGeom prst="rect">
            <a:avLst/>
          </a:prstGeom>
          <a:noFill/>
          <a:ln w="9525" algn="ctr">
            <a:noFill/>
            <a:miter lim="800000"/>
            <a:headEnd/>
            <a:tailEnd/>
          </a:ln>
          <a:effectLst/>
        </p:spPr>
        <p:txBody>
          <a:bodyPr>
            <a:spAutoFit/>
          </a:bodyPr>
          <a:lstStyle/>
          <a:p>
            <a:pPr marL="381000" indent="-381000" algn="l">
              <a:buFontTx/>
              <a:buNone/>
            </a:pPr>
            <a:endParaRPr lang="en-US" sz="2000"/>
          </a:p>
        </p:txBody>
      </p:sp>
      <p:sp>
        <p:nvSpPr>
          <p:cNvPr id="841774" name="Text Box 46"/>
          <p:cNvSpPr txBox="1">
            <a:spLocks noChangeArrowheads="1"/>
          </p:cNvSpPr>
          <p:nvPr/>
        </p:nvSpPr>
        <p:spPr bwMode="auto">
          <a:xfrm>
            <a:off x="950913" y="4287838"/>
            <a:ext cx="184731" cy="400110"/>
          </a:xfrm>
          <a:prstGeom prst="rect">
            <a:avLst/>
          </a:prstGeom>
          <a:noFill/>
          <a:ln w="9525" algn="ctr">
            <a:noFill/>
            <a:miter lim="800000"/>
            <a:headEnd/>
            <a:tailEnd/>
          </a:ln>
          <a:effectLst/>
        </p:spPr>
        <p:txBody>
          <a:bodyPr wrap="none">
            <a:spAutoFit/>
          </a:bodyPr>
          <a:lstStyle/>
          <a:p>
            <a:pPr marL="381000" indent="-381000" algn="l"/>
            <a:endParaRPr lang="en-US" sz="2000"/>
          </a:p>
        </p:txBody>
      </p:sp>
      <p:sp>
        <p:nvSpPr>
          <p:cNvPr id="841775" name="Text Box 47"/>
          <p:cNvSpPr txBox="1">
            <a:spLocks noChangeArrowheads="1"/>
          </p:cNvSpPr>
          <p:nvPr/>
        </p:nvSpPr>
        <p:spPr bwMode="auto">
          <a:xfrm>
            <a:off x="971550" y="4652963"/>
            <a:ext cx="2946640" cy="707886"/>
          </a:xfrm>
          <a:prstGeom prst="rect">
            <a:avLst/>
          </a:prstGeom>
          <a:noFill/>
          <a:ln w="9525" algn="ctr">
            <a:noFill/>
            <a:miter lim="800000"/>
            <a:headEnd/>
            <a:tailEnd/>
          </a:ln>
          <a:effectLst/>
        </p:spPr>
        <p:txBody>
          <a:bodyPr wrap="none">
            <a:spAutoFit/>
          </a:bodyPr>
          <a:lstStyle/>
          <a:p>
            <a:pPr marL="381000" indent="-381000" algn="l">
              <a:buFontTx/>
              <a:buNone/>
            </a:pPr>
            <a:r>
              <a:rPr lang="en-US" sz="2000" dirty="0">
                <a:solidFill>
                  <a:schemeClr val="tx1"/>
                </a:solidFill>
              </a:rPr>
              <a:t>How many nodes in S</a:t>
            </a:r>
          </a:p>
          <a:p>
            <a:pPr marL="381000" indent="-381000" algn="l">
              <a:buFontTx/>
              <a:buNone/>
            </a:pPr>
            <a:r>
              <a:rPr lang="en-US" sz="2000" dirty="0">
                <a:solidFill>
                  <a:schemeClr val="tx1"/>
                </a:solidFill>
              </a:rPr>
              <a:t>are selected for the 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4177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41771"/>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8417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17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417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17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17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17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417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17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417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417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417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17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417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417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417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417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417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417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17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417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417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417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417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417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417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417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417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417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417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4176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4176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4176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4176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4176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4176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4176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4177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41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733" grpId="0" animBg="1"/>
      <p:bldP spid="841734" grpId="0" animBg="1"/>
      <p:bldP spid="841735" grpId="0" animBg="1"/>
      <p:bldP spid="841736" grpId="0" animBg="1"/>
      <p:bldP spid="841737" grpId="0" animBg="1"/>
      <p:bldP spid="841738" grpId="0" animBg="1"/>
      <p:bldP spid="841739" grpId="0" animBg="1"/>
      <p:bldP spid="841740" grpId="0" animBg="1"/>
      <p:bldP spid="841741" grpId="0" animBg="1"/>
      <p:bldP spid="841742" grpId="0" animBg="1"/>
      <p:bldP spid="841743" grpId="0" animBg="1"/>
      <p:bldP spid="841744" grpId="0" animBg="1"/>
      <p:bldP spid="841745" grpId="0" animBg="1"/>
      <p:bldP spid="841746" grpId="0" animBg="1"/>
      <p:bldP spid="841747" grpId="0" animBg="1"/>
      <p:bldP spid="841748" grpId="0" animBg="1"/>
      <p:bldP spid="841749" grpId="0" animBg="1"/>
      <p:bldP spid="841750" grpId="0" animBg="1"/>
      <p:bldP spid="841751" grpId="0" animBg="1"/>
      <p:bldP spid="841752" grpId="0" animBg="1"/>
      <p:bldP spid="841753" grpId="0" animBg="1"/>
      <p:bldP spid="841754" grpId="0" animBg="1"/>
      <p:bldP spid="841755" grpId="0" animBg="1"/>
      <p:bldP spid="841756" grpId="0" animBg="1"/>
      <p:bldP spid="841757" grpId="0" animBg="1"/>
      <p:bldP spid="841758" grpId="0" animBg="1"/>
      <p:bldP spid="841759" grpId="0" animBg="1"/>
      <p:bldP spid="841760" grpId="0" animBg="1"/>
      <p:bldP spid="841761" grpId="0" animBg="1"/>
      <p:bldP spid="841762" grpId="0" animBg="1"/>
      <p:bldP spid="841763" grpId="0" animBg="1"/>
      <p:bldP spid="841764" grpId="0" animBg="1"/>
      <p:bldP spid="841765" grpId="0" animBg="1"/>
      <p:bldP spid="841766" grpId="0" animBg="1"/>
      <p:bldP spid="841767" grpId="0" animBg="1"/>
      <p:bldP spid="841768" grpId="0" animBg="1"/>
      <p:bldP spid="841770" grpId="0" animBg="1"/>
      <p:bldP spid="841771" grpId="0"/>
      <p:bldP spid="841772" grpId="0" animBg="1"/>
      <p:bldP spid="84177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Oval 2"/>
          <p:cNvSpPr>
            <a:spLocks noChangeArrowheads="1"/>
          </p:cNvSpPr>
          <p:nvPr/>
        </p:nvSpPr>
        <p:spPr bwMode="auto">
          <a:xfrm>
            <a:off x="3851275" y="3429000"/>
            <a:ext cx="1441450" cy="1439863"/>
          </a:xfrm>
          <a:prstGeom prst="ellipse">
            <a:avLst/>
          </a:prstGeom>
          <a:solidFill>
            <a:schemeClr val="accent1"/>
          </a:solidFill>
          <a:ln w="15875" algn="ctr">
            <a:solidFill>
              <a:schemeClr val="tx1"/>
            </a:solidFill>
            <a:round/>
            <a:headEnd/>
            <a:tailEnd/>
          </a:ln>
          <a:effectLst/>
        </p:spPr>
        <p:txBody>
          <a:bodyPr wrap="none" anchor="ctr"/>
          <a:lstStyle/>
          <a:p>
            <a:pPr marL="381000" indent="-381000">
              <a:buFontTx/>
              <a:buNone/>
            </a:pPr>
            <a:endParaRPr lang="en-US">
              <a:solidFill>
                <a:schemeClr val="tx1"/>
              </a:solidFill>
            </a:endParaRPr>
          </a:p>
        </p:txBody>
      </p:sp>
      <p:sp>
        <p:nvSpPr>
          <p:cNvPr id="843779" name="Text Box 3"/>
          <p:cNvSpPr txBox="1">
            <a:spLocks noChangeArrowheads="1"/>
          </p:cNvSpPr>
          <p:nvPr/>
        </p:nvSpPr>
        <p:spPr bwMode="auto">
          <a:xfrm>
            <a:off x="5076825" y="3357563"/>
            <a:ext cx="354013" cy="396875"/>
          </a:xfrm>
          <a:prstGeom prst="rect">
            <a:avLst/>
          </a:prstGeom>
          <a:noFill/>
          <a:ln w="9525" algn="ctr">
            <a:noFill/>
            <a:miter lim="800000"/>
            <a:headEnd/>
            <a:tailEnd/>
          </a:ln>
          <a:effectLst/>
        </p:spPr>
        <p:txBody>
          <a:bodyPr wrap="none">
            <a:spAutoFit/>
          </a:bodyPr>
          <a:lstStyle/>
          <a:p>
            <a:pPr marL="381000" indent="-381000" algn="l">
              <a:buFontTx/>
              <a:buNone/>
            </a:pPr>
            <a:r>
              <a:rPr lang="en-US">
                <a:solidFill>
                  <a:schemeClr val="tx1"/>
                </a:solidFill>
              </a:rPr>
              <a:t>S</a:t>
            </a:r>
          </a:p>
        </p:txBody>
      </p:sp>
      <p:sp>
        <p:nvSpPr>
          <p:cNvPr id="843780" name="Rectangle 4"/>
          <p:cNvSpPr>
            <a:spLocks noGrp="1" noChangeArrowheads="1"/>
          </p:cNvSpPr>
          <p:nvPr>
            <p:ph type="title"/>
          </p:nvPr>
        </p:nvSpPr>
        <p:spPr/>
        <p:txBody>
          <a:bodyPr/>
          <a:lstStyle/>
          <a:p>
            <a:r>
              <a:rPr lang="en-US" dirty="0"/>
              <a:t>“</a:t>
            </a:r>
            <a:r>
              <a:rPr lang="en-US" dirty="0" smtClean="0"/>
              <a:t>Largest </a:t>
            </a:r>
            <a:r>
              <a:rPr lang="en-US" dirty="0"/>
              <a:t>ID” Algorithm, Analysis </a:t>
            </a:r>
            <a:r>
              <a:rPr lang="en-US" dirty="0" smtClean="0"/>
              <a:t>2</a:t>
            </a:r>
            <a:endParaRPr lang="en-US" dirty="0"/>
          </a:p>
        </p:txBody>
      </p:sp>
      <p:sp>
        <p:nvSpPr>
          <p:cNvPr id="843781" name="Oval 5"/>
          <p:cNvSpPr>
            <a:spLocks noChangeArrowheads="1"/>
          </p:cNvSpPr>
          <p:nvPr/>
        </p:nvSpPr>
        <p:spPr bwMode="auto">
          <a:xfrm>
            <a:off x="2411413" y="1989138"/>
            <a:ext cx="4321175" cy="4319587"/>
          </a:xfrm>
          <a:prstGeom prst="ellipse">
            <a:avLst/>
          </a:prstGeom>
          <a:noFill/>
          <a:ln w="15875" algn="ctr">
            <a:solidFill>
              <a:schemeClr val="tx1"/>
            </a:solidFill>
            <a:round/>
            <a:headEnd/>
            <a:tailEnd/>
          </a:ln>
          <a:effectLst/>
        </p:spPr>
        <p:txBody>
          <a:bodyPr wrap="none" anchor="ctr"/>
          <a:lstStyle/>
          <a:p>
            <a:endParaRPr lang="en-US"/>
          </a:p>
        </p:txBody>
      </p:sp>
      <p:sp>
        <p:nvSpPr>
          <p:cNvPr id="843782" name="Line 6"/>
          <p:cNvSpPr>
            <a:spLocks noChangeShapeType="1"/>
          </p:cNvSpPr>
          <p:nvPr/>
        </p:nvSpPr>
        <p:spPr bwMode="auto">
          <a:xfrm>
            <a:off x="3851275" y="4149725"/>
            <a:ext cx="144145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843783" name="Text Box 7"/>
          <p:cNvSpPr txBox="1">
            <a:spLocks noChangeArrowheads="1"/>
          </p:cNvSpPr>
          <p:nvPr/>
        </p:nvSpPr>
        <p:spPr bwMode="auto">
          <a:xfrm>
            <a:off x="4427538" y="3789363"/>
            <a:ext cx="325437" cy="396875"/>
          </a:xfrm>
          <a:prstGeom prst="rect">
            <a:avLst/>
          </a:prstGeom>
          <a:noFill/>
          <a:ln w="9525" algn="ctr">
            <a:noFill/>
            <a:miter lim="800000"/>
            <a:headEnd/>
            <a:tailEnd/>
          </a:ln>
          <a:effectLst/>
        </p:spPr>
        <p:txBody>
          <a:bodyPr wrap="none">
            <a:spAutoFit/>
          </a:bodyPr>
          <a:lstStyle/>
          <a:p>
            <a:pPr marL="381000" indent="-381000" algn="l">
              <a:buFontTx/>
              <a:buNone/>
            </a:pPr>
            <a:r>
              <a:rPr lang="en-US">
                <a:solidFill>
                  <a:schemeClr val="tx1"/>
                </a:solidFill>
              </a:rPr>
              <a:t>1</a:t>
            </a:r>
          </a:p>
        </p:txBody>
      </p:sp>
      <p:sp>
        <p:nvSpPr>
          <p:cNvPr id="843784" name="Line 8"/>
          <p:cNvSpPr>
            <a:spLocks noChangeShapeType="1"/>
          </p:cNvSpPr>
          <p:nvPr/>
        </p:nvSpPr>
        <p:spPr bwMode="auto">
          <a:xfrm>
            <a:off x="5291138" y="4149725"/>
            <a:ext cx="144145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843785" name="Text Box 9"/>
          <p:cNvSpPr txBox="1">
            <a:spLocks noChangeArrowheads="1"/>
          </p:cNvSpPr>
          <p:nvPr/>
        </p:nvSpPr>
        <p:spPr bwMode="auto">
          <a:xfrm>
            <a:off x="5867400" y="3789363"/>
            <a:ext cx="325438" cy="396875"/>
          </a:xfrm>
          <a:prstGeom prst="rect">
            <a:avLst/>
          </a:prstGeom>
          <a:noFill/>
          <a:ln w="9525" algn="ctr">
            <a:noFill/>
            <a:miter lim="800000"/>
            <a:headEnd/>
            <a:tailEnd/>
          </a:ln>
          <a:effectLst/>
        </p:spPr>
        <p:txBody>
          <a:bodyPr wrap="none">
            <a:spAutoFit/>
          </a:bodyPr>
          <a:lstStyle/>
          <a:p>
            <a:pPr marL="381000" indent="-381000" algn="l">
              <a:buFontTx/>
              <a:buNone/>
            </a:pPr>
            <a:r>
              <a:rPr lang="en-US">
                <a:solidFill>
                  <a:schemeClr val="tx1"/>
                </a:solidFill>
              </a:rPr>
              <a:t>1</a:t>
            </a:r>
          </a:p>
        </p:txBody>
      </p:sp>
      <p:sp>
        <p:nvSpPr>
          <p:cNvPr id="843786" name="Line 10"/>
          <p:cNvSpPr>
            <a:spLocks noChangeShapeType="1"/>
          </p:cNvSpPr>
          <p:nvPr/>
        </p:nvSpPr>
        <p:spPr bwMode="auto">
          <a:xfrm>
            <a:off x="2411413" y="4149725"/>
            <a:ext cx="144145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843787" name="Text Box 11"/>
          <p:cNvSpPr txBox="1">
            <a:spLocks noChangeArrowheads="1"/>
          </p:cNvSpPr>
          <p:nvPr/>
        </p:nvSpPr>
        <p:spPr bwMode="auto">
          <a:xfrm>
            <a:off x="2987675" y="3789363"/>
            <a:ext cx="325438" cy="396875"/>
          </a:xfrm>
          <a:prstGeom prst="rect">
            <a:avLst/>
          </a:prstGeom>
          <a:noFill/>
          <a:ln w="9525" algn="ctr">
            <a:noFill/>
            <a:miter lim="800000"/>
            <a:headEnd/>
            <a:tailEnd/>
          </a:ln>
          <a:effectLst/>
        </p:spPr>
        <p:txBody>
          <a:bodyPr wrap="none">
            <a:spAutoFit/>
          </a:bodyPr>
          <a:lstStyle/>
          <a:p>
            <a:pPr marL="381000" indent="-381000" algn="l">
              <a:buFontTx/>
              <a:buNone/>
            </a:pPr>
            <a:r>
              <a:rPr lang="en-US">
                <a:solidFill>
                  <a:schemeClr val="tx1"/>
                </a:solidFill>
              </a:rPr>
              <a:t>1</a:t>
            </a:r>
          </a:p>
        </p:txBody>
      </p:sp>
      <p:sp>
        <p:nvSpPr>
          <p:cNvPr id="843788" name="Oval 12"/>
          <p:cNvSpPr>
            <a:spLocks noChangeArrowheads="1"/>
          </p:cNvSpPr>
          <p:nvPr/>
        </p:nvSpPr>
        <p:spPr bwMode="auto">
          <a:xfrm>
            <a:off x="5292725" y="3429000"/>
            <a:ext cx="1439863" cy="1439863"/>
          </a:xfrm>
          <a:prstGeom prst="ellipse">
            <a:avLst/>
          </a:prstGeom>
          <a:solidFill>
            <a:srgbClr val="E2E2F8"/>
          </a:solidFill>
          <a:ln w="9525" algn="ctr">
            <a:solidFill>
              <a:schemeClr val="tx1"/>
            </a:solidFill>
            <a:round/>
            <a:headEnd/>
            <a:tailEnd/>
          </a:ln>
          <a:effectLst/>
        </p:spPr>
        <p:txBody>
          <a:bodyPr wrap="none" anchor="ctr"/>
          <a:lstStyle/>
          <a:p>
            <a:endParaRPr lang="en-US"/>
          </a:p>
        </p:txBody>
      </p:sp>
      <p:sp>
        <p:nvSpPr>
          <p:cNvPr id="843789" name="Oval 13"/>
          <p:cNvSpPr>
            <a:spLocks noChangeArrowheads="1"/>
          </p:cNvSpPr>
          <p:nvPr/>
        </p:nvSpPr>
        <p:spPr bwMode="auto">
          <a:xfrm>
            <a:off x="5292725" y="1989138"/>
            <a:ext cx="1439863" cy="1439862"/>
          </a:xfrm>
          <a:prstGeom prst="ellipse">
            <a:avLst/>
          </a:prstGeom>
          <a:solidFill>
            <a:srgbClr val="E2E2F8"/>
          </a:solidFill>
          <a:ln w="9525" algn="ctr">
            <a:solidFill>
              <a:schemeClr val="tx1"/>
            </a:solidFill>
            <a:round/>
            <a:headEnd/>
            <a:tailEnd/>
          </a:ln>
          <a:effectLst/>
        </p:spPr>
        <p:txBody>
          <a:bodyPr wrap="none" anchor="ctr"/>
          <a:lstStyle/>
          <a:p>
            <a:endParaRPr lang="en-US"/>
          </a:p>
        </p:txBody>
      </p:sp>
      <p:sp>
        <p:nvSpPr>
          <p:cNvPr id="843790" name="Oval 14"/>
          <p:cNvSpPr>
            <a:spLocks noChangeArrowheads="1"/>
          </p:cNvSpPr>
          <p:nvPr/>
        </p:nvSpPr>
        <p:spPr bwMode="auto">
          <a:xfrm>
            <a:off x="3851275" y="1989138"/>
            <a:ext cx="1439863" cy="1439862"/>
          </a:xfrm>
          <a:prstGeom prst="ellipse">
            <a:avLst/>
          </a:prstGeom>
          <a:solidFill>
            <a:srgbClr val="E2E2F8"/>
          </a:solidFill>
          <a:ln w="9525" algn="ctr">
            <a:solidFill>
              <a:schemeClr val="tx1"/>
            </a:solidFill>
            <a:round/>
            <a:headEnd/>
            <a:tailEnd/>
          </a:ln>
          <a:effectLst/>
        </p:spPr>
        <p:txBody>
          <a:bodyPr wrap="none" anchor="ctr"/>
          <a:lstStyle/>
          <a:p>
            <a:endParaRPr lang="en-US"/>
          </a:p>
        </p:txBody>
      </p:sp>
      <p:sp>
        <p:nvSpPr>
          <p:cNvPr id="843791" name="Oval 15"/>
          <p:cNvSpPr>
            <a:spLocks noChangeArrowheads="1"/>
          </p:cNvSpPr>
          <p:nvPr/>
        </p:nvSpPr>
        <p:spPr bwMode="auto">
          <a:xfrm>
            <a:off x="2411413" y="1989138"/>
            <a:ext cx="1439862" cy="1439862"/>
          </a:xfrm>
          <a:prstGeom prst="ellipse">
            <a:avLst/>
          </a:prstGeom>
          <a:solidFill>
            <a:srgbClr val="E2E2F8"/>
          </a:solidFill>
          <a:ln w="9525" algn="ctr">
            <a:solidFill>
              <a:schemeClr val="tx1"/>
            </a:solidFill>
            <a:round/>
            <a:headEnd/>
            <a:tailEnd/>
          </a:ln>
          <a:effectLst/>
        </p:spPr>
        <p:txBody>
          <a:bodyPr wrap="none" anchor="ctr"/>
          <a:lstStyle/>
          <a:p>
            <a:endParaRPr lang="en-US"/>
          </a:p>
        </p:txBody>
      </p:sp>
      <p:sp>
        <p:nvSpPr>
          <p:cNvPr id="843792" name="Oval 16"/>
          <p:cNvSpPr>
            <a:spLocks noChangeArrowheads="1"/>
          </p:cNvSpPr>
          <p:nvPr/>
        </p:nvSpPr>
        <p:spPr bwMode="auto">
          <a:xfrm>
            <a:off x="2411413" y="3429000"/>
            <a:ext cx="1439862" cy="1439863"/>
          </a:xfrm>
          <a:prstGeom prst="ellipse">
            <a:avLst/>
          </a:prstGeom>
          <a:solidFill>
            <a:srgbClr val="E2E2F8"/>
          </a:solidFill>
          <a:ln w="9525" algn="ctr">
            <a:solidFill>
              <a:schemeClr val="tx1"/>
            </a:solidFill>
            <a:round/>
            <a:headEnd/>
            <a:tailEnd/>
          </a:ln>
          <a:effectLst/>
        </p:spPr>
        <p:txBody>
          <a:bodyPr wrap="none" anchor="ctr"/>
          <a:lstStyle/>
          <a:p>
            <a:endParaRPr lang="en-US"/>
          </a:p>
        </p:txBody>
      </p:sp>
      <p:sp>
        <p:nvSpPr>
          <p:cNvPr id="843793" name="Oval 17"/>
          <p:cNvSpPr>
            <a:spLocks noChangeArrowheads="1"/>
          </p:cNvSpPr>
          <p:nvPr/>
        </p:nvSpPr>
        <p:spPr bwMode="auto">
          <a:xfrm>
            <a:off x="2411413" y="4868863"/>
            <a:ext cx="1439862" cy="1439862"/>
          </a:xfrm>
          <a:prstGeom prst="ellipse">
            <a:avLst/>
          </a:prstGeom>
          <a:solidFill>
            <a:srgbClr val="E2E2F8"/>
          </a:solidFill>
          <a:ln w="9525" algn="ctr">
            <a:solidFill>
              <a:schemeClr val="tx1"/>
            </a:solidFill>
            <a:round/>
            <a:headEnd/>
            <a:tailEnd/>
          </a:ln>
          <a:effectLst/>
        </p:spPr>
        <p:txBody>
          <a:bodyPr wrap="none" anchor="ctr"/>
          <a:lstStyle/>
          <a:p>
            <a:endParaRPr lang="en-US"/>
          </a:p>
        </p:txBody>
      </p:sp>
      <p:sp>
        <p:nvSpPr>
          <p:cNvPr id="843794" name="Oval 18"/>
          <p:cNvSpPr>
            <a:spLocks noChangeArrowheads="1"/>
          </p:cNvSpPr>
          <p:nvPr/>
        </p:nvSpPr>
        <p:spPr bwMode="auto">
          <a:xfrm>
            <a:off x="3851275" y="4868863"/>
            <a:ext cx="1439863" cy="1439862"/>
          </a:xfrm>
          <a:prstGeom prst="ellipse">
            <a:avLst/>
          </a:prstGeom>
          <a:solidFill>
            <a:srgbClr val="E2E2F8"/>
          </a:solidFill>
          <a:ln w="9525" algn="ctr">
            <a:solidFill>
              <a:schemeClr val="tx1"/>
            </a:solidFill>
            <a:round/>
            <a:headEnd/>
            <a:tailEnd/>
          </a:ln>
          <a:effectLst/>
        </p:spPr>
        <p:txBody>
          <a:bodyPr wrap="none" anchor="ctr"/>
          <a:lstStyle/>
          <a:p>
            <a:endParaRPr lang="en-US"/>
          </a:p>
        </p:txBody>
      </p:sp>
      <p:sp>
        <p:nvSpPr>
          <p:cNvPr id="843795" name="Oval 19"/>
          <p:cNvSpPr>
            <a:spLocks noChangeArrowheads="1"/>
          </p:cNvSpPr>
          <p:nvPr/>
        </p:nvSpPr>
        <p:spPr bwMode="auto">
          <a:xfrm>
            <a:off x="5292725" y="4868863"/>
            <a:ext cx="1439863" cy="1439862"/>
          </a:xfrm>
          <a:prstGeom prst="ellipse">
            <a:avLst/>
          </a:prstGeom>
          <a:solidFill>
            <a:srgbClr val="E2E2F8"/>
          </a:solidFill>
          <a:ln w="9525" algn="ctr">
            <a:solidFill>
              <a:schemeClr val="tx1"/>
            </a:solidFill>
            <a:round/>
            <a:headEnd/>
            <a:tailEnd/>
          </a:ln>
          <a:effectLst/>
        </p:spPr>
        <p:txBody>
          <a:bodyPr wrap="none" anchor="ctr"/>
          <a:lstStyle/>
          <a:p>
            <a:endParaRPr lang="en-US"/>
          </a:p>
        </p:txBody>
      </p:sp>
      <p:sp>
        <p:nvSpPr>
          <p:cNvPr id="843796" name="Oval 20"/>
          <p:cNvSpPr>
            <a:spLocks noChangeArrowheads="1"/>
          </p:cNvSpPr>
          <p:nvPr/>
        </p:nvSpPr>
        <p:spPr bwMode="auto">
          <a:xfrm>
            <a:off x="4572000" y="2708275"/>
            <a:ext cx="1439863" cy="1439863"/>
          </a:xfrm>
          <a:prstGeom prst="ellipse">
            <a:avLst/>
          </a:prstGeom>
          <a:solidFill>
            <a:srgbClr val="E2E2F8"/>
          </a:solidFill>
          <a:ln w="9525" algn="ctr">
            <a:solidFill>
              <a:schemeClr val="tx1"/>
            </a:solidFill>
            <a:round/>
            <a:headEnd/>
            <a:tailEnd/>
          </a:ln>
          <a:effectLst/>
        </p:spPr>
        <p:txBody>
          <a:bodyPr wrap="none" anchor="ctr"/>
          <a:lstStyle/>
          <a:p>
            <a:endParaRPr lang="en-US"/>
          </a:p>
        </p:txBody>
      </p:sp>
      <p:sp>
        <p:nvSpPr>
          <p:cNvPr id="843797" name="Oval 21"/>
          <p:cNvSpPr>
            <a:spLocks noChangeArrowheads="1"/>
          </p:cNvSpPr>
          <p:nvPr/>
        </p:nvSpPr>
        <p:spPr bwMode="auto">
          <a:xfrm>
            <a:off x="3132138" y="2708275"/>
            <a:ext cx="1439862" cy="1439863"/>
          </a:xfrm>
          <a:prstGeom prst="ellipse">
            <a:avLst/>
          </a:prstGeom>
          <a:solidFill>
            <a:srgbClr val="E2E2F8"/>
          </a:solidFill>
          <a:ln w="9525" algn="ctr">
            <a:solidFill>
              <a:schemeClr val="tx1"/>
            </a:solidFill>
            <a:round/>
            <a:headEnd/>
            <a:tailEnd/>
          </a:ln>
          <a:effectLst/>
        </p:spPr>
        <p:txBody>
          <a:bodyPr wrap="none" anchor="ctr"/>
          <a:lstStyle/>
          <a:p>
            <a:endParaRPr lang="en-US"/>
          </a:p>
        </p:txBody>
      </p:sp>
      <p:sp>
        <p:nvSpPr>
          <p:cNvPr id="843798" name="Oval 22"/>
          <p:cNvSpPr>
            <a:spLocks noChangeArrowheads="1"/>
          </p:cNvSpPr>
          <p:nvPr/>
        </p:nvSpPr>
        <p:spPr bwMode="auto">
          <a:xfrm>
            <a:off x="3132138" y="4149725"/>
            <a:ext cx="1439862" cy="1439863"/>
          </a:xfrm>
          <a:prstGeom prst="ellipse">
            <a:avLst/>
          </a:prstGeom>
          <a:solidFill>
            <a:srgbClr val="E2E2F8"/>
          </a:solidFill>
          <a:ln w="9525" algn="ctr">
            <a:solidFill>
              <a:schemeClr val="tx1"/>
            </a:solidFill>
            <a:round/>
            <a:headEnd/>
            <a:tailEnd/>
          </a:ln>
          <a:effectLst/>
        </p:spPr>
        <p:txBody>
          <a:bodyPr wrap="none" anchor="ctr"/>
          <a:lstStyle/>
          <a:p>
            <a:endParaRPr lang="en-US"/>
          </a:p>
        </p:txBody>
      </p:sp>
      <p:sp>
        <p:nvSpPr>
          <p:cNvPr id="843799" name="Oval 23"/>
          <p:cNvSpPr>
            <a:spLocks noChangeArrowheads="1"/>
          </p:cNvSpPr>
          <p:nvPr/>
        </p:nvSpPr>
        <p:spPr bwMode="auto">
          <a:xfrm>
            <a:off x="4572000" y="4149725"/>
            <a:ext cx="1439863" cy="1439863"/>
          </a:xfrm>
          <a:prstGeom prst="ellipse">
            <a:avLst/>
          </a:prstGeom>
          <a:solidFill>
            <a:srgbClr val="E2E2F8"/>
          </a:solidFill>
          <a:ln w="9525" algn="ctr">
            <a:solidFill>
              <a:schemeClr val="tx1"/>
            </a:solidFill>
            <a:round/>
            <a:headEnd/>
            <a:tailEnd/>
          </a:ln>
          <a:effectLst/>
        </p:spPr>
        <p:txBody>
          <a:bodyPr wrap="none" anchor="ctr"/>
          <a:lstStyle/>
          <a:p>
            <a:endParaRPr lang="en-US"/>
          </a:p>
        </p:txBody>
      </p:sp>
      <p:sp>
        <p:nvSpPr>
          <p:cNvPr id="843800" name="Oval 24"/>
          <p:cNvSpPr>
            <a:spLocks noChangeArrowheads="1"/>
          </p:cNvSpPr>
          <p:nvPr/>
        </p:nvSpPr>
        <p:spPr bwMode="auto">
          <a:xfrm>
            <a:off x="6011863" y="2708275"/>
            <a:ext cx="1439862" cy="1439863"/>
          </a:xfrm>
          <a:prstGeom prst="ellipse">
            <a:avLst/>
          </a:prstGeom>
          <a:solidFill>
            <a:srgbClr val="E2E2F8"/>
          </a:solidFill>
          <a:ln w="9525" algn="ctr">
            <a:solidFill>
              <a:schemeClr val="tx1"/>
            </a:solidFill>
            <a:round/>
            <a:headEnd/>
            <a:tailEnd/>
          </a:ln>
          <a:effectLst/>
        </p:spPr>
        <p:txBody>
          <a:bodyPr wrap="none" anchor="ctr"/>
          <a:lstStyle/>
          <a:p>
            <a:endParaRPr lang="en-US"/>
          </a:p>
        </p:txBody>
      </p:sp>
      <p:sp>
        <p:nvSpPr>
          <p:cNvPr id="843801" name="Oval 25"/>
          <p:cNvSpPr>
            <a:spLocks noChangeArrowheads="1"/>
          </p:cNvSpPr>
          <p:nvPr/>
        </p:nvSpPr>
        <p:spPr bwMode="auto">
          <a:xfrm>
            <a:off x="4572000" y="1268413"/>
            <a:ext cx="1439863" cy="1439862"/>
          </a:xfrm>
          <a:prstGeom prst="ellipse">
            <a:avLst/>
          </a:prstGeom>
          <a:solidFill>
            <a:srgbClr val="E2E2F8"/>
          </a:solidFill>
          <a:ln w="9525" algn="ctr">
            <a:solidFill>
              <a:schemeClr val="tx1"/>
            </a:solidFill>
            <a:round/>
            <a:headEnd/>
            <a:tailEnd/>
          </a:ln>
          <a:effectLst/>
        </p:spPr>
        <p:txBody>
          <a:bodyPr wrap="none" anchor="ctr"/>
          <a:lstStyle/>
          <a:p>
            <a:endParaRPr lang="en-US"/>
          </a:p>
        </p:txBody>
      </p:sp>
      <p:sp>
        <p:nvSpPr>
          <p:cNvPr id="843802" name="Oval 26"/>
          <p:cNvSpPr>
            <a:spLocks noChangeArrowheads="1"/>
          </p:cNvSpPr>
          <p:nvPr/>
        </p:nvSpPr>
        <p:spPr bwMode="auto">
          <a:xfrm>
            <a:off x="3132138" y="1268413"/>
            <a:ext cx="1439862" cy="1439862"/>
          </a:xfrm>
          <a:prstGeom prst="ellipse">
            <a:avLst/>
          </a:prstGeom>
          <a:solidFill>
            <a:srgbClr val="E2E2F8"/>
          </a:solidFill>
          <a:ln w="9525" algn="ctr">
            <a:solidFill>
              <a:schemeClr val="tx1"/>
            </a:solidFill>
            <a:round/>
            <a:headEnd/>
            <a:tailEnd/>
          </a:ln>
          <a:effectLst/>
        </p:spPr>
        <p:txBody>
          <a:bodyPr wrap="none" anchor="ctr"/>
          <a:lstStyle/>
          <a:p>
            <a:endParaRPr lang="en-US"/>
          </a:p>
        </p:txBody>
      </p:sp>
      <p:sp>
        <p:nvSpPr>
          <p:cNvPr id="843803" name="Oval 27"/>
          <p:cNvSpPr>
            <a:spLocks noChangeArrowheads="1"/>
          </p:cNvSpPr>
          <p:nvPr/>
        </p:nvSpPr>
        <p:spPr bwMode="auto">
          <a:xfrm>
            <a:off x="1692275" y="2708275"/>
            <a:ext cx="1439863" cy="1439863"/>
          </a:xfrm>
          <a:prstGeom prst="ellipse">
            <a:avLst/>
          </a:prstGeom>
          <a:solidFill>
            <a:srgbClr val="E2E2F8"/>
          </a:solidFill>
          <a:ln w="9525" algn="ctr">
            <a:solidFill>
              <a:schemeClr val="tx1"/>
            </a:solidFill>
            <a:round/>
            <a:headEnd/>
            <a:tailEnd/>
          </a:ln>
          <a:effectLst/>
        </p:spPr>
        <p:txBody>
          <a:bodyPr wrap="none" anchor="ctr"/>
          <a:lstStyle/>
          <a:p>
            <a:endParaRPr lang="en-US"/>
          </a:p>
        </p:txBody>
      </p:sp>
      <p:sp>
        <p:nvSpPr>
          <p:cNvPr id="843804" name="Oval 28"/>
          <p:cNvSpPr>
            <a:spLocks noChangeArrowheads="1"/>
          </p:cNvSpPr>
          <p:nvPr/>
        </p:nvSpPr>
        <p:spPr bwMode="auto">
          <a:xfrm>
            <a:off x="1692275" y="4149725"/>
            <a:ext cx="1439863" cy="1439863"/>
          </a:xfrm>
          <a:prstGeom prst="ellipse">
            <a:avLst/>
          </a:prstGeom>
          <a:solidFill>
            <a:srgbClr val="E2E2F8"/>
          </a:solidFill>
          <a:ln w="9525" algn="ctr">
            <a:solidFill>
              <a:schemeClr val="tx1"/>
            </a:solidFill>
            <a:round/>
            <a:headEnd/>
            <a:tailEnd/>
          </a:ln>
          <a:effectLst/>
        </p:spPr>
        <p:txBody>
          <a:bodyPr wrap="none" anchor="ctr"/>
          <a:lstStyle/>
          <a:p>
            <a:endParaRPr lang="en-US"/>
          </a:p>
        </p:txBody>
      </p:sp>
      <p:sp>
        <p:nvSpPr>
          <p:cNvPr id="843805" name="Oval 29"/>
          <p:cNvSpPr>
            <a:spLocks noChangeArrowheads="1"/>
          </p:cNvSpPr>
          <p:nvPr/>
        </p:nvSpPr>
        <p:spPr bwMode="auto">
          <a:xfrm>
            <a:off x="3132138" y="5589588"/>
            <a:ext cx="1439862" cy="1439862"/>
          </a:xfrm>
          <a:prstGeom prst="ellipse">
            <a:avLst/>
          </a:prstGeom>
          <a:solidFill>
            <a:srgbClr val="E2E2F8"/>
          </a:solidFill>
          <a:ln w="9525" algn="ctr">
            <a:solidFill>
              <a:schemeClr val="tx1"/>
            </a:solidFill>
            <a:round/>
            <a:headEnd/>
            <a:tailEnd/>
          </a:ln>
          <a:effectLst/>
        </p:spPr>
        <p:txBody>
          <a:bodyPr wrap="none" anchor="ctr"/>
          <a:lstStyle/>
          <a:p>
            <a:endParaRPr lang="en-US"/>
          </a:p>
        </p:txBody>
      </p:sp>
      <p:sp>
        <p:nvSpPr>
          <p:cNvPr id="843806" name="Oval 30"/>
          <p:cNvSpPr>
            <a:spLocks noChangeArrowheads="1"/>
          </p:cNvSpPr>
          <p:nvPr/>
        </p:nvSpPr>
        <p:spPr bwMode="auto">
          <a:xfrm>
            <a:off x="4572000" y="5589588"/>
            <a:ext cx="1439863" cy="1439862"/>
          </a:xfrm>
          <a:prstGeom prst="ellipse">
            <a:avLst/>
          </a:prstGeom>
          <a:solidFill>
            <a:srgbClr val="E2E2F8"/>
          </a:solidFill>
          <a:ln w="9525" algn="ctr">
            <a:solidFill>
              <a:schemeClr val="tx1"/>
            </a:solidFill>
            <a:round/>
            <a:headEnd/>
            <a:tailEnd/>
          </a:ln>
          <a:effectLst/>
        </p:spPr>
        <p:txBody>
          <a:bodyPr wrap="none" anchor="ctr"/>
          <a:lstStyle/>
          <a:p>
            <a:endParaRPr lang="en-US"/>
          </a:p>
        </p:txBody>
      </p:sp>
      <p:sp>
        <p:nvSpPr>
          <p:cNvPr id="843807" name="Oval 31"/>
          <p:cNvSpPr>
            <a:spLocks noChangeArrowheads="1"/>
          </p:cNvSpPr>
          <p:nvPr/>
        </p:nvSpPr>
        <p:spPr bwMode="auto">
          <a:xfrm>
            <a:off x="6011863" y="4149725"/>
            <a:ext cx="1439862" cy="1439863"/>
          </a:xfrm>
          <a:prstGeom prst="ellipse">
            <a:avLst/>
          </a:prstGeom>
          <a:solidFill>
            <a:srgbClr val="E2E2F8"/>
          </a:solidFill>
          <a:ln w="9525" algn="ctr">
            <a:solidFill>
              <a:schemeClr val="tx1"/>
            </a:solidFill>
            <a:round/>
            <a:headEnd/>
            <a:tailEnd/>
          </a:ln>
          <a:effectLst/>
        </p:spPr>
        <p:txBody>
          <a:bodyPr wrap="none" anchor="ctr"/>
          <a:lstStyle/>
          <a:p>
            <a:endParaRPr lang="en-US"/>
          </a:p>
        </p:txBody>
      </p:sp>
      <p:sp>
        <p:nvSpPr>
          <p:cNvPr id="843808" name="Rectangle 32"/>
          <p:cNvSpPr>
            <a:spLocks noGrp="1" noChangeArrowheads="1"/>
          </p:cNvSpPr>
          <p:nvPr>
            <p:ph idx="1"/>
          </p:nvPr>
        </p:nvSpPr>
        <p:spPr/>
        <p:txBody>
          <a:bodyPr/>
          <a:lstStyle/>
          <a:p>
            <a:r>
              <a:rPr lang="en-US" dirty="0"/>
              <a:t>Nodes which select nodes in S are in disk of radius 3/2 which</a:t>
            </a:r>
            <a:br>
              <a:rPr lang="en-US" dirty="0"/>
            </a:br>
            <a:r>
              <a:rPr lang="en-US" dirty="0"/>
              <a:t>can be covered by S and 20 other disks  S</a:t>
            </a:r>
            <a:r>
              <a:rPr lang="en-US" baseline="-25000" dirty="0"/>
              <a:t>i</a:t>
            </a:r>
            <a:r>
              <a:rPr lang="en-US" dirty="0"/>
              <a:t> of diameter 1</a:t>
            </a:r>
            <a:br>
              <a:rPr lang="en-US" dirty="0"/>
            </a:br>
            <a:r>
              <a:rPr lang="en-US" dirty="0"/>
              <a:t>(UBG: number of small disks depends on doubling dimension)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3791"/>
                                        </p:tgtEl>
                                        <p:attrNameLst>
                                          <p:attrName>style.visibility</p:attrName>
                                        </p:attrNameLst>
                                      </p:cBhvr>
                                      <p:to>
                                        <p:strVal val="visible"/>
                                      </p:to>
                                    </p:set>
                                    <p:animEffect transition="in" filter="fade">
                                      <p:cBhvr>
                                        <p:cTn id="7" dur="500"/>
                                        <p:tgtEl>
                                          <p:spTgt spid="84379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43790"/>
                                        </p:tgtEl>
                                        <p:attrNameLst>
                                          <p:attrName>style.visibility</p:attrName>
                                        </p:attrNameLst>
                                      </p:cBhvr>
                                      <p:to>
                                        <p:strVal val="visible"/>
                                      </p:to>
                                    </p:set>
                                    <p:animEffect transition="in" filter="fade">
                                      <p:cBhvr>
                                        <p:cTn id="11" dur="500"/>
                                        <p:tgtEl>
                                          <p:spTgt spid="84379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43789"/>
                                        </p:tgtEl>
                                        <p:attrNameLst>
                                          <p:attrName>style.visibility</p:attrName>
                                        </p:attrNameLst>
                                      </p:cBhvr>
                                      <p:to>
                                        <p:strVal val="visible"/>
                                      </p:to>
                                    </p:set>
                                    <p:animEffect transition="in" filter="fade">
                                      <p:cBhvr>
                                        <p:cTn id="15" dur="500"/>
                                        <p:tgtEl>
                                          <p:spTgt spid="84378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43792"/>
                                        </p:tgtEl>
                                        <p:attrNameLst>
                                          <p:attrName>style.visibility</p:attrName>
                                        </p:attrNameLst>
                                      </p:cBhvr>
                                      <p:to>
                                        <p:strVal val="visible"/>
                                      </p:to>
                                    </p:set>
                                    <p:animEffect transition="in" filter="fade">
                                      <p:cBhvr>
                                        <p:cTn id="19" dur="500"/>
                                        <p:tgtEl>
                                          <p:spTgt spid="84379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43788"/>
                                        </p:tgtEl>
                                        <p:attrNameLst>
                                          <p:attrName>style.visibility</p:attrName>
                                        </p:attrNameLst>
                                      </p:cBhvr>
                                      <p:to>
                                        <p:strVal val="visible"/>
                                      </p:to>
                                    </p:set>
                                    <p:animEffect transition="in" filter="fade">
                                      <p:cBhvr>
                                        <p:cTn id="23" dur="500"/>
                                        <p:tgtEl>
                                          <p:spTgt spid="84378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43793"/>
                                        </p:tgtEl>
                                        <p:attrNameLst>
                                          <p:attrName>style.visibility</p:attrName>
                                        </p:attrNameLst>
                                      </p:cBhvr>
                                      <p:to>
                                        <p:strVal val="visible"/>
                                      </p:to>
                                    </p:set>
                                    <p:animEffect transition="in" filter="fade">
                                      <p:cBhvr>
                                        <p:cTn id="27" dur="500"/>
                                        <p:tgtEl>
                                          <p:spTgt spid="84379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43794"/>
                                        </p:tgtEl>
                                        <p:attrNameLst>
                                          <p:attrName>style.visibility</p:attrName>
                                        </p:attrNameLst>
                                      </p:cBhvr>
                                      <p:to>
                                        <p:strVal val="visible"/>
                                      </p:to>
                                    </p:set>
                                    <p:animEffect transition="in" filter="fade">
                                      <p:cBhvr>
                                        <p:cTn id="31" dur="500"/>
                                        <p:tgtEl>
                                          <p:spTgt spid="84379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43795"/>
                                        </p:tgtEl>
                                        <p:attrNameLst>
                                          <p:attrName>style.visibility</p:attrName>
                                        </p:attrNameLst>
                                      </p:cBhvr>
                                      <p:to>
                                        <p:strVal val="visible"/>
                                      </p:to>
                                    </p:set>
                                    <p:animEffect transition="in" filter="fade">
                                      <p:cBhvr>
                                        <p:cTn id="35" dur="500"/>
                                        <p:tgtEl>
                                          <p:spTgt spid="84379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43802"/>
                                        </p:tgtEl>
                                        <p:attrNameLst>
                                          <p:attrName>style.visibility</p:attrName>
                                        </p:attrNameLst>
                                      </p:cBhvr>
                                      <p:to>
                                        <p:strVal val="visible"/>
                                      </p:to>
                                    </p:set>
                                    <p:animEffect transition="in" filter="fade">
                                      <p:cBhvr>
                                        <p:cTn id="39" dur="500"/>
                                        <p:tgtEl>
                                          <p:spTgt spid="84380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43801"/>
                                        </p:tgtEl>
                                        <p:attrNameLst>
                                          <p:attrName>style.visibility</p:attrName>
                                        </p:attrNameLst>
                                      </p:cBhvr>
                                      <p:to>
                                        <p:strVal val="visible"/>
                                      </p:to>
                                    </p:set>
                                    <p:animEffect transition="in" filter="fade">
                                      <p:cBhvr>
                                        <p:cTn id="43" dur="500"/>
                                        <p:tgtEl>
                                          <p:spTgt spid="84380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43803"/>
                                        </p:tgtEl>
                                        <p:attrNameLst>
                                          <p:attrName>style.visibility</p:attrName>
                                        </p:attrNameLst>
                                      </p:cBhvr>
                                      <p:to>
                                        <p:strVal val="visible"/>
                                      </p:to>
                                    </p:set>
                                    <p:animEffect transition="in" filter="fade">
                                      <p:cBhvr>
                                        <p:cTn id="47" dur="500"/>
                                        <p:tgtEl>
                                          <p:spTgt spid="84380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843797"/>
                                        </p:tgtEl>
                                        <p:attrNameLst>
                                          <p:attrName>style.visibility</p:attrName>
                                        </p:attrNameLst>
                                      </p:cBhvr>
                                      <p:to>
                                        <p:strVal val="visible"/>
                                      </p:to>
                                    </p:set>
                                    <p:animEffect transition="in" filter="fade">
                                      <p:cBhvr>
                                        <p:cTn id="51" dur="500"/>
                                        <p:tgtEl>
                                          <p:spTgt spid="84379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843796"/>
                                        </p:tgtEl>
                                        <p:attrNameLst>
                                          <p:attrName>style.visibility</p:attrName>
                                        </p:attrNameLst>
                                      </p:cBhvr>
                                      <p:to>
                                        <p:strVal val="visible"/>
                                      </p:to>
                                    </p:set>
                                    <p:animEffect transition="in" filter="fade">
                                      <p:cBhvr>
                                        <p:cTn id="55" dur="500"/>
                                        <p:tgtEl>
                                          <p:spTgt spid="84379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843800"/>
                                        </p:tgtEl>
                                        <p:attrNameLst>
                                          <p:attrName>style.visibility</p:attrName>
                                        </p:attrNameLst>
                                      </p:cBhvr>
                                      <p:to>
                                        <p:strVal val="visible"/>
                                      </p:to>
                                    </p:set>
                                    <p:animEffect transition="in" filter="fade">
                                      <p:cBhvr>
                                        <p:cTn id="59" dur="500"/>
                                        <p:tgtEl>
                                          <p:spTgt spid="84380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843804"/>
                                        </p:tgtEl>
                                        <p:attrNameLst>
                                          <p:attrName>style.visibility</p:attrName>
                                        </p:attrNameLst>
                                      </p:cBhvr>
                                      <p:to>
                                        <p:strVal val="visible"/>
                                      </p:to>
                                    </p:set>
                                    <p:animEffect transition="in" filter="fade">
                                      <p:cBhvr>
                                        <p:cTn id="63" dur="500"/>
                                        <p:tgtEl>
                                          <p:spTgt spid="84380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843798"/>
                                        </p:tgtEl>
                                        <p:attrNameLst>
                                          <p:attrName>style.visibility</p:attrName>
                                        </p:attrNameLst>
                                      </p:cBhvr>
                                      <p:to>
                                        <p:strVal val="visible"/>
                                      </p:to>
                                    </p:set>
                                    <p:animEffect transition="in" filter="fade">
                                      <p:cBhvr>
                                        <p:cTn id="67" dur="500"/>
                                        <p:tgtEl>
                                          <p:spTgt spid="843798"/>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843799"/>
                                        </p:tgtEl>
                                        <p:attrNameLst>
                                          <p:attrName>style.visibility</p:attrName>
                                        </p:attrNameLst>
                                      </p:cBhvr>
                                      <p:to>
                                        <p:strVal val="visible"/>
                                      </p:to>
                                    </p:set>
                                    <p:animEffect transition="in" filter="fade">
                                      <p:cBhvr>
                                        <p:cTn id="71" dur="500"/>
                                        <p:tgtEl>
                                          <p:spTgt spid="843799"/>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843807"/>
                                        </p:tgtEl>
                                        <p:attrNameLst>
                                          <p:attrName>style.visibility</p:attrName>
                                        </p:attrNameLst>
                                      </p:cBhvr>
                                      <p:to>
                                        <p:strVal val="visible"/>
                                      </p:to>
                                    </p:set>
                                    <p:animEffect transition="in" filter="fade">
                                      <p:cBhvr>
                                        <p:cTn id="75" dur="500"/>
                                        <p:tgtEl>
                                          <p:spTgt spid="843807"/>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843805"/>
                                        </p:tgtEl>
                                        <p:attrNameLst>
                                          <p:attrName>style.visibility</p:attrName>
                                        </p:attrNameLst>
                                      </p:cBhvr>
                                      <p:to>
                                        <p:strVal val="visible"/>
                                      </p:to>
                                    </p:set>
                                    <p:animEffect transition="in" filter="fade">
                                      <p:cBhvr>
                                        <p:cTn id="79" dur="500"/>
                                        <p:tgtEl>
                                          <p:spTgt spid="843805"/>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843806"/>
                                        </p:tgtEl>
                                        <p:attrNameLst>
                                          <p:attrName>style.visibility</p:attrName>
                                        </p:attrNameLst>
                                      </p:cBhvr>
                                      <p:to>
                                        <p:strVal val="visible"/>
                                      </p:to>
                                    </p:set>
                                    <p:animEffect transition="in" filter="fade">
                                      <p:cBhvr>
                                        <p:cTn id="83" dur="500"/>
                                        <p:tgtEl>
                                          <p:spTgt spid="843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88" grpId="0" animBg="1"/>
      <p:bldP spid="843789" grpId="0" animBg="1"/>
      <p:bldP spid="843790" grpId="0" animBg="1"/>
      <p:bldP spid="843791" grpId="0" animBg="1"/>
      <p:bldP spid="843792" grpId="0" animBg="1"/>
      <p:bldP spid="843793" grpId="0" animBg="1"/>
      <p:bldP spid="843794" grpId="0" animBg="1"/>
      <p:bldP spid="843795" grpId="0" animBg="1"/>
      <p:bldP spid="843796" grpId="0" animBg="1"/>
      <p:bldP spid="843797" grpId="0" animBg="1"/>
      <p:bldP spid="843798" grpId="0" animBg="1"/>
      <p:bldP spid="843799" grpId="0" animBg="1"/>
      <p:bldP spid="843800" grpId="0" animBg="1"/>
      <p:bldP spid="843801" grpId="0" animBg="1"/>
      <p:bldP spid="843802" grpId="0" animBg="1"/>
      <p:bldP spid="843803" grpId="0" animBg="1"/>
      <p:bldP spid="843804" grpId="0" animBg="1"/>
      <p:bldP spid="843805" grpId="0" animBg="1"/>
      <p:bldP spid="843806" grpId="0" animBg="1"/>
      <p:bldP spid="84380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p:txBody>
          <a:bodyPr/>
          <a:lstStyle/>
          <a:p>
            <a:r>
              <a:rPr lang="en-US" dirty="0"/>
              <a:t>“Largest ID” Algorithm: Analysis </a:t>
            </a:r>
            <a:r>
              <a:rPr lang="en-US" dirty="0" smtClean="0"/>
              <a:t>3</a:t>
            </a:r>
            <a:endParaRPr lang="en-US" dirty="0"/>
          </a:p>
        </p:txBody>
      </p:sp>
      <p:sp>
        <p:nvSpPr>
          <p:cNvPr id="845827" name="Rectangle 3"/>
          <p:cNvSpPr>
            <a:spLocks noGrp="1" noChangeArrowheads="1"/>
          </p:cNvSpPr>
          <p:nvPr>
            <p:ph idx="1"/>
          </p:nvPr>
        </p:nvSpPr>
        <p:spPr>
          <a:xfrm>
            <a:off x="468313" y="1124943"/>
            <a:ext cx="8207375" cy="5337175"/>
          </a:xfrm>
        </p:spPr>
        <p:txBody>
          <a:bodyPr/>
          <a:lstStyle/>
          <a:p>
            <a:r>
              <a:rPr lang="en-US" dirty="0"/>
              <a:t>How many nodes in S are chosen by nodes in a disk S</a:t>
            </a:r>
            <a:r>
              <a:rPr lang="en-US" baseline="-25000" dirty="0"/>
              <a:t>i</a:t>
            </a:r>
            <a:r>
              <a:rPr lang="en-US" dirty="0"/>
              <a:t>?</a:t>
            </a:r>
          </a:p>
          <a:p>
            <a:pPr>
              <a:buNone/>
            </a:pPr>
            <a:endParaRPr lang="en-US" dirty="0"/>
          </a:p>
          <a:p>
            <a:r>
              <a:rPr lang="en-US" dirty="0"/>
              <a:t>A node u</a:t>
            </a:r>
            <a:r>
              <a:rPr lang="en-US" dirty="0">
                <a:latin typeface="CMSY10" pitchFamily="34" charset="0"/>
              </a:rPr>
              <a:t>2</a:t>
            </a:r>
            <a:r>
              <a:rPr lang="en-US" dirty="0"/>
              <a:t>S is only chosen by a node in S</a:t>
            </a:r>
            <a:r>
              <a:rPr lang="en-US" baseline="-25000" dirty="0"/>
              <a:t>i</a:t>
            </a:r>
            <a:r>
              <a:rPr lang="en-US" dirty="0"/>
              <a:t> if </a:t>
            </a:r>
            <a:br>
              <a:rPr lang="en-US" dirty="0"/>
            </a:br>
            <a:r>
              <a:rPr lang="en-US" dirty="0"/>
              <a:t> (all nodes in S</a:t>
            </a:r>
            <a:r>
              <a:rPr lang="en-US" baseline="-25000" dirty="0"/>
              <a:t>i</a:t>
            </a:r>
            <a:r>
              <a:rPr lang="en-US" dirty="0"/>
              <a:t> see each other).</a:t>
            </a:r>
          </a:p>
          <a:p>
            <a:endParaRPr lang="en-US" dirty="0"/>
          </a:p>
          <a:p>
            <a:r>
              <a:rPr lang="en-US" dirty="0"/>
              <a:t>The probability for this is: </a:t>
            </a:r>
          </a:p>
          <a:p>
            <a:endParaRPr lang="en-US" dirty="0"/>
          </a:p>
          <a:p>
            <a:r>
              <a:rPr lang="en-US" dirty="0"/>
              <a:t>Therefore, the expected number of nodes in S chosen by nodes in S</a:t>
            </a:r>
            <a:r>
              <a:rPr lang="en-US" baseline="-25000" dirty="0"/>
              <a:t>i</a:t>
            </a:r>
            <a:r>
              <a:rPr lang="en-US" dirty="0"/>
              <a:t> is at most:</a:t>
            </a:r>
          </a:p>
        </p:txBody>
      </p:sp>
      <p:pic>
        <p:nvPicPr>
          <p:cNvPr id="845828" name="Picture 4" descr="txp_fig"/>
          <p:cNvPicPr>
            <a:picLocks noChangeAspect="1" noChangeArrowheads="1"/>
          </p:cNvPicPr>
          <p:nvPr>
            <p:custDataLst>
              <p:tags r:id="rId1"/>
            </p:custDataLst>
          </p:nvPr>
        </p:nvPicPr>
        <p:blipFill>
          <a:blip r:embed="rId6" cstate="print">
            <a:clrChange>
              <a:clrFrom>
                <a:srgbClr val="FFFFFF"/>
              </a:clrFrom>
              <a:clrTo>
                <a:srgbClr val="FFFFFF">
                  <a:alpha val="0"/>
                </a:srgbClr>
              </a:clrTo>
            </a:clrChange>
          </a:blip>
          <a:srcRect/>
          <a:stretch>
            <a:fillRect/>
          </a:stretch>
        </p:blipFill>
        <p:spPr bwMode="auto">
          <a:xfrm>
            <a:off x="5987149" y="1975572"/>
            <a:ext cx="2242451" cy="371418"/>
          </a:xfrm>
          <a:prstGeom prst="rect">
            <a:avLst/>
          </a:prstGeom>
          <a:noFill/>
          <a:ln w="9525" algn="ctr">
            <a:noFill/>
            <a:miter lim="800000"/>
            <a:headEnd/>
            <a:tailEnd/>
          </a:ln>
          <a:effectLst/>
        </p:spPr>
      </p:pic>
      <p:pic>
        <p:nvPicPr>
          <p:cNvPr id="13" name="Picture 12" descr="txp_fig"/>
          <p:cNvPicPr>
            <a:picLocks noChangeAspect="1"/>
          </p:cNvPicPr>
          <p:nvPr>
            <p:custDataLst>
              <p:tags r:id="rId2"/>
            </p:custDataLst>
          </p:nvPr>
        </p:nvPicPr>
        <p:blipFill>
          <a:blip r:embed="rId7" cstate="print">
            <a:clrChange>
              <a:clrFrom>
                <a:srgbClr val="FFFFFF"/>
              </a:clrFrom>
              <a:clrTo>
                <a:srgbClr val="FFFFFF">
                  <a:alpha val="0"/>
                </a:srgbClr>
              </a:clrTo>
            </a:clrChange>
          </a:blip>
          <a:stretch>
            <a:fillRect/>
          </a:stretch>
        </p:blipFill>
        <p:spPr bwMode="auto">
          <a:xfrm>
            <a:off x="1044200" y="4510300"/>
            <a:ext cx="1794067" cy="519083"/>
          </a:xfrm>
          <a:prstGeom prst="rect">
            <a:avLst/>
          </a:prstGeom>
          <a:noFill/>
          <a:ln/>
          <a:effectLst/>
        </p:spPr>
      </p:pic>
      <p:sp>
        <p:nvSpPr>
          <p:cNvPr id="845831" name="Text Box 7"/>
          <p:cNvSpPr txBox="1">
            <a:spLocks noChangeArrowheads="1"/>
          </p:cNvSpPr>
          <p:nvPr/>
        </p:nvSpPr>
        <p:spPr bwMode="auto">
          <a:xfrm>
            <a:off x="2902448" y="4444397"/>
            <a:ext cx="5354596" cy="646331"/>
          </a:xfrm>
          <a:prstGeom prst="rect">
            <a:avLst/>
          </a:prstGeom>
          <a:noFill/>
          <a:ln w="9525" algn="ctr">
            <a:noFill/>
            <a:miter lim="800000"/>
            <a:headEnd/>
            <a:tailEnd/>
          </a:ln>
          <a:effectLst/>
        </p:spPr>
        <p:txBody>
          <a:bodyPr wrap="square">
            <a:spAutoFit/>
          </a:bodyPr>
          <a:lstStyle/>
          <a:p>
            <a:pPr marL="381000" indent="-381000" algn="l">
              <a:buFontTx/>
              <a:buNone/>
            </a:pPr>
            <a:r>
              <a:rPr lang="en-US" sz="1800" dirty="0">
                <a:solidFill>
                  <a:schemeClr val="tx1"/>
                </a:solidFill>
              </a:rPr>
              <a:t>Because at most </a:t>
            </a:r>
            <a:r>
              <a:rPr lang="en-US" sz="1800" dirty="0" smtClean="0"/>
              <a:t>|</a:t>
            </a:r>
            <a:r>
              <a:rPr lang="en-US" sz="1800" dirty="0" smtClean="0">
                <a:latin typeface="Arial"/>
              </a:rPr>
              <a:t>S</a:t>
            </a:r>
            <a:r>
              <a:rPr lang="en-US" sz="1800" baseline="-25000" dirty="0" smtClean="0">
                <a:latin typeface="Arial"/>
              </a:rPr>
              <a:t>i</a:t>
            </a:r>
            <a:r>
              <a:rPr lang="en-US" sz="1800" dirty="0" smtClean="0"/>
              <a:t>| </a:t>
            </a:r>
            <a:r>
              <a:rPr lang="en-US" sz="1800" dirty="0">
                <a:solidFill>
                  <a:schemeClr val="tx1"/>
                </a:solidFill>
              </a:rPr>
              <a:t>nodes in S</a:t>
            </a:r>
            <a:r>
              <a:rPr lang="en-US" sz="1800" baseline="-25000" dirty="0">
                <a:solidFill>
                  <a:schemeClr val="tx1"/>
                </a:solidFill>
              </a:rPr>
              <a:t>i</a:t>
            </a:r>
            <a:r>
              <a:rPr lang="en-US" sz="1800" dirty="0">
                <a:solidFill>
                  <a:schemeClr val="tx1"/>
                </a:solidFill>
              </a:rPr>
              <a:t> </a:t>
            </a:r>
            <a:r>
              <a:rPr lang="en-US" sz="1800" dirty="0" smtClean="0">
                <a:solidFill>
                  <a:schemeClr val="tx1"/>
                </a:solidFill>
              </a:rPr>
              <a:t>can</a:t>
            </a:r>
            <a:r>
              <a:rPr lang="en-US" sz="1800" dirty="0"/>
              <a:t> </a:t>
            </a:r>
            <a:r>
              <a:rPr lang="en-US" sz="1800" dirty="0" smtClean="0">
                <a:solidFill>
                  <a:schemeClr val="tx1"/>
                </a:solidFill>
              </a:rPr>
              <a:t>choose</a:t>
            </a:r>
          </a:p>
          <a:p>
            <a:pPr marL="381000" indent="-381000" algn="l">
              <a:buFontTx/>
              <a:buNone/>
            </a:pPr>
            <a:r>
              <a:rPr lang="en-US" sz="1800" dirty="0" smtClean="0">
                <a:solidFill>
                  <a:schemeClr val="tx1"/>
                </a:solidFill>
              </a:rPr>
              <a:t>nodes </a:t>
            </a:r>
            <a:r>
              <a:rPr lang="en-US" sz="1800" dirty="0">
                <a:solidFill>
                  <a:schemeClr val="tx1"/>
                </a:solidFill>
              </a:rPr>
              <a:t>in </a:t>
            </a:r>
            <a:r>
              <a:rPr lang="en-US" sz="1800" dirty="0" smtClean="0">
                <a:solidFill>
                  <a:schemeClr val="tx1"/>
                </a:solidFill>
              </a:rPr>
              <a:t>S and because of linearity of expectation.</a:t>
            </a:r>
            <a:endParaRPr lang="en-US" sz="1800" dirty="0">
              <a:solidFill>
                <a:schemeClr val="tx1"/>
              </a:solidFill>
            </a:endParaRPr>
          </a:p>
        </p:txBody>
      </p:sp>
      <p:pic>
        <p:nvPicPr>
          <p:cNvPr id="11" name="Picture 10" descr="txp_fig"/>
          <p:cNvPicPr>
            <a:picLocks noChangeAspect="1"/>
          </p:cNvPicPr>
          <p:nvPr>
            <p:custDataLst>
              <p:tags r:id="rId3"/>
            </p:custDataLst>
          </p:nvPr>
        </p:nvPicPr>
        <p:blipFill>
          <a:blip r:embed="rId8" cstate="print">
            <a:clrChange>
              <a:clrFrom>
                <a:srgbClr val="FFFFFF"/>
              </a:clrFrom>
              <a:clrTo>
                <a:srgbClr val="FFFFFF">
                  <a:alpha val="0"/>
                </a:srgbClr>
              </a:clrTo>
            </a:clrChange>
          </a:blip>
          <a:stretch>
            <a:fillRect/>
          </a:stretch>
        </p:blipFill>
        <p:spPr bwMode="auto">
          <a:xfrm>
            <a:off x="3846996" y="2820478"/>
            <a:ext cx="772690" cy="501747"/>
          </a:xfrm>
          <a:prstGeom prst="rect">
            <a:avLst/>
          </a:prstGeom>
          <a:noFill/>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p:txBody>
          <a:bodyPr/>
          <a:lstStyle/>
          <a:p>
            <a:r>
              <a:rPr lang="en-US" dirty="0"/>
              <a:t>“Largest ID” Algorithm, </a:t>
            </a:r>
            <a:r>
              <a:rPr lang="en-US"/>
              <a:t>Analysis </a:t>
            </a:r>
            <a:r>
              <a:rPr lang="en-US" smtClean="0"/>
              <a:t>4</a:t>
            </a:r>
            <a:endParaRPr lang="en-US" dirty="0"/>
          </a:p>
        </p:txBody>
      </p:sp>
      <p:sp>
        <p:nvSpPr>
          <p:cNvPr id="847875" name="Rectangle 3"/>
          <p:cNvSpPr>
            <a:spLocks noGrp="1" noChangeArrowheads="1"/>
          </p:cNvSpPr>
          <p:nvPr>
            <p:ph type="body" idx="1"/>
          </p:nvPr>
        </p:nvSpPr>
        <p:spPr/>
        <p:txBody>
          <a:bodyPr/>
          <a:lstStyle/>
          <a:p>
            <a:endParaRPr lang="en-US" dirty="0"/>
          </a:p>
          <a:p>
            <a:r>
              <a:rPr lang="en-US" dirty="0"/>
              <a:t>From </a:t>
            </a:r>
            <a:r>
              <a:rPr lang="en-US" dirty="0" smtClean="0"/>
              <a:t>|S| </a:t>
            </a:r>
            <a:r>
              <a:rPr lang="en-US" dirty="0" smtClean="0">
                <a:latin typeface="CMSY10" pitchFamily="34" charset="0"/>
              </a:rPr>
              <a:t>· </a:t>
            </a:r>
            <a:r>
              <a:rPr lang="en-US" dirty="0" smtClean="0"/>
              <a:t>n </a:t>
            </a:r>
            <a:r>
              <a:rPr lang="en-US" dirty="0"/>
              <a:t>and </a:t>
            </a:r>
            <a:r>
              <a:rPr lang="en-US" dirty="0" smtClean="0"/>
              <a:t>|</a:t>
            </a:r>
            <a:r>
              <a:rPr lang="en-US" dirty="0" smtClean="0">
                <a:latin typeface="Arial"/>
              </a:rPr>
              <a:t>S</a:t>
            </a:r>
            <a:r>
              <a:rPr lang="en-US" baseline="-25000" dirty="0" smtClean="0">
                <a:latin typeface="Arial"/>
              </a:rPr>
              <a:t>i</a:t>
            </a:r>
            <a:r>
              <a:rPr lang="en-US" dirty="0" smtClean="0"/>
              <a:t>| </a:t>
            </a:r>
            <a:r>
              <a:rPr lang="en-US" dirty="0" smtClean="0">
                <a:latin typeface="CMSY10" pitchFamily="34" charset="0"/>
              </a:rPr>
              <a:t>· </a:t>
            </a:r>
            <a:r>
              <a:rPr lang="en-US" dirty="0" smtClean="0"/>
              <a:t>n</a:t>
            </a:r>
            <a:r>
              <a:rPr lang="en-US" dirty="0"/>
              <a:t>, it follows </a:t>
            </a:r>
            <a:r>
              <a:rPr lang="en-US" dirty="0" smtClean="0"/>
              <a:t>that</a:t>
            </a:r>
            <a:endParaRPr lang="en-US" dirty="0"/>
          </a:p>
          <a:p>
            <a:endParaRPr lang="en-US" dirty="0"/>
          </a:p>
          <a:p>
            <a:r>
              <a:rPr lang="en-US" dirty="0"/>
              <a:t>Hence, in expectation the DS contains at most              nodes</a:t>
            </a:r>
            <a:br>
              <a:rPr lang="en-US" dirty="0"/>
            </a:br>
            <a:r>
              <a:rPr lang="en-US" dirty="0"/>
              <a:t>per disk with diameter 1.</a:t>
            </a:r>
          </a:p>
          <a:p>
            <a:endParaRPr lang="en-US" dirty="0"/>
          </a:p>
          <a:p>
            <a:r>
              <a:rPr lang="en-US" dirty="0"/>
              <a:t>An optimal algorithm needs to choose at least 1 node in the disk with radius 1 around any node.</a:t>
            </a:r>
          </a:p>
          <a:p>
            <a:endParaRPr lang="en-US" dirty="0"/>
          </a:p>
          <a:p>
            <a:r>
              <a:rPr lang="en-US" dirty="0"/>
              <a:t>This disk can be covered by a constant (9) number of disks of diameter 1.</a:t>
            </a:r>
          </a:p>
          <a:p>
            <a:endParaRPr lang="en-US" dirty="0"/>
          </a:p>
          <a:p>
            <a:r>
              <a:rPr lang="en-US" dirty="0"/>
              <a:t>The algorithm chooses at most               </a:t>
            </a:r>
            <a:r>
              <a:rPr lang="en-US" dirty="0" smtClean="0"/>
              <a:t>times </a:t>
            </a:r>
            <a:r>
              <a:rPr lang="en-US" dirty="0"/>
              <a:t>more disks than an optimal one</a:t>
            </a:r>
          </a:p>
        </p:txBody>
      </p:sp>
      <p:pic>
        <p:nvPicPr>
          <p:cNvPr id="7" name="Picture 6" descr="txp_fig"/>
          <p:cNvPicPr>
            <a:picLocks noChangeAspect="1"/>
          </p:cNvPicPr>
          <p:nvPr>
            <p:custDataLst>
              <p:tags r:id="rId1"/>
            </p:custDataLst>
          </p:nvPr>
        </p:nvPicPr>
        <p:blipFill>
          <a:blip r:embed="rId6" cstate="print">
            <a:clrChange>
              <a:clrFrom>
                <a:srgbClr val="FFFFFF"/>
              </a:clrFrom>
              <a:clrTo>
                <a:srgbClr val="FFFFFF">
                  <a:alpha val="0"/>
                </a:srgbClr>
              </a:clrTo>
            </a:clrChange>
          </a:blip>
          <a:stretch>
            <a:fillRect/>
          </a:stretch>
        </p:blipFill>
        <p:spPr bwMode="auto">
          <a:xfrm>
            <a:off x="5477266" y="1104328"/>
            <a:ext cx="2913616" cy="632254"/>
          </a:xfrm>
          <a:prstGeom prst="rect">
            <a:avLst/>
          </a:prstGeom>
          <a:noFill/>
          <a:ln/>
          <a:effectLst/>
        </p:spPr>
      </p:pic>
      <p:pic>
        <p:nvPicPr>
          <p:cNvPr id="847877" name="Picture 5" descr="txp_fig"/>
          <p:cNvPicPr>
            <a:picLocks noChangeAspect="1" noChangeArrowheads="1"/>
          </p:cNvPicPr>
          <p:nvPr>
            <p:custDataLst>
              <p:tags r:id="rId2"/>
            </p:custDataLst>
          </p:nvPr>
        </p:nvPicPr>
        <p:blipFill>
          <a:blip r:embed="rId7" cstate="print">
            <a:clrChange>
              <a:clrFrom>
                <a:srgbClr val="FFFFFF"/>
              </a:clrFrom>
              <a:clrTo>
                <a:srgbClr val="FFFFFF">
                  <a:alpha val="0"/>
                </a:srgbClr>
              </a:clrTo>
            </a:clrChange>
          </a:blip>
          <a:srcRect/>
          <a:stretch>
            <a:fillRect/>
          </a:stretch>
        </p:blipFill>
        <p:spPr bwMode="auto">
          <a:xfrm>
            <a:off x="6208713" y="1997075"/>
            <a:ext cx="792162" cy="300038"/>
          </a:xfrm>
          <a:prstGeom prst="rect">
            <a:avLst/>
          </a:prstGeom>
          <a:noFill/>
          <a:ln w="9525" algn="ctr">
            <a:noFill/>
            <a:miter lim="800000"/>
            <a:headEnd/>
            <a:tailEnd/>
          </a:ln>
          <a:effectLst/>
        </p:spPr>
      </p:pic>
      <p:pic>
        <p:nvPicPr>
          <p:cNvPr id="847878" name="Picture 6" descr="txp_fig"/>
          <p:cNvPicPr>
            <a:picLocks noChangeAspect="1" noChangeArrowheads="1"/>
          </p:cNvPicPr>
          <p:nvPr>
            <p:custDataLst>
              <p:tags r:id="rId3"/>
            </p:custDataLst>
          </p:nvPr>
        </p:nvPicPr>
        <p:blipFill>
          <a:blip r:embed="rId8" cstate="print">
            <a:clrChange>
              <a:clrFrom>
                <a:srgbClr val="FFFFFF"/>
              </a:clrFrom>
              <a:clrTo>
                <a:srgbClr val="FFFFFF">
                  <a:alpha val="0"/>
                </a:srgbClr>
              </a:clrTo>
            </a:clrChange>
          </a:blip>
          <a:srcRect/>
          <a:stretch>
            <a:fillRect/>
          </a:stretch>
        </p:blipFill>
        <p:spPr bwMode="auto">
          <a:xfrm>
            <a:off x="4465038" y="5123935"/>
            <a:ext cx="882920" cy="27961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title"/>
          </p:nvPr>
        </p:nvSpPr>
        <p:spPr/>
        <p:txBody>
          <a:bodyPr/>
          <a:lstStyle/>
          <a:p>
            <a:r>
              <a:rPr lang="en-US"/>
              <a:t>“Largest ID” Algorithm, Remarks</a:t>
            </a:r>
          </a:p>
        </p:txBody>
      </p:sp>
      <p:sp>
        <p:nvSpPr>
          <p:cNvPr id="849923" name="Rectangle 3"/>
          <p:cNvSpPr>
            <a:spLocks noGrp="1" noChangeArrowheads="1"/>
          </p:cNvSpPr>
          <p:nvPr>
            <p:ph idx="1"/>
          </p:nvPr>
        </p:nvSpPr>
        <p:spPr/>
        <p:txBody>
          <a:bodyPr/>
          <a:lstStyle/>
          <a:p>
            <a:endParaRPr lang="en-US"/>
          </a:p>
          <a:p>
            <a:r>
              <a:rPr lang="en-US"/>
              <a:t>For </a:t>
            </a:r>
            <a:r>
              <a:rPr lang="en-US">
                <a:solidFill>
                  <a:srgbClr val="FF0000"/>
                </a:solidFill>
              </a:rPr>
              <a:t>typical settings</a:t>
            </a:r>
            <a:r>
              <a:rPr lang="en-US"/>
              <a:t>, the “Largest ID” algorithm produces </a:t>
            </a:r>
            <a:r>
              <a:rPr lang="en-US">
                <a:solidFill>
                  <a:srgbClr val="FF0000"/>
                </a:solidFill>
              </a:rPr>
              <a:t>very good</a:t>
            </a:r>
            <a:r>
              <a:rPr lang="en-US"/>
              <a:t> dominating sets (also for non-UDGs)</a:t>
            </a:r>
          </a:p>
          <a:p>
            <a:endParaRPr lang="en-US"/>
          </a:p>
          <a:p>
            <a:r>
              <a:rPr lang="en-US"/>
              <a:t>There are UDGs where the “Largest ID” algorithm computes an</a:t>
            </a:r>
            <a:br>
              <a:rPr lang="en-US"/>
            </a:br>
            <a:r>
              <a:rPr lang="en-US"/>
              <a:t>             -approximation (</a:t>
            </a:r>
            <a:r>
              <a:rPr lang="en-US">
                <a:solidFill>
                  <a:srgbClr val="FF0000"/>
                </a:solidFill>
              </a:rPr>
              <a:t>analysis is tight</a:t>
            </a:r>
            <a:r>
              <a:rPr lang="en-US"/>
              <a:t>).</a:t>
            </a:r>
          </a:p>
          <a:p>
            <a:pPr>
              <a:buFontTx/>
              <a:buNone/>
            </a:pPr>
            <a:endParaRPr lang="en-US"/>
          </a:p>
        </p:txBody>
      </p:sp>
      <p:pic>
        <p:nvPicPr>
          <p:cNvPr id="849924" name="Picture 4" descr="txp_fig"/>
          <p:cNvPicPr>
            <a:picLocks noChangeAspect="1" noChangeArrowheads="1"/>
          </p:cNvPicPr>
          <p:nvPr>
            <p:custDataLst>
              <p:tags r:id="rId1"/>
            </p:custDataLst>
          </p:nvPr>
        </p:nvPicPr>
        <p:blipFill>
          <a:blip r:embed="rId6" cstate="print">
            <a:clrChange>
              <a:clrFrom>
                <a:srgbClr val="FFFFFF"/>
              </a:clrFrom>
              <a:clrTo>
                <a:srgbClr val="FFFFFF">
                  <a:alpha val="0"/>
                </a:srgbClr>
              </a:clrTo>
            </a:clrChange>
          </a:blip>
          <a:srcRect/>
          <a:stretch>
            <a:fillRect/>
          </a:stretch>
        </p:blipFill>
        <p:spPr bwMode="auto">
          <a:xfrm>
            <a:off x="936625" y="2627313"/>
            <a:ext cx="863600" cy="269875"/>
          </a:xfrm>
          <a:prstGeom prst="rect">
            <a:avLst/>
          </a:prstGeom>
          <a:noFill/>
          <a:ln w="9525" algn="ctr">
            <a:noFill/>
            <a:miter lim="800000"/>
            <a:headEnd/>
            <a:tailEnd/>
          </a:ln>
          <a:effectLst/>
        </p:spPr>
      </p:pic>
      <p:sp>
        <p:nvSpPr>
          <p:cNvPr id="849925" name="Oval 5"/>
          <p:cNvSpPr>
            <a:spLocks noChangeArrowheads="1"/>
          </p:cNvSpPr>
          <p:nvPr/>
        </p:nvSpPr>
        <p:spPr bwMode="auto">
          <a:xfrm>
            <a:off x="1531938"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49926" name="Oval 6"/>
          <p:cNvSpPr>
            <a:spLocks noChangeArrowheads="1"/>
          </p:cNvSpPr>
          <p:nvPr/>
        </p:nvSpPr>
        <p:spPr bwMode="auto">
          <a:xfrm>
            <a:off x="1604963"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49927" name="Oval 7"/>
          <p:cNvSpPr>
            <a:spLocks noChangeArrowheads="1"/>
          </p:cNvSpPr>
          <p:nvPr/>
        </p:nvSpPr>
        <p:spPr bwMode="auto">
          <a:xfrm>
            <a:off x="1676400"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49941" name="Oval 21"/>
          <p:cNvSpPr>
            <a:spLocks noChangeArrowheads="1"/>
          </p:cNvSpPr>
          <p:nvPr/>
        </p:nvSpPr>
        <p:spPr bwMode="auto">
          <a:xfrm>
            <a:off x="1676400" y="6111875"/>
            <a:ext cx="73025" cy="71438"/>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05" name="Oval 85"/>
          <p:cNvSpPr>
            <a:spLocks noChangeArrowheads="1"/>
          </p:cNvSpPr>
          <p:nvPr/>
        </p:nvSpPr>
        <p:spPr bwMode="auto">
          <a:xfrm>
            <a:off x="1749425"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06" name="Oval 86"/>
          <p:cNvSpPr>
            <a:spLocks noChangeArrowheads="1"/>
          </p:cNvSpPr>
          <p:nvPr/>
        </p:nvSpPr>
        <p:spPr bwMode="auto">
          <a:xfrm>
            <a:off x="1822450"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08" name="Oval 88"/>
          <p:cNvSpPr>
            <a:spLocks noChangeArrowheads="1"/>
          </p:cNvSpPr>
          <p:nvPr/>
        </p:nvSpPr>
        <p:spPr bwMode="auto">
          <a:xfrm>
            <a:off x="1960563"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09" name="Oval 89"/>
          <p:cNvSpPr>
            <a:spLocks noChangeArrowheads="1"/>
          </p:cNvSpPr>
          <p:nvPr/>
        </p:nvSpPr>
        <p:spPr bwMode="auto">
          <a:xfrm>
            <a:off x="2033588"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10" name="Oval 90"/>
          <p:cNvSpPr>
            <a:spLocks noChangeArrowheads="1"/>
          </p:cNvSpPr>
          <p:nvPr/>
        </p:nvSpPr>
        <p:spPr bwMode="auto">
          <a:xfrm>
            <a:off x="2105025"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11" name="Oval 91"/>
          <p:cNvSpPr>
            <a:spLocks noChangeArrowheads="1"/>
          </p:cNvSpPr>
          <p:nvPr/>
        </p:nvSpPr>
        <p:spPr bwMode="auto">
          <a:xfrm>
            <a:off x="2178050"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12" name="Oval 92"/>
          <p:cNvSpPr>
            <a:spLocks noChangeArrowheads="1"/>
          </p:cNvSpPr>
          <p:nvPr/>
        </p:nvSpPr>
        <p:spPr bwMode="auto">
          <a:xfrm>
            <a:off x="2251075"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13" name="Oval 93"/>
          <p:cNvSpPr>
            <a:spLocks noChangeArrowheads="1"/>
          </p:cNvSpPr>
          <p:nvPr/>
        </p:nvSpPr>
        <p:spPr bwMode="auto">
          <a:xfrm>
            <a:off x="2393950"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14" name="Oval 94"/>
          <p:cNvSpPr>
            <a:spLocks noChangeArrowheads="1"/>
          </p:cNvSpPr>
          <p:nvPr/>
        </p:nvSpPr>
        <p:spPr bwMode="auto">
          <a:xfrm>
            <a:off x="2466975"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15" name="Oval 95"/>
          <p:cNvSpPr>
            <a:spLocks noChangeArrowheads="1"/>
          </p:cNvSpPr>
          <p:nvPr/>
        </p:nvSpPr>
        <p:spPr bwMode="auto">
          <a:xfrm>
            <a:off x="2538413"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16" name="Oval 96"/>
          <p:cNvSpPr>
            <a:spLocks noChangeArrowheads="1"/>
          </p:cNvSpPr>
          <p:nvPr/>
        </p:nvSpPr>
        <p:spPr bwMode="auto">
          <a:xfrm>
            <a:off x="2611438"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17" name="Oval 97"/>
          <p:cNvSpPr>
            <a:spLocks noChangeArrowheads="1"/>
          </p:cNvSpPr>
          <p:nvPr/>
        </p:nvSpPr>
        <p:spPr bwMode="auto">
          <a:xfrm>
            <a:off x="2684463"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18" name="Oval 98"/>
          <p:cNvSpPr>
            <a:spLocks noChangeArrowheads="1"/>
          </p:cNvSpPr>
          <p:nvPr/>
        </p:nvSpPr>
        <p:spPr bwMode="auto">
          <a:xfrm>
            <a:off x="2828925"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19" name="Oval 99"/>
          <p:cNvSpPr>
            <a:spLocks noChangeArrowheads="1"/>
          </p:cNvSpPr>
          <p:nvPr/>
        </p:nvSpPr>
        <p:spPr bwMode="auto">
          <a:xfrm>
            <a:off x="2901950"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20" name="Oval 100"/>
          <p:cNvSpPr>
            <a:spLocks noChangeArrowheads="1"/>
          </p:cNvSpPr>
          <p:nvPr/>
        </p:nvSpPr>
        <p:spPr bwMode="auto">
          <a:xfrm>
            <a:off x="2973388"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21" name="Oval 101"/>
          <p:cNvSpPr>
            <a:spLocks noChangeArrowheads="1"/>
          </p:cNvSpPr>
          <p:nvPr/>
        </p:nvSpPr>
        <p:spPr bwMode="auto">
          <a:xfrm>
            <a:off x="3046413"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22" name="Oval 102"/>
          <p:cNvSpPr>
            <a:spLocks noChangeArrowheads="1"/>
          </p:cNvSpPr>
          <p:nvPr/>
        </p:nvSpPr>
        <p:spPr bwMode="auto">
          <a:xfrm>
            <a:off x="3119438"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23" name="Oval 103"/>
          <p:cNvSpPr>
            <a:spLocks noChangeArrowheads="1"/>
          </p:cNvSpPr>
          <p:nvPr/>
        </p:nvSpPr>
        <p:spPr bwMode="auto">
          <a:xfrm>
            <a:off x="3260725"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24" name="Oval 104"/>
          <p:cNvSpPr>
            <a:spLocks noChangeArrowheads="1"/>
          </p:cNvSpPr>
          <p:nvPr/>
        </p:nvSpPr>
        <p:spPr bwMode="auto">
          <a:xfrm>
            <a:off x="3333750"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25" name="Oval 105"/>
          <p:cNvSpPr>
            <a:spLocks noChangeArrowheads="1"/>
          </p:cNvSpPr>
          <p:nvPr/>
        </p:nvSpPr>
        <p:spPr bwMode="auto">
          <a:xfrm>
            <a:off x="3405188"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26" name="Oval 106"/>
          <p:cNvSpPr>
            <a:spLocks noChangeArrowheads="1"/>
          </p:cNvSpPr>
          <p:nvPr/>
        </p:nvSpPr>
        <p:spPr bwMode="auto">
          <a:xfrm>
            <a:off x="3478213"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27" name="Oval 107"/>
          <p:cNvSpPr>
            <a:spLocks noChangeArrowheads="1"/>
          </p:cNvSpPr>
          <p:nvPr/>
        </p:nvSpPr>
        <p:spPr bwMode="auto">
          <a:xfrm>
            <a:off x="3551238"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28" name="Oval 108"/>
          <p:cNvSpPr>
            <a:spLocks noChangeArrowheads="1"/>
          </p:cNvSpPr>
          <p:nvPr/>
        </p:nvSpPr>
        <p:spPr bwMode="auto">
          <a:xfrm>
            <a:off x="3692525"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29" name="Oval 109"/>
          <p:cNvSpPr>
            <a:spLocks noChangeArrowheads="1"/>
          </p:cNvSpPr>
          <p:nvPr/>
        </p:nvSpPr>
        <p:spPr bwMode="auto">
          <a:xfrm>
            <a:off x="3765550"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30" name="Oval 110"/>
          <p:cNvSpPr>
            <a:spLocks noChangeArrowheads="1"/>
          </p:cNvSpPr>
          <p:nvPr/>
        </p:nvSpPr>
        <p:spPr bwMode="auto">
          <a:xfrm>
            <a:off x="3836988"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31" name="Oval 111"/>
          <p:cNvSpPr>
            <a:spLocks noChangeArrowheads="1"/>
          </p:cNvSpPr>
          <p:nvPr/>
        </p:nvSpPr>
        <p:spPr bwMode="auto">
          <a:xfrm>
            <a:off x="3910013"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32" name="Oval 112"/>
          <p:cNvSpPr>
            <a:spLocks noChangeArrowheads="1"/>
          </p:cNvSpPr>
          <p:nvPr/>
        </p:nvSpPr>
        <p:spPr bwMode="auto">
          <a:xfrm>
            <a:off x="3983038"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33" name="Oval 113"/>
          <p:cNvSpPr>
            <a:spLocks noChangeArrowheads="1"/>
          </p:cNvSpPr>
          <p:nvPr/>
        </p:nvSpPr>
        <p:spPr bwMode="auto">
          <a:xfrm>
            <a:off x="4124325"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34" name="Oval 114"/>
          <p:cNvSpPr>
            <a:spLocks noChangeArrowheads="1"/>
          </p:cNvSpPr>
          <p:nvPr/>
        </p:nvSpPr>
        <p:spPr bwMode="auto">
          <a:xfrm>
            <a:off x="4197350"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35" name="Oval 115"/>
          <p:cNvSpPr>
            <a:spLocks noChangeArrowheads="1"/>
          </p:cNvSpPr>
          <p:nvPr/>
        </p:nvSpPr>
        <p:spPr bwMode="auto">
          <a:xfrm>
            <a:off x="4268788"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36" name="Oval 116"/>
          <p:cNvSpPr>
            <a:spLocks noChangeArrowheads="1"/>
          </p:cNvSpPr>
          <p:nvPr/>
        </p:nvSpPr>
        <p:spPr bwMode="auto">
          <a:xfrm>
            <a:off x="4341813"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37" name="Oval 117"/>
          <p:cNvSpPr>
            <a:spLocks noChangeArrowheads="1"/>
          </p:cNvSpPr>
          <p:nvPr/>
        </p:nvSpPr>
        <p:spPr bwMode="auto">
          <a:xfrm>
            <a:off x="4414838" y="3195638"/>
            <a:ext cx="73025" cy="71437"/>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39" name="Line 119"/>
          <p:cNvSpPr>
            <a:spLocks noChangeShapeType="1"/>
          </p:cNvSpPr>
          <p:nvPr/>
        </p:nvSpPr>
        <p:spPr bwMode="auto">
          <a:xfrm flipH="1" flipV="1">
            <a:off x="1566863" y="3228975"/>
            <a:ext cx="146050" cy="2917825"/>
          </a:xfrm>
          <a:prstGeom prst="line">
            <a:avLst/>
          </a:prstGeom>
          <a:noFill/>
          <a:ln w="9525">
            <a:solidFill>
              <a:schemeClr val="tx1"/>
            </a:solidFill>
            <a:round/>
            <a:headEnd/>
            <a:tailEnd/>
          </a:ln>
          <a:effectLst/>
        </p:spPr>
        <p:txBody>
          <a:bodyPr/>
          <a:lstStyle/>
          <a:p>
            <a:endParaRPr lang="en-US"/>
          </a:p>
        </p:txBody>
      </p:sp>
      <p:sp>
        <p:nvSpPr>
          <p:cNvPr id="850040" name="Line 120"/>
          <p:cNvSpPr>
            <a:spLocks noChangeShapeType="1"/>
          </p:cNvSpPr>
          <p:nvPr/>
        </p:nvSpPr>
        <p:spPr bwMode="auto">
          <a:xfrm flipH="1" flipV="1">
            <a:off x="1641475" y="3230563"/>
            <a:ext cx="71438" cy="2916237"/>
          </a:xfrm>
          <a:prstGeom prst="line">
            <a:avLst/>
          </a:prstGeom>
          <a:noFill/>
          <a:ln w="9525">
            <a:solidFill>
              <a:schemeClr val="tx1"/>
            </a:solidFill>
            <a:round/>
            <a:headEnd/>
            <a:tailEnd/>
          </a:ln>
          <a:effectLst/>
        </p:spPr>
        <p:txBody>
          <a:bodyPr/>
          <a:lstStyle/>
          <a:p>
            <a:endParaRPr lang="en-US"/>
          </a:p>
        </p:txBody>
      </p:sp>
      <p:sp>
        <p:nvSpPr>
          <p:cNvPr id="850041" name="Line 121"/>
          <p:cNvSpPr>
            <a:spLocks noChangeShapeType="1"/>
          </p:cNvSpPr>
          <p:nvPr/>
        </p:nvSpPr>
        <p:spPr bwMode="auto">
          <a:xfrm flipH="1" flipV="1">
            <a:off x="1712913" y="3230563"/>
            <a:ext cx="0" cy="2916237"/>
          </a:xfrm>
          <a:prstGeom prst="line">
            <a:avLst/>
          </a:prstGeom>
          <a:noFill/>
          <a:ln w="9525">
            <a:solidFill>
              <a:schemeClr val="tx1"/>
            </a:solidFill>
            <a:round/>
            <a:headEnd/>
            <a:tailEnd/>
          </a:ln>
          <a:effectLst/>
        </p:spPr>
        <p:txBody>
          <a:bodyPr/>
          <a:lstStyle/>
          <a:p>
            <a:endParaRPr lang="en-US"/>
          </a:p>
        </p:txBody>
      </p:sp>
      <p:sp>
        <p:nvSpPr>
          <p:cNvPr id="850042" name="Line 122"/>
          <p:cNvSpPr>
            <a:spLocks noChangeShapeType="1"/>
          </p:cNvSpPr>
          <p:nvPr/>
        </p:nvSpPr>
        <p:spPr bwMode="auto">
          <a:xfrm flipV="1">
            <a:off x="1712913" y="3230563"/>
            <a:ext cx="71437" cy="2916237"/>
          </a:xfrm>
          <a:prstGeom prst="line">
            <a:avLst/>
          </a:prstGeom>
          <a:noFill/>
          <a:ln w="9525">
            <a:solidFill>
              <a:schemeClr val="tx1"/>
            </a:solidFill>
            <a:round/>
            <a:headEnd/>
            <a:tailEnd/>
          </a:ln>
          <a:effectLst/>
        </p:spPr>
        <p:txBody>
          <a:bodyPr/>
          <a:lstStyle/>
          <a:p>
            <a:endParaRPr lang="en-US"/>
          </a:p>
        </p:txBody>
      </p:sp>
      <p:sp>
        <p:nvSpPr>
          <p:cNvPr id="850043" name="Line 123"/>
          <p:cNvSpPr>
            <a:spLocks noChangeShapeType="1"/>
          </p:cNvSpPr>
          <p:nvPr/>
        </p:nvSpPr>
        <p:spPr bwMode="auto">
          <a:xfrm flipV="1">
            <a:off x="1712913" y="3230563"/>
            <a:ext cx="144462" cy="2916237"/>
          </a:xfrm>
          <a:prstGeom prst="line">
            <a:avLst/>
          </a:prstGeom>
          <a:noFill/>
          <a:ln w="9525">
            <a:solidFill>
              <a:schemeClr val="tx1"/>
            </a:solidFill>
            <a:round/>
            <a:headEnd/>
            <a:tailEnd/>
          </a:ln>
          <a:effectLst/>
        </p:spPr>
        <p:txBody>
          <a:bodyPr/>
          <a:lstStyle/>
          <a:p>
            <a:endParaRPr lang="en-US"/>
          </a:p>
        </p:txBody>
      </p:sp>
      <p:sp>
        <p:nvSpPr>
          <p:cNvPr id="850044" name="Line 124"/>
          <p:cNvSpPr>
            <a:spLocks noChangeShapeType="1"/>
          </p:cNvSpPr>
          <p:nvPr/>
        </p:nvSpPr>
        <p:spPr bwMode="auto">
          <a:xfrm flipH="1" flipV="1">
            <a:off x="1998663" y="3230563"/>
            <a:ext cx="146050" cy="2917825"/>
          </a:xfrm>
          <a:prstGeom prst="line">
            <a:avLst/>
          </a:prstGeom>
          <a:noFill/>
          <a:ln w="9525">
            <a:solidFill>
              <a:schemeClr val="tx1"/>
            </a:solidFill>
            <a:round/>
            <a:headEnd/>
            <a:tailEnd/>
          </a:ln>
          <a:effectLst/>
        </p:spPr>
        <p:txBody>
          <a:bodyPr/>
          <a:lstStyle/>
          <a:p>
            <a:endParaRPr lang="en-US"/>
          </a:p>
        </p:txBody>
      </p:sp>
      <p:sp>
        <p:nvSpPr>
          <p:cNvPr id="850045" name="Line 125"/>
          <p:cNvSpPr>
            <a:spLocks noChangeShapeType="1"/>
          </p:cNvSpPr>
          <p:nvPr/>
        </p:nvSpPr>
        <p:spPr bwMode="auto">
          <a:xfrm flipH="1" flipV="1">
            <a:off x="2073275" y="3232150"/>
            <a:ext cx="71438" cy="2916238"/>
          </a:xfrm>
          <a:prstGeom prst="line">
            <a:avLst/>
          </a:prstGeom>
          <a:noFill/>
          <a:ln w="9525">
            <a:solidFill>
              <a:schemeClr val="tx1"/>
            </a:solidFill>
            <a:round/>
            <a:headEnd/>
            <a:tailEnd/>
          </a:ln>
          <a:effectLst/>
        </p:spPr>
        <p:txBody>
          <a:bodyPr/>
          <a:lstStyle/>
          <a:p>
            <a:endParaRPr lang="en-US"/>
          </a:p>
        </p:txBody>
      </p:sp>
      <p:sp>
        <p:nvSpPr>
          <p:cNvPr id="850046" name="Line 126"/>
          <p:cNvSpPr>
            <a:spLocks noChangeShapeType="1"/>
          </p:cNvSpPr>
          <p:nvPr/>
        </p:nvSpPr>
        <p:spPr bwMode="auto">
          <a:xfrm flipH="1" flipV="1">
            <a:off x="2144713" y="3232150"/>
            <a:ext cx="0" cy="2916238"/>
          </a:xfrm>
          <a:prstGeom prst="line">
            <a:avLst/>
          </a:prstGeom>
          <a:noFill/>
          <a:ln w="9525">
            <a:solidFill>
              <a:schemeClr val="tx1"/>
            </a:solidFill>
            <a:round/>
            <a:headEnd/>
            <a:tailEnd/>
          </a:ln>
          <a:effectLst/>
        </p:spPr>
        <p:txBody>
          <a:bodyPr/>
          <a:lstStyle/>
          <a:p>
            <a:endParaRPr lang="en-US"/>
          </a:p>
        </p:txBody>
      </p:sp>
      <p:sp>
        <p:nvSpPr>
          <p:cNvPr id="850047" name="Line 127"/>
          <p:cNvSpPr>
            <a:spLocks noChangeShapeType="1"/>
          </p:cNvSpPr>
          <p:nvPr/>
        </p:nvSpPr>
        <p:spPr bwMode="auto">
          <a:xfrm flipV="1">
            <a:off x="2144713" y="3232150"/>
            <a:ext cx="71437" cy="2916238"/>
          </a:xfrm>
          <a:prstGeom prst="line">
            <a:avLst/>
          </a:prstGeom>
          <a:noFill/>
          <a:ln w="9525">
            <a:solidFill>
              <a:schemeClr val="tx1"/>
            </a:solidFill>
            <a:round/>
            <a:headEnd/>
            <a:tailEnd/>
          </a:ln>
          <a:effectLst/>
        </p:spPr>
        <p:txBody>
          <a:bodyPr/>
          <a:lstStyle/>
          <a:p>
            <a:endParaRPr lang="en-US"/>
          </a:p>
        </p:txBody>
      </p:sp>
      <p:sp>
        <p:nvSpPr>
          <p:cNvPr id="850048" name="Line 128"/>
          <p:cNvSpPr>
            <a:spLocks noChangeShapeType="1"/>
          </p:cNvSpPr>
          <p:nvPr/>
        </p:nvSpPr>
        <p:spPr bwMode="auto">
          <a:xfrm flipV="1">
            <a:off x="2144713" y="3232150"/>
            <a:ext cx="144462" cy="2916238"/>
          </a:xfrm>
          <a:prstGeom prst="line">
            <a:avLst/>
          </a:prstGeom>
          <a:noFill/>
          <a:ln w="9525">
            <a:solidFill>
              <a:schemeClr val="tx1"/>
            </a:solidFill>
            <a:round/>
            <a:headEnd/>
            <a:tailEnd/>
          </a:ln>
          <a:effectLst/>
        </p:spPr>
        <p:txBody>
          <a:bodyPr/>
          <a:lstStyle/>
          <a:p>
            <a:endParaRPr lang="en-US"/>
          </a:p>
        </p:txBody>
      </p:sp>
      <p:sp>
        <p:nvSpPr>
          <p:cNvPr id="850049" name="Line 129"/>
          <p:cNvSpPr>
            <a:spLocks noChangeShapeType="1"/>
          </p:cNvSpPr>
          <p:nvPr/>
        </p:nvSpPr>
        <p:spPr bwMode="auto">
          <a:xfrm flipH="1" flipV="1">
            <a:off x="2433638" y="3230563"/>
            <a:ext cx="146050" cy="2917825"/>
          </a:xfrm>
          <a:prstGeom prst="line">
            <a:avLst/>
          </a:prstGeom>
          <a:noFill/>
          <a:ln w="9525">
            <a:solidFill>
              <a:schemeClr val="tx1"/>
            </a:solidFill>
            <a:round/>
            <a:headEnd/>
            <a:tailEnd/>
          </a:ln>
          <a:effectLst/>
        </p:spPr>
        <p:txBody>
          <a:bodyPr/>
          <a:lstStyle/>
          <a:p>
            <a:endParaRPr lang="en-US"/>
          </a:p>
        </p:txBody>
      </p:sp>
      <p:sp>
        <p:nvSpPr>
          <p:cNvPr id="850050" name="Line 130"/>
          <p:cNvSpPr>
            <a:spLocks noChangeShapeType="1"/>
          </p:cNvSpPr>
          <p:nvPr/>
        </p:nvSpPr>
        <p:spPr bwMode="auto">
          <a:xfrm flipH="1" flipV="1">
            <a:off x="2508250" y="3232150"/>
            <a:ext cx="71438" cy="2916238"/>
          </a:xfrm>
          <a:prstGeom prst="line">
            <a:avLst/>
          </a:prstGeom>
          <a:noFill/>
          <a:ln w="9525">
            <a:solidFill>
              <a:schemeClr val="tx1"/>
            </a:solidFill>
            <a:round/>
            <a:headEnd/>
            <a:tailEnd/>
          </a:ln>
          <a:effectLst/>
        </p:spPr>
        <p:txBody>
          <a:bodyPr/>
          <a:lstStyle/>
          <a:p>
            <a:endParaRPr lang="en-US"/>
          </a:p>
        </p:txBody>
      </p:sp>
      <p:sp>
        <p:nvSpPr>
          <p:cNvPr id="850051" name="Line 131"/>
          <p:cNvSpPr>
            <a:spLocks noChangeShapeType="1"/>
          </p:cNvSpPr>
          <p:nvPr/>
        </p:nvSpPr>
        <p:spPr bwMode="auto">
          <a:xfrm flipH="1" flipV="1">
            <a:off x="2579688" y="3232150"/>
            <a:ext cx="0" cy="2916238"/>
          </a:xfrm>
          <a:prstGeom prst="line">
            <a:avLst/>
          </a:prstGeom>
          <a:noFill/>
          <a:ln w="9525">
            <a:solidFill>
              <a:schemeClr val="tx1"/>
            </a:solidFill>
            <a:round/>
            <a:headEnd/>
            <a:tailEnd/>
          </a:ln>
          <a:effectLst/>
        </p:spPr>
        <p:txBody>
          <a:bodyPr/>
          <a:lstStyle/>
          <a:p>
            <a:endParaRPr lang="en-US"/>
          </a:p>
        </p:txBody>
      </p:sp>
      <p:sp>
        <p:nvSpPr>
          <p:cNvPr id="850052" name="Line 132"/>
          <p:cNvSpPr>
            <a:spLocks noChangeShapeType="1"/>
          </p:cNvSpPr>
          <p:nvPr/>
        </p:nvSpPr>
        <p:spPr bwMode="auto">
          <a:xfrm flipV="1">
            <a:off x="2579688" y="3232150"/>
            <a:ext cx="71437" cy="2916238"/>
          </a:xfrm>
          <a:prstGeom prst="line">
            <a:avLst/>
          </a:prstGeom>
          <a:noFill/>
          <a:ln w="9525">
            <a:solidFill>
              <a:schemeClr val="tx1"/>
            </a:solidFill>
            <a:round/>
            <a:headEnd/>
            <a:tailEnd/>
          </a:ln>
          <a:effectLst/>
        </p:spPr>
        <p:txBody>
          <a:bodyPr/>
          <a:lstStyle/>
          <a:p>
            <a:endParaRPr lang="en-US"/>
          </a:p>
        </p:txBody>
      </p:sp>
      <p:sp>
        <p:nvSpPr>
          <p:cNvPr id="850053" name="Line 133"/>
          <p:cNvSpPr>
            <a:spLocks noChangeShapeType="1"/>
          </p:cNvSpPr>
          <p:nvPr/>
        </p:nvSpPr>
        <p:spPr bwMode="auto">
          <a:xfrm flipV="1">
            <a:off x="2579688" y="3232150"/>
            <a:ext cx="144462" cy="2916238"/>
          </a:xfrm>
          <a:prstGeom prst="line">
            <a:avLst/>
          </a:prstGeom>
          <a:noFill/>
          <a:ln w="9525">
            <a:solidFill>
              <a:schemeClr val="tx1"/>
            </a:solidFill>
            <a:round/>
            <a:headEnd/>
            <a:tailEnd/>
          </a:ln>
          <a:effectLst/>
        </p:spPr>
        <p:txBody>
          <a:bodyPr/>
          <a:lstStyle/>
          <a:p>
            <a:endParaRPr lang="en-US"/>
          </a:p>
        </p:txBody>
      </p:sp>
      <p:sp>
        <p:nvSpPr>
          <p:cNvPr id="850054" name="Line 134"/>
          <p:cNvSpPr>
            <a:spLocks noChangeShapeType="1"/>
          </p:cNvSpPr>
          <p:nvPr/>
        </p:nvSpPr>
        <p:spPr bwMode="auto">
          <a:xfrm flipH="1" flipV="1">
            <a:off x="2865438" y="3228975"/>
            <a:ext cx="146050" cy="2917825"/>
          </a:xfrm>
          <a:prstGeom prst="line">
            <a:avLst/>
          </a:prstGeom>
          <a:noFill/>
          <a:ln w="9525">
            <a:solidFill>
              <a:schemeClr val="tx1"/>
            </a:solidFill>
            <a:round/>
            <a:headEnd/>
            <a:tailEnd/>
          </a:ln>
          <a:effectLst/>
        </p:spPr>
        <p:txBody>
          <a:bodyPr/>
          <a:lstStyle/>
          <a:p>
            <a:endParaRPr lang="en-US"/>
          </a:p>
        </p:txBody>
      </p:sp>
      <p:sp>
        <p:nvSpPr>
          <p:cNvPr id="850055" name="Line 135"/>
          <p:cNvSpPr>
            <a:spLocks noChangeShapeType="1"/>
          </p:cNvSpPr>
          <p:nvPr/>
        </p:nvSpPr>
        <p:spPr bwMode="auto">
          <a:xfrm flipH="1" flipV="1">
            <a:off x="2940050" y="3230563"/>
            <a:ext cx="71438" cy="2916237"/>
          </a:xfrm>
          <a:prstGeom prst="line">
            <a:avLst/>
          </a:prstGeom>
          <a:noFill/>
          <a:ln w="9525">
            <a:solidFill>
              <a:schemeClr val="tx1"/>
            </a:solidFill>
            <a:round/>
            <a:headEnd/>
            <a:tailEnd/>
          </a:ln>
          <a:effectLst/>
        </p:spPr>
        <p:txBody>
          <a:bodyPr/>
          <a:lstStyle/>
          <a:p>
            <a:endParaRPr lang="en-US"/>
          </a:p>
        </p:txBody>
      </p:sp>
      <p:sp>
        <p:nvSpPr>
          <p:cNvPr id="850056" name="Line 136"/>
          <p:cNvSpPr>
            <a:spLocks noChangeShapeType="1"/>
          </p:cNvSpPr>
          <p:nvPr/>
        </p:nvSpPr>
        <p:spPr bwMode="auto">
          <a:xfrm flipH="1" flipV="1">
            <a:off x="3011488" y="3230563"/>
            <a:ext cx="0" cy="2916237"/>
          </a:xfrm>
          <a:prstGeom prst="line">
            <a:avLst/>
          </a:prstGeom>
          <a:noFill/>
          <a:ln w="9525">
            <a:solidFill>
              <a:schemeClr val="tx1"/>
            </a:solidFill>
            <a:round/>
            <a:headEnd/>
            <a:tailEnd/>
          </a:ln>
          <a:effectLst/>
        </p:spPr>
        <p:txBody>
          <a:bodyPr/>
          <a:lstStyle/>
          <a:p>
            <a:endParaRPr lang="en-US"/>
          </a:p>
        </p:txBody>
      </p:sp>
      <p:sp>
        <p:nvSpPr>
          <p:cNvPr id="850057" name="Line 137"/>
          <p:cNvSpPr>
            <a:spLocks noChangeShapeType="1"/>
          </p:cNvSpPr>
          <p:nvPr/>
        </p:nvSpPr>
        <p:spPr bwMode="auto">
          <a:xfrm flipV="1">
            <a:off x="3011488" y="3230563"/>
            <a:ext cx="71437" cy="2916237"/>
          </a:xfrm>
          <a:prstGeom prst="line">
            <a:avLst/>
          </a:prstGeom>
          <a:noFill/>
          <a:ln w="9525">
            <a:solidFill>
              <a:schemeClr val="tx1"/>
            </a:solidFill>
            <a:round/>
            <a:headEnd/>
            <a:tailEnd/>
          </a:ln>
          <a:effectLst/>
        </p:spPr>
        <p:txBody>
          <a:bodyPr/>
          <a:lstStyle/>
          <a:p>
            <a:endParaRPr lang="en-US"/>
          </a:p>
        </p:txBody>
      </p:sp>
      <p:sp>
        <p:nvSpPr>
          <p:cNvPr id="850058" name="Line 138"/>
          <p:cNvSpPr>
            <a:spLocks noChangeShapeType="1"/>
          </p:cNvSpPr>
          <p:nvPr/>
        </p:nvSpPr>
        <p:spPr bwMode="auto">
          <a:xfrm flipV="1">
            <a:off x="3011488" y="3230563"/>
            <a:ext cx="144462" cy="2916237"/>
          </a:xfrm>
          <a:prstGeom prst="line">
            <a:avLst/>
          </a:prstGeom>
          <a:noFill/>
          <a:ln w="9525">
            <a:solidFill>
              <a:schemeClr val="tx1"/>
            </a:solidFill>
            <a:round/>
            <a:headEnd/>
            <a:tailEnd/>
          </a:ln>
          <a:effectLst/>
        </p:spPr>
        <p:txBody>
          <a:bodyPr/>
          <a:lstStyle/>
          <a:p>
            <a:endParaRPr lang="en-US"/>
          </a:p>
        </p:txBody>
      </p:sp>
      <p:sp>
        <p:nvSpPr>
          <p:cNvPr id="850059" name="Line 139"/>
          <p:cNvSpPr>
            <a:spLocks noChangeShapeType="1"/>
          </p:cNvSpPr>
          <p:nvPr/>
        </p:nvSpPr>
        <p:spPr bwMode="auto">
          <a:xfrm flipH="1" flipV="1">
            <a:off x="3294063" y="3228975"/>
            <a:ext cx="146050" cy="2917825"/>
          </a:xfrm>
          <a:prstGeom prst="line">
            <a:avLst/>
          </a:prstGeom>
          <a:noFill/>
          <a:ln w="9525">
            <a:solidFill>
              <a:schemeClr val="tx1"/>
            </a:solidFill>
            <a:round/>
            <a:headEnd/>
            <a:tailEnd/>
          </a:ln>
          <a:effectLst/>
        </p:spPr>
        <p:txBody>
          <a:bodyPr/>
          <a:lstStyle/>
          <a:p>
            <a:endParaRPr lang="en-US"/>
          </a:p>
        </p:txBody>
      </p:sp>
      <p:sp>
        <p:nvSpPr>
          <p:cNvPr id="850060" name="Line 140"/>
          <p:cNvSpPr>
            <a:spLocks noChangeShapeType="1"/>
          </p:cNvSpPr>
          <p:nvPr/>
        </p:nvSpPr>
        <p:spPr bwMode="auto">
          <a:xfrm flipH="1" flipV="1">
            <a:off x="3368675" y="3230563"/>
            <a:ext cx="71438" cy="2916237"/>
          </a:xfrm>
          <a:prstGeom prst="line">
            <a:avLst/>
          </a:prstGeom>
          <a:noFill/>
          <a:ln w="9525">
            <a:solidFill>
              <a:schemeClr val="tx1"/>
            </a:solidFill>
            <a:round/>
            <a:headEnd/>
            <a:tailEnd/>
          </a:ln>
          <a:effectLst/>
        </p:spPr>
        <p:txBody>
          <a:bodyPr/>
          <a:lstStyle/>
          <a:p>
            <a:endParaRPr lang="en-US"/>
          </a:p>
        </p:txBody>
      </p:sp>
      <p:sp>
        <p:nvSpPr>
          <p:cNvPr id="850061" name="Line 141"/>
          <p:cNvSpPr>
            <a:spLocks noChangeShapeType="1"/>
          </p:cNvSpPr>
          <p:nvPr/>
        </p:nvSpPr>
        <p:spPr bwMode="auto">
          <a:xfrm flipH="1" flipV="1">
            <a:off x="3440113" y="3230563"/>
            <a:ext cx="0" cy="2916237"/>
          </a:xfrm>
          <a:prstGeom prst="line">
            <a:avLst/>
          </a:prstGeom>
          <a:noFill/>
          <a:ln w="9525">
            <a:solidFill>
              <a:schemeClr val="tx1"/>
            </a:solidFill>
            <a:round/>
            <a:headEnd/>
            <a:tailEnd/>
          </a:ln>
          <a:effectLst/>
        </p:spPr>
        <p:txBody>
          <a:bodyPr/>
          <a:lstStyle/>
          <a:p>
            <a:endParaRPr lang="en-US"/>
          </a:p>
        </p:txBody>
      </p:sp>
      <p:sp>
        <p:nvSpPr>
          <p:cNvPr id="850062" name="Line 142"/>
          <p:cNvSpPr>
            <a:spLocks noChangeShapeType="1"/>
          </p:cNvSpPr>
          <p:nvPr/>
        </p:nvSpPr>
        <p:spPr bwMode="auto">
          <a:xfrm flipV="1">
            <a:off x="3440113" y="3230563"/>
            <a:ext cx="71437" cy="2916237"/>
          </a:xfrm>
          <a:prstGeom prst="line">
            <a:avLst/>
          </a:prstGeom>
          <a:noFill/>
          <a:ln w="9525">
            <a:solidFill>
              <a:schemeClr val="tx1"/>
            </a:solidFill>
            <a:round/>
            <a:headEnd/>
            <a:tailEnd/>
          </a:ln>
          <a:effectLst/>
        </p:spPr>
        <p:txBody>
          <a:bodyPr/>
          <a:lstStyle/>
          <a:p>
            <a:endParaRPr lang="en-US"/>
          </a:p>
        </p:txBody>
      </p:sp>
      <p:sp>
        <p:nvSpPr>
          <p:cNvPr id="850063" name="Line 143"/>
          <p:cNvSpPr>
            <a:spLocks noChangeShapeType="1"/>
          </p:cNvSpPr>
          <p:nvPr/>
        </p:nvSpPr>
        <p:spPr bwMode="auto">
          <a:xfrm flipV="1">
            <a:off x="3440113" y="3230563"/>
            <a:ext cx="144462" cy="2916237"/>
          </a:xfrm>
          <a:prstGeom prst="line">
            <a:avLst/>
          </a:prstGeom>
          <a:noFill/>
          <a:ln w="9525">
            <a:solidFill>
              <a:schemeClr val="tx1"/>
            </a:solidFill>
            <a:round/>
            <a:headEnd/>
            <a:tailEnd/>
          </a:ln>
          <a:effectLst/>
        </p:spPr>
        <p:txBody>
          <a:bodyPr/>
          <a:lstStyle/>
          <a:p>
            <a:endParaRPr lang="en-US"/>
          </a:p>
        </p:txBody>
      </p:sp>
      <p:sp>
        <p:nvSpPr>
          <p:cNvPr id="850064" name="Line 144"/>
          <p:cNvSpPr>
            <a:spLocks noChangeShapeType="1"/>
          </p:cNvSpPr>
          <p:nvPr/>
        </p:nvSpPr>
        <p:spPr bwMode="auto">
          <a:xfrm flipH="1" flipV="1">
            <a:off x="3725863" y="3230563"/>
            <a:ext cx="146050" cy="2917825"/>
          </a:xfrm>
          <a:prstGeom prst="line">
            <a:avLst/>
          </a:prstGeom>
          <a:noFill/>
          <a:ln w="9525">
            <a:solidFill>
              <a:schemeClr val="tx1"/>
            </a:solidFill>
            <a:round/>
            <a:headEnd/>
            <a:tailEnd/>
          </a:ln>
          <a:effectLst/>
        </p:spPr>
        <p:txBody>
          <a:bodyPr/>
          <a:lstStyle/>
          <a:p>
            <a:endParaRPr lang="en-US"/>
          </a:p>
        </p:txBody>
      </p:sp>
      <p:sp>
        <p:nvSpPr>
          <p:cNvPr id="850065" name="Line 145"/>
          <p:cNvSpPr>
            <a:spLocks noChangeShapeType="1"/>
          </p:cNvSpPr>
          <p:nvPr/>
        </p:nvSpPr>
        <p:spPr bwMode="auto">
          <a:xfrm flipH="1" flipV="1">
            <a:off x="3800475" y="3232150"/>
            <a:ext cx="71438" cy="2916238"/>
          </a:xfrm>
          <a:prstGeom prst="line">
            <a:avLst/>
          </a:prstGeom>
          <a:noFill/>
          <a:ln w="9525">
            <a:solidFill>
              <a:schemeClr val="tx1"/>
            </a:solidFill>
            <a:round/>
            <a:headEnd/>
            <a:tailEnd/>
          </a:ln>
          <a:effectLst/>
        </p:spPr>
        <p:txBody>
          <a:bodyPr/>
          <a:lstStyle/>
          <a:p>
            <a:endParaRPr lang="en-US"/>
          </a:p>
        </p:txBody>
      </p:sp>
      <p:sp>
        <p:nvSpPr>
          <p:cNvPr id="850066" name="Line 146"/>
          <p:cNvSpPr>
            <a:spLocks noChangeShapeType="1"/>
          </p:cNvSpPr>
          <p:nvPr/>
        </p:nvSpPr>
        <p:spPr bwMode="auto">
          <a:xfrm flipH="1" flipV="1">
            <a:off x="3871913" y="3232150"/>
            <a:ext cx="0" cy="2916238"/>
          </a:xfrm>
          <a:prstGeom prst="line">
            <a:avLst/>
          </a:prstGeom>
          <a:noFill/>
          <a:ln w="9525">
            <a:solidFill>
              <a:schemeClr val="tx1"/>
            </a:solidFill>
            <a:round/>
            <a:headEnd/>
            <a:tailEnd/>
          </a:ln>
          <a:effectLst/>
        </p:spPr>
        <p:txBody>
          <a:bodyPr/>
          <a:lstStyle/>
          <a:p>
            <a:endParaRPr lang="en-US"/>
          </a:p>
        </p:txBody>
      </p:sp>
      <p:sp>
        <p:nvSpPr>
          <p:cNvPr id="850067" name="Line 147"/>
          <p:cNvSpPr>
            <a:spLocks noChangeShapeType="1"/>
          </p:cNvSpPr>
          <p:nvPr/>
        </p:nvSpPr>
        <p:spPr bwMode="auto">
          <a:xfrm flipV="1">
            <a:off x="3871913" y="3232150"/>
            <a:ext cx="71437" cy="2916238"/>
          </a:xfrm>
          <a:prstGeom prst="line">
            <a:avLst/>
          </a:prstGeom>
          <a:noFill/>
          <a:ln w="9525">
            <a:solidFill>
              <a:schemeClr val="tx1"/>
            </a:solidFill>
            <a:round/>
            <a:headEnd/>
            <a:tailEnd/>
          </a:ln>
          <a:effectLst/>
        </p:spPr>
        <p:txBody>
          <a:bodyPr/>
          <a:lstStyle/>
          <a:p>
            <a:endParaRPr lang="en-US"/>
          </a:p>
        </p:txBody>
      </p:sp>
      <p:sp>
        <p:nvSpPr>
          <p:cNvPr id="850068" name="Line 148"/>
          <p:cNvSpPr>
            <a:spLocks noChangeShapeType="1"/>
          </p:cNvSpPr>
          <p:nvPr/>
        </p:nvSpPr>
        <p:spPr bwMode="auto">
          <a:xfrm flipV="1">
            <a:off x="3871913" y="3232150"/>
            <a:ext cx="144462" cy="2916238"/>
          </a:xfrm>
          <a:prstGeom prst="line">
            <a:avLst/>
          </a:prstGeom>
          <a:noFill/>
          <a:ln w="9525">
            <a:solidFill>
              <a:schemeClr val="tx1"/>
            </a:solidFill>
            <a:round/>
            <a:headEnd/>
            <a:tailEnd/>
          </a:ln>
          <a:effectLst/>
        </p:spPr>
        <p:txBody>
          <a:bodyPr/>
          <a:lstStyle/>
          <a:p>
            <a:endParaRPr lang="en-US"/>
          </a:p>
        </p:txBody>
      </p:sp>
      <p:sp>
        <p:nvSpPr>
          <p:cNvPr id="850069" name="Line 149"/>
          <p:cNvSpPr>
            <a:spLocks noChangeShapeType="1"/>
          </p:cNvSpPr>
          <p:nvPr/>
        </p:nvSpPr>
        <p:spPr bwMode="auto">
          <a:xfrm flipH="1" flipV="1">
            <a:off x="4159250" y="3228975"/>
            <a:ext cx="146050" cy="2917825"/>
          </a:xfrm>
          <a:prstGeom prst="line">
            <a:avLst/>
          </a:prstGeom>
          <a:noFill/>
          <a:ln w="9525">
            <a:solidFill>
              <a:schemeClr val="tx1"/>
            </a:solidFill>
            <a:round/>
            <a:headEnd/>
            <a:tailEnd/>
          </a:ln>
          <a:effectLst/>
        </p:spPr>
        <p:txBody>
          <a:bodyPr/>
          <a:lstStyle/>
          <a:p>
            <a:endParaRPr lang="en-US"/>
          </a:p>
        </p:txBody>
      </p:sp>
      <p:sp>
        <p:nvSpPr>
          <p:cNvPr id="850070" name="Line 150"/>
          <p:cNvSpPr>
            <a:spLocks noChangeShapeType="1"/>
          </p:cNvSpPr>
          <p:nvPr/>
        </p:nvSpPr>
        <p:spPr bwMode="auto">
          <a:xfrm flipH="1" flipV="1">
            <a:off x="4233863" y="3230563"/>
            <a:ext cx="71437" cy="2916237"/>
          </a:xfrm>
          <a:prstGeom prst="line">
            <a:avLst/>
          </a:prstGeom>
          <a:noFill/>
          <a:ln w="9525">
            <a:solidFill>
              <a:schemeClr val="tx1"/>
            </a:solidFill>
            <a:round/>
            <a:headEnd/>
            <a:tailEnd/>
          </a:ln>
          <a:effectLst/>
        </p:spPr>
        <p:txBody>
          <a:bodyPr/>
          <a:lstStyle/>
          <a:p>
            <a:endParaRPr lang="en-US"/>
          </a:p>
        </p:txBody>
      </p:sp>
      <p:sp>
        <p:nvSpPr>
          <p:cNvPr id="850071" name="Line 151"/>
          <p:cNvSpPr>
            <a:spLocks noChangeShapeType="1"/>
          </p:cNvSpPr>
          <p:nvPr/>
        </p:nvSpPr>
        <p:spPr bwMode="auto">
          <a:xfrm flipH="1" flipV="1">
            <a:off x="4305300" y="3230563"/>
            <a:ext cx="0" cy="2916237"/>
          </a:xfrm>
          <a:prstGeom prst="line">
            <a:avLst/>
          </a:prstGeom>
          <a:noFill/>
          <a:ln w="9525">
            <a:solidFill>
              <a:schemeClr val="tx1"/>
            </a:solidFill>
            <a:round/>
            <a:headEnd/>
            <a:tailEnd/>
          </a:ln>
          <a:effectLst/>
        </p:spPr>
        <p:txBody>
          <a:bodyPr/>
          <a:lstStyle/>
          <a:p>
            <a:endParaRPr lang="en-US"/>
          </a:p>
        </p:txBody>
      </p:sp>
      <p:sp>
        <p:nvSpPr>
          <p:cNvPr id="850072" name="Line 152"/>
          <p:cNvSpPr>
            <a:spLocks noChangeShapeType="1"/>
          </p:cNvSpPr>
          <p:nvPr/>
        </p:nvSpPr>
        <p:spPr bwMode="auto">
          <a:xfrm flipV="1">
            <a:off x="4305300" y="3230563"/>
            <a:ext cx="71438" cy="2916237"/>
          </a:xfrm>
          <a:prstGeom prst="line">
            <a:avLst/>
          </a:prstGeom>
          <a:noFill/>
          <a:ln w="9525">
            <a:solidFill>
              <a:schemeClr val="tx1"/>
            </a:solidFill>
            <a:round/>
            <a:headEnd/>
            <a:tailEnd/>
          </a:ln>
          <a:effectLst/>
        </p:spPr>
        <p:txBody>
          <a:bodyPr/>
          <a:lstStyle/>
          <a:p>
            <a:endParaRPr lang="en-US"/>
          </a:p>
        </p:txBody>
      </p:sp>
      <p:sp>
        <p:nvSpPr>
          <p:cNvPr id="850073" name="Line 153"/>
          <p:cNvSpPr>
            <a:spLocks noChangeShapeType="1"/>
          </p:cNvSpPr>
          <p:nvPr/>
        </p:nvSpPr>
        <p:spPr bwMode="auto">
          <a:xfrm flipV="1">
            <a:off x="4305300" y="3230563"/>
            <a:ext cx="144463" cy="2916237"/>
          </a:xfrm>
          <a:prstGeom prst="line">
            <a:avLst/>
          </a:prstGeom>
          <a:noFill/>
          <a:ln w="9525">
            <a:solidFill>
              <a:schemeClr val="tx1"/>
            </a:solidFill>
            <a:round/>
            <a:headEnd/>
            <a:tailEnd/>
          </a:ln>
          <a:effectLst/>
        </p:spPr>
        <p:txBody>
          <a:bodyPr/>
          <a:lstStyle/>
          <a:p>
            <a:endParaRPr lang="en-US"/>
          </a:p>
        </p:txBody>
      </p:sp>
      <p:sp>
        <p:nvSpPr>
          <p:cNvPr id="850074" name="Oval 154"/>
          <p:cNvSpPr>
            <a:spLocks noChangeArrowheads="1"/>
          </p:cNvSpPr>
          <p:nvPr/>
        </p:nvSpPr>
        <p:spPr bwMode="auto">
          <a:xfrm>
            <a:off x="2108200" y="6111875"/>
            <a:ext cx="73025" cy="71438"/>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75" name="Oval 155"/>
          <p:cNvSpPr>
            <a:spLocks noChangeArrowheads="1"/>
          </p:cNvSpPr>
          <p:nvPr/>
        </p:nvSpPr>
        <p:spPr bwMode="auto">
          <a:xfrm>
            <a:off x="2540000" y="6111875"/>
            <a:ext cx="73025" cy="71438"/>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76" name="Oval 156"/>
          <p:cNvSpPr>
            <a:spLocks noChangeArrowheads="1"/>
          </p:cNvSpPr>
          <p:nvPr/>
        </p:nvSpPr>
        <p:spPr bwMode="auto">
          <a:xfrm>
            <a:off x="2971800" y="6111875"/>
            <a:ext cx="73025" cy="71438"/>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77" name="Oval 157"/>
          <p:cNvSpPr>
            <a:spLocks noChangeArrowheads="1"/>
          </p:cNvSpPr>
          <p:nvPr/>
        </p:nvSpPr>
        <p:spPr bwMode="auto">
          <a:xfrm>
            <a:off x="3403600" y="6111875"/>
            <a:ext cx="73025" cy="71438"/>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78" name="Oval 158"/>
          <p:cNvSpPr>
            <a:spLocks noChangeArrowheads="1"/>
          </p:cNvSpPr>
          <p:nvPr/>
        </p:nvSpPr>
        <p:spPr bwMode="auto">
          <a:xfrm>
            <a:off x="3835400" y="6111875"/>
            <a:ext cx="73025" cy="71438"/>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79" name="Oval 159"/>
          <p:cNvSpPr>
            <a:spLocks noChangeArrowheads="1"/>
          </p:cNvSpPr>
          <p:nvPr/>
        </p:nvSpPr>
        <p:spPr bwMode="auto">
          <a:xfrm>
            <a:off x="4268788" y="6111875"/>
            <a:ext cx="73025" cy="71438"/>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850082" name="Oval 162"/>
          <p:cNvSpPr>
            <a:spLocks noChangeArrowheads="1"/>
          </p:cNvSpPr>
          <p:nvPr/>
        </p:nvSpPr>
        <p:spPr bwMode="auto">
          <a:xfrm>
            <a:off x="1460500" y="3051175"/>
            <a:ext cx="3132138" cy="358775"/>
          </a:xfrm>
          <a:prstGeom prst="ellipse">
            <a:avLst/>
          </a:prstGeom>
          <a:noFill/>
          <a:ln w="9525" algn="ctr">
            <a:solidFill>
              <a:schemeClr val="tx1"/>
            </a:solidFill>
            <a:round/>
            <a:headEnd/>
            <a:tailEnd/>
          </a:ln>
          <a:effectLst/>
        </p:spPr>
        <p:txBody>
          <a:bodyPr wrap="none" anchor="ctr"/>
          <a:lstStyle/>
          <a:p>
            <a:endParaRPr lang="en-US"/>
          </a:p>
        </p:txBody>
      </p:sp>
      <p:sp>
        <p:nvSpPr>
          <p:cNvPr id="850083" name="Text Box 163"/>
          <p:cNvSpPr txBox="1">
            <a:spLocks noChangeArrowheads="1"/>
          </p:cNvSpPr>
          <p:nvPr/>
        </p:nvSpPr>
        <p:spPr bwMode="auto">
          <a:xfrm>
            <a:off x="4537075" y="3059113"/>
            <a:ext cx="1098550" cy="630237"/>
          </a:xfrm>
          <a:prstGeom prst="rect">
            <a:avLst/>
          </a:prstGeom>
          <a:noFill/>
          <a:ln w="9525" algn="ctr">
            <a:noFill/>
            <a:miter lim="800000"/>
            <a:headEnd/>
            <a:tailEnd/>
          </a:ln>
          <a:effectLst/>
        </p:spPr>
        <p:txBody>
          <a:bodyPr wrap="none">
            <a:spAutoFit/>
          </a:bodyPr>
          <a:lstStyle/>
          <a:p>
            <a:pPr marL="381000" indent="-381000" algn="l">
              <a:buFontTx/>
              <a:buNone/>
            </a:pPr>
            <a:r>
              <a:rPr lang="en-US" sz="1600">
                <a:solidFill>
                  <a:schemeClr val="tx1"/>
                </a:solidFill>
              </a:rPr>
              <a:t>complete</a:t>
            </a:r>
          </a:p>
          <a:p>
            <a:pPr marL="381000" indent="-381000" algn="l">
              <a:buFontTx/>
              <a:buNone/>
            </a:pPr>
            <a:r>
              <a:rPr lang="en-US" sz="1600">
                <a:solidFill>
                  <a:schemeClr val="tx1"/>
                </a:solidFill>
              </a:rPr>
              <a:t>sub-graph</a:t>
            </a:r>
            <a:endParaRPr lang="en-GB" sz="1600">
              <a:solidFill>
                <a:schemeClr val="tx1"/>
              </a:solidFill>
            </a:endParaRPr>
          </a:p>
        </p:txBody>
      </p:sp>
      <p:sp>
        <p:nvSpPr>
          <p:cNvPr id="850084" name="Oval 164"/>
          <p:cNvSpPr>
            <a:spLocks noChangeArrowheads="1"/>
          </p:cNvSpPr>
          <p:nvPr/>
        </p:nvSpPr>
        <p:spPr bwMode="auto">
          <a:xfrm>
            <a:off x="1439863" y="3051175"/>
            <a:ext cx="504825" cy="395288"/>
          </a:xfrm>
          <a:prstGeom prst="ellipse">
            <a:avLst/>
          </a:prstGeom>
          <a:noFill/>
          <a:ln w="9525" algn="ctr">
            <a:solidFill>
              <a:schemeClr val="tx1"/>
            </a:solidFill>
            <a:round/>
            <a:headEnd/>
            <a:tailEnd/>
          </a:ln>
          <a:effectLst/>
        </p:spPr>
        <p:txBody>
          <a:bodyPr wrap="none" anchor="ctr"/>
          <a:lstStyle/>
          <a:p>
            <a:endParaRPr lang="en-US"/>
          </a:p>
        </p:txBody>
      </p:sp>
      <p:sp>
        <p:nvSpPr>
          <p:cNvPr id="850085" name="Line 165"/>
          <p:cNvSpPr>
            <a:spLocks noChangeShapeType="1"/>
          </p:cNvSpPr>
          <p:nvPr/>
        </p:nvSpPr>
        <p:spPr bwMode="auto">
          <a:xfrm flipV="1">
            <a:off x="863600" y="3338513"/>
            <a:ext cx="576263" cy="431800"/>
          </a:xfrm>
          <a:prstGeom prst="line">
            <a:avLst/>
          </a:prstGeom>
          <a:noFill/>
          <a:ln w="22225">
            <a:solidFill>
              <a:schemeClr val="tx1"/>
            </a:solidFill>
            <a:round/>
            <a:headEnd/>
            <a:tailEnd type="triangle" w="lg" len="lg"/>
          </a:ln>
          <a:effectLst/>
        </p:spPr>
        <p:txBody>
          <a:bodyPr/>
          <a:lstStyle/>
          <a:p>
            <a:endParaRPr lang="en-US"/>
          </a:p>
        </p:txBody>
      </p:sp>
      <p:sp>
        <p:nvSpPr>
          <p:cNvPr id="850086" name="Oval 166"/>
          <p:cNvSpPr>
            <a:spLocks noChangeArrowheads="1"/>
          </p:cNvSpPr>
          <p:nvPr/>
        </p:nvSpPr>
        <p:spPr bwMode="auto">
          <a:xfrm>
            <a:off x="1474788" y="5967413"/>
            <a:ext cx="3132137" cy="358775"/>
          </a:xfrm>
          <a:prstGeom prst="ellipse">
            <a:avLst/>
          </a:prstGeom>
          <a:noFill/>
          <a:ln w="9525" algn="ctr">
            <a:solidFill>
              <a:schemeClr val="tx1"/>
            </a:solidFill>
            <a:round/>
            <a:headEnd/>
            <a:tailEnd/>
          </a:ln>
          <a:effectLst/>
        </p:spPr>
        <p:txBody>
          <a:bodyPr wrap="none" anchor="ctr"/>
          <a:lstStyle/>
          <a:p>
            <a:endParaRPr lang="en-US"/>
          </a:p>
        </p:txBody>
      </p:sp>
      <p:sp>
        <p:nvSpPr>
          <p:cNvPr id="850087" name="Text Box 167"/>
          <p:cNvSpPr txBox="1">
            <a:spLocks noChangeArrowheads="1"/>
          </p:cNvSpPr>
          <p:nvPr/>
        </p:nvSpPr>
        <p:spPr bwMode="auto">
          <a:xfrm>
            <a:off x="4535488" y="5751513"/>
            <a:ext cx="1098550" cy="630237"/>
          </a:xfrm>
          <a:prstGeom prst="rect">
            <a:avLst/>
          </a:prstGeom>
          <a:noFill/>
          <a:ln w="9525" algn="ctr">
            <a:noFill/>
            <a:miter lim="800000"/>
            <a:headEnd/>
            <a:tailEnd/>
          </a:ln>
          <a:effectLst/>
        </p:spPr>
        <p:txBody>
          <a:bodyPr wrap="none">
            <a:spAutoFit/>
          </a:bodyPr>
          <a:lstStyle/>
          <a:p>
            <a:pPr marL="381000" indent="-381000" algn="l">
              <a:buFontTx/>
              <a:buNone/>
            </a:pPr>
            <a:r>
              <a:rPr lang="en-US" sz="1600">
                <a:solidFill>
                  <a:schemeClr val="tx1"/>
                </a:solidFill>
              </a:rPr>
              <a:t>complete</a:t>
            </a:r>
          </a:p>
          <a:p>
            <a:pPr marL="381000" indent="-381000" algn="l">
              <a:buFontTx/>
              <a:buNone/>
            </a:pPr>
            <a:r>
              <a:rPr lang="en-US" sz="1600">
                <a:solidFill>
                  <a:schemeClr val="tx1"/>
                </a:solidFill>
              </a:rPr>
              <a:t>sub-graph</a:t>
            </a:r>
            <a:endParaRPr lang="en-GB" sz="1600">
              <a:solidFill>
                <a:schemeClr val="tx1"/>
              </a:solidFill>
            </a:endParaRPr>
          </a:p>
        </p:txBody>
      </p:sp>
      <p:sp>
        <p:nvSpPr>
          <p:cNvPr id="850090" name="Text Box 170"/>
          <p:cNvSpPr txBox="1">
            <a:spLocks noChangeArrowheads="1"/>
          </p:cNvSpPr>
          <p:nvPr/>
        </p:nvSpPr>
        <p:spPr bwMode="auto">
          <a:xfrm>
            <a:off x="630238" y="3698875"/>
            <a:ext cx="736600" cy="336550"/>
          </a:xfrm>
          <a:prstGeom prst="rect">
            <a:avLst/>
          </a:prstGeom>
          <a:noFill/>
          <a:ln w="9525" algn="ctr">
            <a:noFill/>
            <a:miter lim="800000"/>
            <a:headEnd/>
            <a:tailEnd/>
          </a:ln>
          <a:effectLst/>
        </p:spPr>
        <p:txBody>
          <a:bodyPr wrap="none">
            <a:spAutoFit/>
          </a:bodyPr>
          <a:lstStyle/>
          <a:p>
            <a:pPr marL="381000" indent="-381000" algn="l">
              <a:buFontTx/>
              <a:buNone/>
            </a:pPr>
            <a:r>
              <a:rPr lang="en-US" sz="1600">
                <a:solidFill>
                  <a:schemeClr val="tx1"/>
                </a:solidFill>
              </a:rPr>
              <a:t>nodes</a:t>
            </a:r>
            <a:endParaRPr lang="en-GB" sz="1600">
              <a:solidFill>
                <a:schemeClr val="tx1"/>
              </a:solidFill>
            </a:endParaRPr>
          </a:p>
        </p:txBody>
      </p:sp>
      <p:pic>
        <p:nvPicPr>
          <p:cNvPr id="850092" name="Picture 172" descr="txp_fig"/>
          <p:cNvPicPr>
            <a:picLocks noChangeAspect="1" noChangeArrowheads="1"/>
          </p:cNvPicPr>
          <p:nvPr>
            <p:custDataLst>
              <p:tags r:id="rId2"/>
            </p:custDataLst>
          </p:nvPr>
        </p:nvPicPr>
        <p:blipFill>
          <a:blip r:embed="rId7" cstate="print">
            <a:clrChange>
              <a:clrFrom>
                <a:srgbClr val="FFFFFF"/>
              </a:clrFrom>
              <a:clrTo>
                <a:srgbClr val="FFFFFF">
                  <a:alpha val="0"/>
                </a:srgbClr>
              </a:clrTo>
            </a:clrChange>
          </a:blip>
          <a:srcRect/>
          <a:stretch>
            <a:fillRect/>
          </a:stretch>
        </p:blipFill>
        <p:spPr bwMode="auto">
          <a:xfrm>
            <a:off x="287338" y="3735388"/>
            <a:ext cx="388937" cy="271462"/>
          </a:xfrm>
          <a:prstGeom prst="rect">
            <a:avLst/>
          </a:prstGeom>
          <a:noFill/>
          <a:ln w="9525" algn="ctr">
            <a:noFill/>
            <a:miter lim="800000"/>
            <a:headEnd/>
            <a:tailEnd/>
          </a:ln>
          <a:effectLst/>
        </p:spPr>
      </p:pic>
      <p:sp>
        <p:nvSpPr>
          <p:cNvPr id="850093" name="Text Box 173"/>
          <p:cNvSpPr txBox="1">
            <a:spLocks noChangeArrowheads="1"/>
          </p:cNvSpPr>
          <p:nvPr/>
        </p:nvSpPr>
        <p:spPr bwMode="auto">
          <a:xfrm>
            <a:off x="5724525" y="3195638"/>
            <a:ext cx="3024188" cy="2416046"/>
          </a:xfrm>
          <a:prstGeom prst="rect">
            <a:avLst/>
          </a:prstGeom>
          <a:solidFill>
            <a:srgbClr val="FFFF99">
              <a:alpha val="30000"/>
            </a:srgbClr>
          </a:solidFill>
          <a:ln w="9525" algn="ctr">
            <a:solidFill>
              <a:schemeClr val="tx1"/>
            </a:solidFill>
            <a:miter lim="800000"/>
            <a:headEnd/>
            <a:tailEnd/>
          </a:ln>
          <a:effectLst/>
        </p:spPr>
        <p:txBody>
          <a:bodyPr>
            <a:spAutoFit/>
          </a:bodyPr>
          <a:lstStyle/>
          <a:p>
            <a:pPr marL="381000" indent="-381000" algn="l">
              <a:buFontTx/>
              <a:buNone/>
            </a:pPr>
            <a:r>
              <a:rPr lang="en-US" sz="1800" dirty="0">
                <a:solidFill>
                  <a:srgbClr val="FF0000"/>
                </a:solidFill>
              </a:rPr>
              <a:t>Optimal DS</a:t>
            </a:r>
            <a:r>
              <a:rPr lang="en-US" sz="1800" dirty="0">
                <a:solidFill>
                  <a:schemeClr val="tx1"/>
                </a:solidFill>
              </a:rPr>
              <a:t>: size 2</a:t>
            </a:r>
          </a:p>
          <a:p>
            <a:pPr marL="381000" indent="-381000" algn="l"/>
            <a:endParaRPr lang="en-US" sz="1800" dirty="0">
              <a:solidFill>
                <a:schemeClr val="tx1"/>
              </a:solidFill>
            </a:endParaRPr>
          </a:p>
          <a:p>
            <a:pPr marL="381000" indent="-381000" algn="l">
              <a:buFontTx/>
              <a:buNone/>
            </a:pPr>
            <a:r>
              <a:rPr lang="en-US" sz="1800" dirty="0">
                <a:solidFill>
                  <a:srgbClr val="FF0000"/>
                </a:solidFill>
              </a:rPr>
              <a:t>“Largest ID</a:t>
            </a:r>
            <a:r>
              <a:rPr lang="en-US" sz="1800">
                <a:solidFill>
                  <a:srgbClr val="FF0000"/>
                </a:solidFill>
              </a:rPr>
              <a:t>”</a:t>
            </a:r>
            <a:r>
              <a:rPr lang="en-US" sz="1800">
                <a:solidFill>
                  <a:schemeClr val="tx1"/>
                </a:solidFill>
              </a:rPr>
              <a:t> </a:t>
            </a:r>
            <a:r>
              <a:rPr lang="en-US" sz="1800" smtClean="0">
                <a:solidFill>
                  <a:schemeClr val="tx1"/>
                </a:solidFill>
              </a:rPr>
              <a:t>algorithm:</a:t>
            </a:r>
            <a:endParaRPr lang="en-US" sz="1800" dirty="0">
              <a:solidFill>
                <a:schemeClr val="tx1"/>
              </a:solidFill>
            </a:endParaRPr>
          </a:p>
          <a:p>
            <a:pPr marL="381000" indent="-381000" algn="l">
              <a:buFontTx/>
              <a:buNone/>
            </a:pPr>
            <a:endParaRPr lang="en-US" sz="700" dirty="0">
              <a:solidFill>
                <a:schemeClr val="tx1"/>
              </a:solidFill>
            </a:endParaRPr>
          </a:p>
          <a:p>
            <a:pPr marL="381000" indent="-381000" algn="l">
              <a:buFont typeface="Arial" pitchFamily="34" charset="0"/>
              <a:buChar char="•"/>
            </a:pPr>
            <a:r>
              <a:rPr lang="en-US" sz="1800" dirty="0">
                <a:solidFill>
                  <a:schemeClr val="tx1"/>
                </a:solidFill>
              </a:rPr>
              <a:t>bottom nodes choose </a:t>
            </a:r>
            <a:r>
              <a:rPr lang="en-US" sz="1800" dirty="0" smtClean="0">
                <a:solidFill>
                  <a:schemeClr val="tx1"/>
                </a:solidFill>
              </a:rPr>
              <a:t>top nodes </a:t>
            </a:r>
            <a:r>
              <a:rPr lang="en-US" sz="1800" dirty="0">
                <a:solidFill>
                  <a:schemeClr val="tx1"/>
                </a:solidFill>
              </a:rPr>
              <a:t>with probability</a:t>
            </a:r>
            <a:r>
              <a:rPr lang="en-US" sz="1800" b="1" dirty="0">
                <a:solidFill>
                  <a:schemeClr val="tx1"/>
                </a:solidFill>
                <a:latin typeface="CMSY10" pitchFamily="34" charset="0"/>
              </a:rPr>
              <a:t>¼</a:t>
            </a:r>
            <a:r>
              <a:rPr lang="en-US" sz="1800" dirty="0">
                <a:solidFill>
                  <a:schemeClr val="tx1"/>
                </a:solidFill>
              </a:rPr>
              <a:t>1/2</a:t>
            </a:r>
          </a:p>
          <a:p>
            <a:pPr marL="381000" indent="-381000" algn="l">
              <a:buFont typeface="Arial" pitchFamily="34" charset="0"/>
              <a:buChar char="•"/>
            </a:pPr>
            <a:r>
              <a:rPr lang="en-US" sz="1800" dirty="0">
                <a:solidFill>
                  <a:schemeClr val="tx1"/>
                </a:solidFill>
              </a:rPr>
              <a:t>1 node every 2nd group</a:t>
            </a:r>
          </a:p>
          <a:p>
            <a:pPr marL="381000" indent="-381000" algn="l"/>
            <a:r>
              <a:rPr lang="en-US" sz="1800" dirty="0">
                <a:solidFill>
                  <a:schemeClr val="tx1"/>
                </a:solidFill>
              </a:rPr>
              <a:t>             </a:t>
            </a:r>
            <a:r>
              <a:rPr lang="en-US" sz="1800" dirty="0" smtClean="0">
                <a:solidFill>
                  <a:schemeClr val="tx1"/>
                </a:solidFill>
              </a:rPr>
              <a:t>      nodes</a:t>
            </a:r>
            <a:endParaRPr lang="en-GB" sz="1800" dirty="0">
              <a:solidFill>
                <a:schemeClr val="tx1"/>
              </a:solidFill>
            </a:endParaRPr>
          </a:p>
        </p:txBody>
      </p:sp>
      <p:pic>
        <p:nvPicPr>
          <p:cNvPr id="850097" name="Picture 177" descr="txp_fig"/>
          <p:cNvPicPr>
            <a:picLocks noChangeAspect="1" noChangeArrowheads="1"/>
          </p:cNvPicPr>
          <p:nvPr>
            <p:custDataLst>
              <p:tags r:id="rId3"/>
            </p:custDataLst>
          </p:nvPr>
        </p:nvPicPr>
        <p:blipFill>
          <a:blip r:embed="rId6" cstate="print">
            <a:clrChange>
              <a:clrFrom>
                <a:srgbClr val="FFFFFF"/>
              </a:clrFrom>
              <a:clrTo>
                <a:srgbClr val="FFFFFF">
                  <a:alpha val="0"/>
                </a:srgbClr>
              </a:clrTo>
            </a:clrChange>
          </a:blip>
          <a:srcRect/>
          <a:stretch>
            <a:fillRect/>
          </a:stretch>
        </p:blipFill>
        <p:spPr bwMode="auto">
          <a:xfrm>
            <a:off x="6182763" y="5293771"/>
            <a:ext cx="792163" cy="246063"/>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p:txBody>
          <a:bodyPr/>
          <a:lstStyle/>
          <a:p>
            <a:r>
              <a:rPr lang="en-US" dirty="0"/>
              <a:t>Maximal Independent </a:t>
            </a:r>
            <a:r>
              <a:rPr lang="en-US" dirty="0" smtClean="0"/>
              <a:t>Set (MIS)</a:t>
            </a:r>
            <a:endParaRPr lang="en-US" dirty="0"/>
          </a:p>
        </p:txBody>
      </p:sp>
      <p:sp>
        <p:nvSpPr>
          <p:cNvPr id="857091" name="Rectangle 3"/>
          <p:cNvSpPr>
            <a:spLocks noGrp="1" noChangeArrowheads="1"/>
          </p:cNvSpPr>
          <p:nvPr>
            <p:ph type="body" idx="1"/>
          </p:nvPr>
        </p:nvSpPr>
        <p:spPr/>
        <p:txBody>
          <a:bodyPr/>
          <a:lstStyle/>
          <a:p>
            <a:endParaRPr lang="en-US" dirty="0"/>
          </a:p>
          <a:p>
            <a:r>
              <a:rPr lang="en-US" dirty="0" smtClean="0"/>
              <a:t>A Maximal </a:t>
            </a:r>
            <a:r>
              <a:rPr lang="en-US" dirty="0"/>
              <a:t>Independent Set (MIS</a:t>
            </a:r>
            <a:r>
              <a:rPr lang="en-US" dirty="0" smtClean="0"/>
              <a:t>) is a</a:t>
            </a:r>
            <a:r>
              <a:rPr lang="en-US" dirty="0"/>
              <a:t> </a:t>
            </a:r>
            <a:r>
              <a:rPr lang="en-US" dirty="0" smtClean="0"/>
              <a:t>non-extendable </a:t>
            </a:r>
            <a:r>
              <a:rPr lang="en-US" dirty="0"/>
              <a:t>set of pair-wise non-adjacent </a:t>
            </a:r>
            <a:r>
              <a:rPr lang="en-US" dirty="0" smtClean="0"/>
              <a:t>nodes:</a:t>
            </a:r>
            <a:endParaRPr lang="en-US" dirty="0"/>
          </a:p>
          <a:p>
            <a:endParaRPr lang="en-US" dirty="0"/>
          </a:p>
          <a:p>
            <a:endParaRPr lang="en-US" dirty="0"/>
          </a:p>
          <a:p>
            <a:endParaRPr lang="en-US" dirty="0"/>
          </a:p>
          <a:p>
            <a:endParaRPr lang="en-US" dirty="0"/>
          </a:p>
          <a:p>
            <a:endParaRPr lang="en-US" dirty="0"/>
          </a:p>
          <a:p>
            <a:r>
              <a:rPr lang="en-US" dirty="0"/>
              <a:t>An MIS is also a dominating set:</a:t>
            </a:r>
          </a:p>
          <a:p>
            <a:pPr lvl="1"/>
            <a:r>
              <a:rPr lang="en-US" sz="2000" dirty="0"/>
              <a:t>assume that there is a node v which is not dominated</a:t>
            </a:r>
          </a:p>
          <a:p>
            <a:pPr lvl="1"/>
            <a:r>
              <a:rPr lang="en-US" sz="2000" dirty="0" err="1"/>
              <a:t>v</a:t>
            </a:r>
            <a:r>
              <a:rPr lang="en-US" sz="2000" dirty="0" err="1">
                <a:latin typeface="Symbol" pitchFamily="18" charset="2"/>
                <a:sym typeface="Symbol" pitchFamily="18" charset="2"/>
              </a:rPr>
              <a:t></a:t>
            </a:r>
            <a:r>
              <a:rPr lang="en-US" sz="2000" dirty="0" err="1"/>
              <a:t>MIS</a:t>
            </a:r>
            <a:r>
              <a:rPr lang="en-US" sz="2000" dirty="0"/>
              <a:t>, (</a:t>
            </a:r>
            <a:r>
              <a:rPr lang="en-US" sz="2000" dirty="0" err="1"/>
              <a:t>u,v</a:t>
            </a:r>
            <a:r>
              <a:rPr lang="en-US" sz="2000" dirty="0"/>
              <a:t>)</a:t>
            </a:r>
            <a:r>
              <a:rPr lang="en-US" sz="2000" dirty="0">
                <a:latin typeface="Symbol" pitchFamily="18" charset="2"/>
                <a:sym typeface="Symbol" pitchFamily="18" charset="2"/>
              </a:rPr>
              <a:t></a:t>
            </a:r>
            <a:r>
              <a:rPr lang="en-US" sz="2000" dirty="0"/>
              <a:t>E </a:t>
            </a:r>
            <a:r>
              <a:rPr lang="en-US" sz="2000" dirty="0">
                <a:latin typeface="CMSY10" pitchFamily="34" charset="0"/>
              </a:rPr>
              <a:t>!</a:t>
            </a:r>
            <a:r>
              <a:rPr lang="en-US" sz="2000" dirty="0">
                <a:sym typeface="Wingdings" pitchFamily="2" charset="2"/>
              </a:rPr>
              <a:t> </a:t>
            </a:r>
            <a:r>
              <a:rPr lang="en-US" sz="2000" dirty="0" err="1">
                <a:sym typeface="Wingdings" pitchFamily="2" charset="2"/>
              </a:rPr>
              <a:t>u</a:t>
            </a:r>
            <a:r>
              <a:rPr lang="en-US" sz="2000" dirty="0" err="1">
                <a:latin typeface="Symbol" pitchFamily="18" charset="2"/>
                <a:sym typeface="Symbol" pitchFamily="18" charset="2"/>
              </a:rPr>
              <a:t></a:t>
            </a:r>
            <a:r>
              <a:rPr lang="en-US" sz="2000" dirty="0" err="1">
                <a:sym typeface="Wingdings" pitchFamily="2" charset="2"/>
              </a:rPr>
              <a:t>MIS</a:t>
            </a:r>
            <a:endParaRPr lang="en-US" sz="2000" dirty="0">
              <a:sym typeface="Wingdings" pitchFamily="2" charset="2"/>
            </a:endParaRPr>
          </a:p>
          <a:p>
            <a:pPr lvl="1"/>
            <a:r>
              <a:rPr lang="en-US" sz="2000" dirty="0">
                <a:sym typeface="Wingdings" pitchFamily="2" charset="2"/>
              </a:rPr>
              <a:t>add v to </a:t>
            </a:r>
            <a:r>
              <a:rPr lang="en-US" sz="2000" dirty="0" smtClean="0">
                <a:sym typeface="Wingdings" pitchFamily="2" charset="2"/>
              </a:rPr>
              <a:t>MIS</a:t>
            </a:r>
          </a:p>
          <a:p>
            <a:pPr lvl="1"/>
            <a:endParaRPr lang="en-US" sz="2000" dirty="0" smtClean="0">
              <a:sym typeface="Wingdings" pitchFamily="2" charset="2"/>
            </a:endParaRPr>
          </a:p>
          <a:p>
            <a:r>
              <a:rPr lang="en-US" dirty="0" smtClean="0">
                <a:sym typeface="Wingdings" pitchFamily="2" charset="2"/>
              </a:rPr>
              <a:t>In contrast: A Maxim</a:t>
            </a:r>
            <a:r>
              <a:rPr lang="en-US" dirty="0" smtClean="0">
                <a:solidFill>
                  <a:srgbClr val="FF0000"/>
                </a:solidFill>
                <a:sym typeface="Wingdings" pitchFamily="2" charset="2"/>
              </a:rPr>
              <a:t>um</a:t>
            </a:r>
            <a:r>
              <a:rPr lang="en-US" dirty="0" smtClean="0">
                <a:sym typeface="Wingdings" pitchFamily="2" charset="2"/>
              </a:rPr>
              <a:t> Independent Set (</a:t>
            </a:r>
            <a:r>
              <a:rPr lang="en-US" dirty="0" err="1" smtClean="0">
                <a:sym typeface="Wingdings" pitchFamily="2" charset="2"/>
              </a:rPr>
              <a:t>MaxIS</a:t>
            </a:r>
            <a:r>
              <a:rPr lang="en-US" dirty="0" smtClean="0">
                <a:sym typeface="Wingdings" pitchFamily="2" charset="2"/>
              </a:rPr>
              <a:t>) </a:t>
            </a:r>
            <a:br>
              <a:rPr lang="en-US" dirty="0" smtClean="0">
                <a:sym typeface="Wingdings" pitchFamily="2" charset="2"/>
              </a:rPr>
            </a:br>
            <a:r>
              <a:rPr lang="en-US" dirty="0" smtClean="0">
                <a:sym typeface="Wingdings" pitchFamily="2" charset="2"/>
              </a:rPr>
              <a:t>is an independent set of maximum cardinality.</a:t>
            </a:r>
            <a:endParaRPr lang="en-US" dirty="0"/>
          </a:p>
        </p:txBody>
      </p:sp>
      <p:sp>
        <p:nvSpPr>
          <p:cNvPr id="857092" name="Oval 4"/>
          <p:cNvSpPr>
            <a:spLocks noChangeArrowheads="1"/>
          </p:cNvSpPr>
          <p:nvPr/>
        </p:nvSpPr>
        <p:spPr bwMode="auto">
          <a:xfrm>
            <a:off x="2047875" y="2139950"/>
            <a:ext cx="134938" cy="128588"/>
          </a:xfrm>
          <a:prstGeom prst="ellipse">
            <a:avLst/>
          </a:prstGeom>
          <a:solidFill>
            <a:schemeClr val="bg1"/>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857093" name="Oval 5"/>
          <p:cNvSpPr>
            <a:spLocks noChangeArrowheads="1"/>
          </p:cNvSpPr>
          <p:nvPr/>
        </p:nvSpPr>
        <p:spPr bwMode="auto">
          <a:xfrm>
            <a:off x="2187575" y="2930525"/>
            <a:ext cx="133350" cy="127000"/>
          </a:xfrm>
          <a:prstGeom prst="ellipse">
            <a:avLst/>
          </a:prstGeom>
          <a:solidFill>
            <a:srgbClr val="FF0000"/>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857094" name="Oval 6"/>
          <p:cNvSpPr>
            <a:spLocks noChangeArrowheads="1"/>
          </p:cNvSpPr>
          <p:nvPr/>
        </p:nvSpPr>
        <p:spPr bwMode="auto">
          <a:xfrm>
            <a:off x="4640263" y="3048000"/>
            <a:ext cx="133350" cy="128588"/>
          </a:xfrm>
          <a:prstGeom prst="ellipse">
            <a:avLst/>
          </a:prstGeom>
          <a:noFill/>
          <a:ln w="25400" algn="ctr">
            <a:solidFill>
              <a:schemeClr val="tx1"/>
            </a:solidFill>
            <a:round/>
            <a:headEnd/>
            <a:tailEnd/>
          </a:ln>
          <a:effectLst/>
        </p:spPr>
        <p:txBody>
          <a:bodyPr wrap="none" lIns="90000" tIns="46800" rIns="90000" bIns="46800" anchor="ctr">
            <a:spAutoFit/>
          </a:bodyPr>
          <a:lstStyle/>
          <a:p>
            <a:endParaRPr lang="en-US"/>
          </a:p>
        </p:txBody>
      </p:sp>
      <p:sp>
        <p:nvSpPr>
          <p:cNvPr id="857095" name="Oval 7"/>
          <p:cNvSpPr>
            <a:spLocks noChangeArrowheads="1"/>
          </p:cNvSpPr>
          <p:nvPr/>
        </p:nvSpPr>
        <p:spPr bwMode="auto">
          <a:xfrm>
            <a:off x="3211513" y="2359025"/>
            <a:ext cx="134937" cy="128588"/>
          </a:xfrm>
          <a:prstGeom prst="ellipse">
            <a:avLst/>
          </a:prstGeom>
          <a:noFill/>
          <a:ln w="25400" algn="ctr">
            <a:solidFill>
              <a:schemeClr val="tx1"/>
            </a:solidFill>
            <a:round/>
            <a:headEnd/>
            <a:tailEnd/>
          </a:ln>
          <a:effectLst/>
        </p:spPr>
        <p:txBody>
          <a:bodyPr wrap="none" lIns="90000" tIns="46800" rIns="90000" bIns="46800" anchor="ctr">
            <a:spAutoFit/>
          </a:bodyPr>
          <a:lstStyle/>
          <a:p>
            <a:endParaRPr lang="en-US"/>
          </a:p>
        </p:txBody>
      </p:sp>
      <p:sp>
        <p:nvSpPr>
          <p:cNvPr id="857096" name="Oval 8"/>
          <p:cNvSpPr>
            <a:spLocks noChangeArrowheads="1"/>
          </p:cNvSpPr>
          <p:nvPr/>
        </p:nvSpPr>
        <p:spPr bwMode="auto">
          <a:xfrm>
            <a:off x="5564188" y="2039938"/>
            <a:ext cx="134937" cy="128587"/>
          </a:xfrm>
          <a:prstGeom prst="ellipse">
            <a:avLst/>
          </a:prstGeom>
          <a:noFill/>
          <a:ln w="25400" algn="ctr">
            <a:solidFill>
              <a:schemeClr val="tx1"/>
            </a:solidFill>
            <a:round/>
            <a:headEnd/>
            <a:tailEnd/>
          </a:ln>
          <a:effectLst/>
        </p:spPr>
        <p:txBody>
          <a:bodyPr wrap="none" lIns="90000" tIns="46800" rIns="90000" bIns="46800" anchor="ctr">
            <a:spAutoFit/>
          </a:bodyPr>
          <a:lstStyle/>
          <a:p>
            <a:endParaRPr lang="en-US"/>
          </a:p>
        </p:txBody>
      </p:sp>
      <p:sp>
        <p:nvSpPr>
          <p:cNvPr id="857097" name="Oval 9"/>
          <p:cNvSpPr>
            <a:spLocks noChangeArrowheads="1"/>
          </p:cNvSpPr>
          <p:nvPr/>
        </p:nvSpPr>
        <p:spPr bwMode="auto">
          <a:xfrm>
            <a:off x="3892550" y="2185988"/>
            <a:ext cx="133350" cy="128587"/>
          </a:xfrm>
          <a:prstGeom prst="ellipse">
            <a:avLst/>
          </a:prstGeom>
          <a:solidFill>
            <a:srgbClr val="FF0000"/>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857098" name="Oval 10"/>
          <p:cNvSpPr>
            <a:spLocks noChangeArrowheads="1"/>
          </p:cNvSpPr>
          <p:nvPr/>
        </p:nvSpPr>
        <p:spPr bwMode="auto">
          <a:xfrm>
            <a:off x="6958013" y="2149475"/>
            <a:ext cx="134937" cy="128588"/>
          </a:xfrm>
          <a:prstGeom prst="ellipse">
            <a:avLst/>
          </a:prstGeom>
          <a:solidFill>
            <a:srgbClr val="FF0000"/>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857099" name="Oval 11"/>
          <p:cNvSpPr>
            <a:spLocks noChangeArrowheads="1"/>
          </p:cNvSpPr>
          <p:nvPr/>
        </p:nvSpPr>
        <p:spPr bwMode="auto">
          <a:xfrm>
            <a:off x="3289300" y="2952750"/>
            <a:ext cx="133350" cy="128588"/>
          </a:xfrm>
          <a:prstGeom prst="ellipse">
            <a:avLst/>
          </a:prstGeom>
          <a:noFill/>
          <a:ln w="25400" algn="ctr">
            <a:solidFill>
              <a:schemeClr val="tx1"/>
            </a:solidFill>
            <a:round/>
            <a:headEnd/>
            <a:tailEnd/>
          </a:ln>
          <a:effectLst/>
        </p:spPr>
        <p:txBody>
          <a:bodyPr wrap="none" lIns="90000" tIns="46800" rIns="90000" bIns="46800" anchor="ctr">
            <a:spAutoFit/>
          </a:bodyPr>
          <a:lstStyle/>
          <a:p>
            <a:endParaRPr lang="en-US"/>
          </a:p>
        </p:txBody>
      </p:sp>
      <p:sp>
        <p:nvSpPr>
          <p:cNvPr id="857100" name="Oval 12"/>
          <p:cNvSpPr>
            <a:spLocks noChangeArrowheads="1"/>
          </p:cNvSpPr>
          <p:nvPr/>
        </p:nvSpPr>
        <p:spPr bwMode="auto">
          <a:xfrm>
            <a:off x="6354763" y="2774950"/>
            <a:ext cx="134937" cy="127000"/>
          </a:xfrm>
          <a:prstGeom prst="ellipse">
            <a:avLst/>
          </a:prstGeom>
          <a:noFill/>
          <a:ln w="25400" algn="ctr">
            <a:solidFill>
              <a:schemeClr val="tx1"/>
            </a:solidFill>
            <a:round/>
            <a:headEnd/>
            <a:tailEnd/>
          </a:ln>
          <a:effectLst/>
        </p:spPr>
        <p:txBody>
          <a:bodyPr wrap="none" lIns="90000" tIns="46800" rIns="90000" bIns="46800" anchor="ctr">
            <a:spAutoFit/>
          </a:bodyPr>
          <a:lstStyle/>
          <a:p>
            <a:endParaRPr lang="en-US"/>
          </a:p>
        </p:txBody>
      </p:sp>
      <p:sp>
        <p:nvSpPr>
          <p:cNvPr id="857101" name="Oval 13"/>
          <p:cNvSpPr>
            <a:spLocks noChangeArrowheads="1"/>
          </p:cNvSpPr>
          <p:nvPr/>
        </p:nvSpPr>
        <p:spPr bwMode="auto">
          <a:xfrm>
            <a:off x="5564188" y="2724150"/>
            <a:ext cx="134937" cy="128588"/>
          </a:xfrm>
          <a:prstGeom prst="ellipse">
            <a:avLst/>
          </a:prstGeom>
          <a:solidFill>
            <a:srgbClr val="FF0000"/>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857102" name="Line 14"/>
          <p:cNvSpPr>
            <a:spLocks noChangeShapeType="1"/>
          </p:cNvSpPr>
          <p:nvPr/>
        </p:nvSpPr>
        <p:spPr bwMode="auto">
          <a:xfrm>
            <a:off x="2138363" y="2309813"/>
            <a:ext cx="96837" cy="555625"/>
          </a:xfrm>
          <a:prstGeom prst="line">
            <a:avLst/>
          </a:prstGeom>
          <a:noFill/>
          <a:ln w="15875">
            <a:solidFill>
              <a:schemeClr val="tx1"/>
            </a:solidFill>
            <a:round/>
            <a:headEnd/>
            <a:tailEnd/>
          </a:ln>
          <a:effectLst/>
        </p:spPr>
        <p:txBody>
          <a:bodyPr lIns="90000" tIns="46800" rIns="90000" bIns="46800" anchor="ctr">
            <a:spAutoFit/>
          </a:bodyPr>
          <a:lstStyle/>
          <a:p>
            <a:endParaRPr lang="en-US"/>
          </a:p>
        </p:txBody>
      </p:sp>
      <p:sp>
        <p:nvSpPr>
          <p:cNvPr id="857103" name="Line 15"/>
          <p:cNvSpPr>
            <a:spLocks noChangeShapeType="1"/>
          </p:cNvSpPr>
          <p:nvPr/>
        </p:nvSpPr>
        <p:spPr bwMode="auto">
          <a:xfrm>
            <a:off x="2216150" y="2208213"/>
            <a:ext cx="938213" cy="192087"/>
          </a:xfrm>
          <a:prstGeom prst="line">
            <a:avLst/>
          </a:prstGeom>
          <a:noFill/>
          <a:ln w="15875">
            <a:solidFill>
              <a:schemeClr val="tx1"/>
            </a:solidFill>
            <a:round/>
            <a:headEnd/>
            <a:tailEnd/>
          </a:ln>
          <a:effectLst/>
        </p:spPr>
        <p:txBody>
          <a:bodyPr lIns="90000" tIns="46800" rIns="90000" bIns="46800" anchor="ctr">
            <a:spAutoFit/>
          </a:bodyPr>
          <a:lstStyle/>
          <a:p>
            <a:endParaRPr lang="en-US"/>
          </a:p>
        </p:txBody>
      </p:sp>
      <p:sp>
        <p:nvSpPr>
          <p:cNvPr id="857104" name="Line 16"/>
          <p:cNvSpPr>
            <a:spLocks noChangeShapeType="1"/>
          </p:cNvSpPr>
          <p:nvPr/>
        </p:nvSpPr>
        <p:spPr bwMode="auto">
          <a:xfrm>
            <a:off x="2368550" y="3011488"/>
            <a:ext cx="833438" cy="0"/>
          </a:xfrm>
          <a:prstGeom prst="line">
            <a:avLst/>
          </a:prstGeom>
          <a:noFill/>
          <a:ln w="15875">
            <a:solidFill>
              <a:schemeClr val="tx1"/>
            </a:solidFill>
            <a:round/>
            <a:headEnd/>
            <a:tailEnd/>
          </a:ln>
          <a:effectLst/>
        </p:spPr>
        <p:txBody>
          <a:bodyPr lIns="90000" tIns="46800" rIns="90000" bIns="46800" anchor="ctr">
            <a:spAutoFit/>
          </a:bodyPr>
          <a:lstStyle/>
          <a:p>
            <a:endParaRPr lang="en-US"/>
          </a:p>
        </p:txBody>
      </p:sp>
      <p:sp>
        <p:nvSpPr>
          <p:cNvPr id="857105" name="Line 17"/>
          <p:cNvSpPr>
            <a:spLocks noChangeShapeType="1"/>
          </p:cNvSpPr>
          <p:nvPr/>
        </p:nvSpPr>
        <p:spPr bwMode="auto">
          <a:xfrm>
            <a:off x="3279775" y="2555875"/>
            <a:ext cx="57150" cy="338138"/>
          </a:xfrm>
          <a:prstGeom prst="line">
            <a:avLst/>
          </a:prstGeom>
          <a:noFill/>
          <a:ln w="15875">
            <a:solidFill>
              <a:schemeClr val="tx1"/>
            </a:solidFill>
            <a:round/>
            <a:headEnd/>
            <a:tailEnd/>
          </a:ln>
          <a:effectLst/>
        </p:spPr>
        <p:txBody>
          <a:bodyPr lIns="90000" tIns="46800" rIns="90000" bIns="46800" anchor="ctr">
            <a:spAutoFit/>
          </a:bodyPr>
          <a:lstStyle/>
          <a:p>
            <a:endParaRPr lang="en-US"/>
          </a:p>
        </p:txBody>
      </p:sp>
      <p:sp>
        <p:nvSpPr>
          <p:cNvPr id="857106" name="Line 18"/>
          <p:cNvSpPr>
            <a:spLocks noChangeShapeType="1"/>
          </p:cNvSpPr>
          <p:nvPr/>
        </p:nvSpPr>
        <p:spPr bwMode="auto">
          <a:xfrm flipV="1">
            <a:off x="3394075" y="2263775"/>
            <a:ext cx="412750" cy="127000"/>
          </a:xfrm>
          <a:prstGeom prst="line">
            <a:avLst/>
          </a:prstGeom>
          <a:noFill/>
          <a:ln w="15875">
            <a:solidFill>
              <a:schemeClr val="tx1"/>
            </a:solidFill>
            <a:round/>
            <a:headEnd/>
            <a:tailEnd/>
          </a:ln>
          <a:effectLst/>
        </p:spPr>
        <p:txBody>
          <a:bodyPr lIns="90000" tIns="46800" rIns="90000" bIns="46800" anchor="ctr">
            <a:spAutoFit/>
          </a:bodyPr>
          <a:lstStyle/>
          <a:p>
            <a:endParaRPr lang="en-US"/>
          </a:p>
        </p:txBody>
      </p:sp>
      <p:sp>
        <p:nvSpPr>
          <p:cNvPr id="857107" name="Line 19"/>
          <p:cNvSpPr>
            <a:spLocks noChangeShapeType="1"/>
          </p:cNvSpPr>
          <p:nvPr/>
        </p:nvSpPr>
        <p:spPr bwMode="auto">
          <a:xfrm flipV="1">
            <a:off x="3460750" y="2327275"/>
            <a:ext cx="412750" cy="620713"/>
          </a:xfrm>
          <a:prstGeom prst="line">
            <a:avLst/>
          </a:prstGeom>
          <a:noFill/>
          <a:ln w="15875">
            <a:solidFill>
              <a:schemeClr val="tx1"/>
            </a:solidFill>
            <a:round/>
            <a:headEnd/>
            <a:tailEnd/>
          </a:ln>
          <a:effectLst/>
        </p:spPr>
        <p:txBody>
          <a:bodyPr lIns="90000" tIns="46800" rIns="90000" bIns="46800" anchor="ctr">
            <a:spAutoFit/>
          </a:bodyPr>
          <a:lstStyle/>
          <a:p>
            <a:endParaRPr lang="en-US"/>
          </a:p>
        </p:txBody>
      </p:sp>
      <p:sp>
        <p:nvSpPr>
          <p:cNvPr id="857108" name="Line 20"/>
          <p:cNvSpPr>
            <a:spLocks noChangeShapeType="1"/>
          </p:cNvSpPr>
          <p:nvPr/>
        </p:nvSpPr>
        <p:spPr bwMode="auto">
          <a:xfrm>
            <a:off x="3479800" y="3030538"/>
            <a:ext cx="1082675" cy="73025"/>
          </a:xfrm>
          <a:prstGeom prst="line">
            <a:avLst/>
          </a:prstGeom>
          <a:noFill/>
          <a:ln w="15875">
            <a:solidFill>
              <a:schemeClr val="tx1"/>
            </a:solidFill>
            <a:round/>
            <a:headEnd/>
            <a:tailEnd/>
          </a:ln>
          <a:effectLst/>
        </p:spPr>
        <p:txBody>
          <a:bodyPr lIns="90000" tIns="46800" rIns="90000" bIns="46800" anchor="ctr">
            <a:spAutoFit/>
          </a:bodyPr>
          <a:lstStyle/>
          <a:p>
            <a:endParaRPr lang="en-US"/>
          </a:p>
        </p:txBody>
      </p:sp>
      <p:sp>
        <p:nvSpPr>
          <p:cNvPr id="857109" name="Line 21"/>
          <p:cNvSpPr>
            <a:spLocks noChangeShapeType="1"/>
          </p:cNvSpPr>
          <p:nvPr/>
        </p:nvSpPr>
        <p:spPr bwMode="auto">
          <a:xfrm flipH="1" flipV="1">
            <a:off x="4025900" y="2336800"/>
            <a:ext cx="576263" cy="674688"/>
          </a:xfrm>
          <a:prstGeom prst="line">
            <a:avLst/>
          </a:prstGeom>
          <a:noFill/>
          <a:ln w="15875">
            <a:solidFill>
              <a:schemeClr val="tx1"/>
            </a:solidFill>
            <a:round/>
            <a:headEnd/>
            <a:tailEnd/>
          </a:ln>
          <a:effectLst/>
        </p:spPr>
        <p:txBody>
          <a:bodyPr lIns="90000" tIns="46800" rIns="90000" bIns="46800" anchor="ctr">
            <a:spAutoFit/>
          </a:bodyPr>
          <a:lstStyle/>
          <a:p>
            <a:endParaRPr lang="en-US"/>
          </a:p>
        </p:txBody>
      </p:sp>
      <p:sp>
        <p:nvSpPr>
          <p:cNvPr id="857110" name="Line 22"/>
          <p:cNvSpPr>
            <a:spLocks noChangeShapeType="1"/>
          </p:cNvSpPr>
          <p:nvPr/>
        </p:nvSpPr>
        <p:spPr bwMode="auto">
          <a:xfrm flipH="1">
            <a:off x="4065588" y="2090738"/>
            <a:ext cx="1436687" cy="117475"/>
          </a:xfrm>
          <a:prstGeom prst="line">
            <a:avLst/>
          </a:prstGeom>
          <a:noFill/>
          <a:ln w="15875">
            <a:solidFill>
              <a:schemeClr val="tx1"/>
            </a:solidFill>
            <a:round/>
            <a:headEnd/>
            <a:tailEnd/>
          </a:ln>
          <a:effectLst/>
        </p:spPr>
        <p:txBody>
          <a:bodyPr lIns="90000" tIns="46800" rIns="90000" bIns="46800" anchor="ctr">
            <a:spAutoFit/>
          </a:bodyPr>
          <a:lstStyle/>
          <a:p>
            <a:endParaRPr lang="en-US"/>
          </a:p>
        </p:txBody>
      </p:sp>
      <p:sp>
        <p:nvSpPr>
          <p:cNvPr id="857111" name="Line 23"/>
          <p:cNvSpPr>
            <a:spLocks noChangeShapeType="1"/>
          </p:cNvSpPr>
          <p:nvPr/>
        </p:nvSpPr>
        <p:spPr bwMode="auto">
          <a:xfrm flipH="1">
            <a:off x="4792663" y="2820988"/>
            <a:ext cx="719137" cy="219075"/>
          </a:xfrm>
          <a:prstGeom prst="line">
            <a:avLst/>
          </a:prstGeom>
          <a:noFill/>
          <a:ln w="15875">
            <a:solidFill>
              <a:schemeClr val="tx1"/>
            </a:solidFill>
            <a:round/>
            <a:headEnd/>
            <a:tailEnd/>
          </a:ln>
          <a:effectLst/>
        </p:spPr>
        <p:txBody>
          <a:bodyPr lIns="90000" tIns="46800" rIns="90000" bIns="46800" anchor="ctr">
            <a:spAutoFit/>
          </a:bodyPr>
          <a:lstStyle/>
          <a:p>
            <a:endParaRPr lang="en-US"/>
          </a:p>
        </p:txBody>
      </p:sp>
      <p:sp>
        <p:nvSpPr>
          <p:cNvPr id="857112" name="Oval 24"/>
          <p:cNvSpPr>
            <a:spLocks noChangeArrowheads="1"/>
          </p:cNvSpPr>
          <p:nvPr/>
        </p:nvSpPr>
        <p:spPr bwMode="auto">
          <a:xfrm>
            <a:off x="4806950" y="2460625"/>
            <a:ext cx="134938" cy="127000"/>
          </a:xfrm>
          <a:prstGeom prst="ellipse">
            <a:avLst/>
          </a:prstGeom>
          <a:noFill/>
          <a:ln w="25400" algn="ctr">
            <a:solidFill>
              <a:schemeClr val="tx1"/>
            </a:solidFill>
            <a:round/>
            <a:headEnd/>
            <a:tailEnd/>
          </a:ln>
          <a:effectLst/>
        </p:spPr>
        <p:txBody>
          <a:bodyPr wrap="none" lIns="90000" tIns="46800" rIns="90000" bIns="46800" anchor="ctr">
            <a:spAutoFit/>
          </a:bodyPr>
          <a:lstStyle/>
          <a:p>
            <a:endParaRPr lang="en-US"/>
          </a:p>
        </p:txBody>
      </p:sp>
      <p:sp>
        <p:nvSpPr>
          <p:cNvPr id="857113" name="Line 25"/>
          <p:cNvSpPr>
            <a:spLocks noChangeShapeType="1"/>
          </p:cNvSpPr>
          <p:nvPr/>
        </p:nvSpPr>
        <p:spPr bwMode="auto">
          <a:xfrm flipH="1" flipV="1">
            <a:off x="4113213" y="2273300"/>
            <a:ext cx="641350" cy="200025"/>
          </a:xfrm>
          <a:prstGeom prst="line">
            <a:avLst/>
          </a:prstGeom>
          <a:noFill/>
          <a:ln w="15875">
            <a:solidFill>
              <a:schemeClr val="tx1"/>
            </a:solidFill>
            <a:round/>
            <a:headEnd/>
            <a:tailEnd/>
          </a:ln>
          <a:effectLst/>
        </p:spPr>
        <p:txBody>
          <a:bodyPr lIns="90000" tIns="46800" rIns="90000" bIns="46800" anchor="ctr">
            <a:spAutoFit/>
          </a:bodyPr>
          <a:lstStyle/>
          <a:p>
            <a:endParaRPr lang="en-US"/>
          </a:p>
        </p:txBody>
      </p:sp>
      <p:sp>
        <p:nvSpPr>
          <p:cNvPr id="857114" name="Line 26"/>
          <p:cNvSpPr>
            <a:spLocks noChangeShapeType="1"/>
          </p:cNvSpPr>
          <p:nvPr/>
        </p:nvSpPr>
        <p:spPr bwMode="auto">
          <a:xfrm flipH="1">
            <a:off x="4706938" y="2638425"/>
            <a:ext cx="144462" cy="346075"/>
          </a:xfrm>
          <a:prstGeom prst="line">
            <a:avLst/>
          </a:prstGeom>
          <a:noFill/>
          <a:ln w="15875">
            <a:solidFill>
              <a:schemeClr val="tx1"/>
            </a:solidFill>
            <a:round/>
            <a:headEnd/>
            <a:tailEnd/>
          </a:ln>
          <a:effectLst/>
        </p:spPr>
        <p:txBody>
          <a:bodyPr lIns="90000" tIns="46800" rIns="90000" bIns="46800" anchor="ctr">
            <a:spAutoFit/>
          </a:bodyPr>
          <a:lstStyle/>
          <a:p>
            <a:endParaRPr lang="en-US"/>
          </a:p>
        </p:txBody>
      </p:sp>
      <p:sp>
        <p:nvSpPr>
          <p:cNvPr id="857115" name="Line 27"/>
          <p:cNvSpPr>
            <a:spLocks noChangeShapeType="1"/>
          </p:cNvSpPr>
          <p:nvPr/>
        </p:nvSpPr>
        <p:spPr bwMode="auto">
          <a:xfrm flipH="1">
            <a:off x="4965700" y="2181225"/>
            <a:ext cx="565150" cy="282575"/>
          </a:xfrm>
          <a:prstGeom prst="line">
            <a:avLst/>
          </a:prstGeom>
          <a:noFill/>
          <a:ln w="15875">
            <a:solidFill>
              <a:schemeClr val="tx1"/>
            </a:solidFill>
            <a:round/>
            <a:headEnd/>
            <a:tailEnd/>
          </a:ln>
          <a:effectLst/>
        </p:spPr>
        <p:txBody>
          <a:bodyPr lIns="90000" tIns="46800" rIns="90000" bIns="46800" anchor="ctr">
            <a:spAutoFit/>
          </a:bodyPr>
          <a:lstStyle/>
          <a:p>
            <a:endParaRPr lang="en-US"/>
          </a:p>
        </p:txBody>
      </p:sp>
      <p:sp>
        <p:nvSpPr>
          <p:cNvPr id="857116" name="Line 28"/>
          <p:cNvSpPr>
            <a:spLocks noChangeShapeType="1"/>
          </p:cNvSpPr>
          <p:nvPr/>
        </p:nvSpPr>
        <p:spPr bwMode="auto">
          <a:xfrm flipH="1" flipV="1">
            <a:off x="4965700" y="2573338"/>
            <a:ext cx="536575" cy="165100"/>
          </a:xfrm>
          <a:prstGeom prst="line">
            <a:avLst/>
          </a:prstGeom>
          <a:noFill/>
          <a:ln w="15875">
            <a:solidFill>
              <a:schemeClr val="tx1"/>
            </a:solidFill>
            <a:round/>
            <a:headEnd/>
            <a:tailEnd/>
          </a:ln>
          <a:effectLst/>
        </p:spPr>
        <p:txBody>
          <a:bodyPr lIns="90000" tIns="46800" rIns="90000" bIns="46800" anchor="ctr">
            <a:spAutoFit/>
          </a:bodyPr>
          <a:lstStyle/>
          <a:p>
            <a:endParaRPr lang="en-US"/>
          </a:p>
        </p:txBody>
      </p:sp>
      <p:sp>
        <p:nvSpPr>
          <p:cNvPr id="857117" name="Line 29"/>
          <p:cNvSpPr>
            <a:spLocks noChangeShapeType="1"/>
          </p:cNvSpPr>
          <p:nvPr/>
        </p:nvSpPr>
        <p:spPr bwMode="auto">
          <a:xfrm flipH="1">
            <a:off x="5607050" y="2217738"/>
            <a:ext cx="9525" cy="447675"/>
          </a:xfrm>
          <a:prstGeom prst="line">
            <a:avLst/>
          </a:prstGeom>
          <a:noFill/>
          <a:ln w="15875">
            <a:solidFill>
              <a:schemeClr val="tx1"/>
            </a:solidFill>
            <a:round/>
            <a:headEnd/>
            <a:tailEnd/>
          </a:ln>
          <a:effectLst/>
        </p:spPr>
        <p:txBody>
          <a:bodyPr lIns="90000" tIns="46800" rIns="90000" bIns="46800" anchor="ctr">
            <a:spAutoFit/>
          </a:bodyPr>
          <a:lstStyle/>
          <a:p>
            <a:endParaRPr lang="en-US"/>
          </a:p>
        </p:txBody>
      </p:sp>
      <p:sp>
        <p:nvSpPr>
          <p:cNvPr id="857118" name="Line 30"/>
          <p:cNvSpPr>
            <a:spLocks noChangeShapeType="1"/>
          </p:cNvSpPr>
          <p:nvPr/>
        </p:nvSpPr>
        <p:spPr bwMode="auto">
          <a:xfrm flipH="1" flipV="1">
            <a:off x="5732463" y="2117725"/>
            <a:ext cx="1149350" cy="63500"/>
          </a:xfrm>
          <a:prstGeom prst="line">
            <a:avLst/>
          </a:prstGeom>
          <a:noFill/>
          <a:ln w="15875">
            <a:solidFill>
              <a:schemeClr val="tx1"/>
            </a:solidFill>
            <a:round/>
            <a:headEnd/>
            <a:tailEnd/>
          </a:ln>
          <a:effectLst/>
        </p:spPr>
        <p:txBody>
          <a:bodyPr lIns="90000" tIns="46800" rIns="90000" bIns="46800" anchor="ctr">
            <a:spAutoFit/>
          </a:bodyPr>
          <a:lstStyle/>
          <a:p>
            <a:endParaRPr lang="en-US"/>
          </a:p>
        </p:txBody>
      </p:sp>
      <p:sp>
        <p:nvSpPr>
          <p:cNvPr id="857119" name="Line 31"/>
          <p:cNvSpPr>
            <a:spLocks noChangeShapeType="1"/>
          </p:cNvSpPr>
          <p:nvPr/>
        </p:nvSpPr>
        <p:spPr bwMode="auto">
          <a:xfrm flipH="1" flipV="1">
            <a:off x="5713413" y="2801938"/>
            <a:ext cx="584200" cy="26987"/>
          </a:xfrm>
          <a:prstGeom prst="line">
            <a:avLst/>
          </a:prstGeom>
          <a:noFill/>
          <a:ln w="15875">
            <a:solidFill>
              <a:schemeClr val="tx1"/>
            </a:solidFill>
            <a:round/>
            <a:headEnd/>
            <a:tailEnd/>
          </a:ln>
          <a:effectLst/>
        </p:spPr>
        <p:txBody>
          <a:bodyPr lIns="90000" tIns="46800" rIns="90000" bIns="46800" anchor="ctr">
            <a:spAutoFit/>
          </a:bodyPr>
          <a:lstStyle/>
          <a:p>
            <a:endParaRPr lang="en-US"/>
          </a:p>
        </p:txBody>
      </p:sp>
      <p:sp>
        <p:nvSpPr>
          <p:cNvPr id="857120" name="Line 32"/>
          <p:cNvSpPr>
            <a:spLocks noChangeShapeType="1"/>
          </p:cNvSpPr>
          <p:nvPr/>
        </p:nvSpPr>
        <p:spPr bwMode="auto">
          <a:xfrm flipH="1">
            <a:off x="6527800" y="2336800"/>
            <a:ext cx="450850" cy="419100"/>
          </a:xfrm>
          <a:prstGeom prst="line">
            <a:avLst/>
          </a:prstGeom>
          <a:noFill/>
          <a:ln w="15875">
            <a:solidFill>
              <a:schemeClr val="tx1"/>
            </a:solidFill>
            <a:round/>
            <a:headEnd/>
            <a:tailEnd/>
          </a:ln>
          <a:effectLst/>
        </p:spPr>
        <p:txBody>
          <a:bodyPr lIns="90000" tIns="46800" rIns="90000" bIns="46800" anchor="ctr">
            <a:spAutoFit/>
          </a:bodyPr>
          <a:lstStyle/>
          <a:p>
            <a:endParaRPr lang="en-US"/>
          </a:p>
        </p:txBody>
      </p:sp>
      <p:sp>
        <p:nvSpPr>
          <p:cNvPr id="857121" name="Line 33"/>
          <p:cNvSpPr>
            <a:spLocks noChangeShapeType="1"/>
          </p:cNvSpPr>
          <p:nvPr/>
        </p:nvSpPr>
        <p:spPr bwMode="auto">
          <a:xfrm>
            <a:off x="5703888" y="2190750"/>
            <a:ext cx="641350" cy="538163"/>
          </a:xfrm>
          <a:prstGeom prst="line">
            <a:avLst/>
          </a:prstGeom>
          <a:noFill/>
          <a:ln w="15875">
            <a:solidFill>
              <a:schemeClr val="tx1"/>
            </a:solidFill>
            <a:round/>
            <a:headEnd/>
            <a:tailEnd/>
          </a:ln>
          <a:effectLst/>
        </p:spPr>
        <p:txBody>
          <a:bodyPr lIns="90000" tIns="46800" rIns="90000" bIns="46800" anchor="ctr">
            <a:spAutoFit/>
          </a:bodyPr>
          <a:lstStyle/>
          <a:p>
            <a:endParaRPr lang="en-US"/>
          </a:p>
        </p:txBody>
      </p:sp>
      <p:sp>
        <p:nvSpPr>
          <p:cNvPr id="857122" name="Line 34"/>
          <p:cNvSpPr>
            <a:spLocks noChangeShapeType="1"/>
          </p:cNvSpPr>
          <p:nvPr/>
        </p:nvSpPr>
        <p:spPr bwMode="auto">
          <a:xfrm flipV="1">
            <a:off x="2352675" y="2487613"/>
            <a:ext cx="809625" cy="419100"/>
          </a:xfrm>
          <a:prstGeom prst="line">
            <a:avLst/>
          </a:prstGeom>
          <a:noFill/>
          <a:ln w="15875">
            <a:solidFill>
              <a:schemeClr val="tx1"/>
            </a:solidFill>
            <a:round/>
            <a:headEnd/>
            <a:tailEnd/>
          </a:ln>
          <a:effectLst/>
        </p:spPr>
        <p:txBody>
          <a:bodyPr lIns="90000" tIns="46800" rIns="90000" bIns="46800" anchor="ctr">
            <a:spAutoFit/>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ChangeArrowheads="1"/>
          </p:cNvSpPr>
          <p:nvPr>
            <p:ph type="title"/>
          </p:nvPr>
        </p:nvSpPr>
        <p:spPr/>
        <p:txBody>
          <a:bodyPr/>
          <a:lstStyle/>
          <a:p>
            <a:r>
              <a:rPr lang="en-US" dirty="0" smtClean="0"/>
              <a:t>Computing a MIS</a:t>
            </a:r>
            <a:endParaRPr lang="en-US" dirty="0"/>
          </a:p>
        </p:txBody>
      </p:sp>
      <p:sp>
        <p:nvSpPr>
          <p:cNvPr id="866307" name="Rectangle 3"/>
          <p:cNvSpPr>
            <a:spLocks noGrp="1" noChangeArrowheads="1"/>
          </p:cNvSpPr>
          <p:nvPr>
            <p:ph type="body" idx="1"/>
          </p:nvPr>
        </p:nvSpPr>
        <p:spPr/>
        <p:txBody>
          <a:bodyPr/>
          <a:lstStyle/>
          <a:p>
            <a:pPr marL="381000" indent="-381000"/>
            <a:endParaRPr lang="en-US" dirty="0"/>
          </a:p>
          <a:p>
            <a:pPr marL="381000" indent="-381000"/>
            <a:r>
              <a:rPr lang="en-US" dirty="0" smtClean="0"/>
              <a:t>Lemma:</a:t>
            </a:r>
            <a:r>
              <a:rPr lang="en-US" dirty="0"/>
              <a:t> </a:t>
            </a:r>
            <a:r>
              <a:rPr lang="en-US" dirty="0" smtClean="0"/>
              <a:t>On BIG: </a:t>
            </a:r>
            <a:r>
              <a:rPr lang="en-US" b="1" dirty="0">
                <a:solidFill>
                  <a:srgbClr val="FF0000"/>
                </a:solidFill>
              </a:rPr>
              <a:t>|MIS| </a:t>
            </a:r>
            <a:r>
              <a:rPr lang="en-US" b="1" dirty="0">
                <a:solidFill>
                  <a:srgbClr val="FF0000"/>
                </a:solidFill>
                <a:latin typeface="CMSY10" pitchFamily="34" charset="0"/>
              </a:rPr>
              <a:t>·</a:t>
            </a:r>
            <a:r>
              <a:rPr lang="en-US" b="1" dirty="0">
                <a:solidFill>
                  <a:srgbClr val="FF0000"/>
                </a:solidFill>
              </a:rPr>
              <a:t> O(1)</a:t>
            </a:r>
            <a:r>
              <a:rPr lang="en-US" b="1" dirty="0">
                <a:solidFill>
                  <a:srgbClr val="FF0000"/>
                </a:solidFill>
                <a:latin typeface="CMSY10" pitchFamily="34" charset="0"/>
              </a:rPr>
              <a:t>¢</a:t>
            </a:r>
            <a:r>
              <a:rPr lang="en-US" b="1" dirty="0">
                <a:solidFill>
                  <a:srgbClr val="FF0000"/>
                </a:solidFill>
              </a:rPr>
              <a:t>|DS</a:t>
            </a:r>
            <a:r>
              <a:rPr lang="en-US" b="1" baseline="-25000" dirty="0">
                <a:solidFill>
                  <a:srgbClr val="FF0000"/>
                </a:solidFill>
              </a:rPr>
              <a:t>OPT</a:t>
            </a:r>
            <a:r>
              <a:rPr lang="en-US" b="1" dirty="0">
                <a:solidFill>
                  <a:srgbClr val="FF0000"/>
                </a:solidFill>
              </a:rPr>
              <a:t>|</a:t>
            </a:r>
          </a:p>
          <a:p>
            <a:pPr marL="381000" indent="-381000"/>
            <a:endParaRPr lang="en-US" sz="1400" b="1" dirty="0">
              <a:solidFill>
                <a:srgbClr val="FF0000"/>
              </a:solidFill>
            </a:endParaRPr>
          </a:p>
          <a:p>
            <a:pPr marL="381000" indent="-381000"/>
            <a:r>
              <a:rPr lang="en-US" dirty="0">
                <a:solidFill>
                  <a:schemeClr val="tx1"/>
                </a:solidFill>
              </a:rPr>
              <a:t>Proof:</a:t>
            </a:r>
            <a:endParaRPr lang="en-US" sz="900" dirty="0">
              <a:solidFill>
                <a:schemeClr val="tx1"/>
              </a:solidFill>
            </a:endParaRPr>
          </a:p>
          <a:p>
            <a:pPr marL="800100" lvl="1" indent="-342900">
              <a:buFontTx/>
              <a:buAutoNum type="arabicPeriod"/>
            </a:pPr>
            <a:r>
              <a:rPr lang="en-US" sz="2000" dirty="0"/>
              <a:t>Assign every MIS node to an adjacent node of DS</a:t>
            </a:r>
            <a:r>
              <a:rPr lang="en-US" sz="2000" baseline="-25000" dirty="0"/>
              <a:t>OPT</a:t>
            </a:r>
            <a:endParaRPr lang="en-US" sz="2000" dirty="0"/>
          </a:p>
          <a:p>
            <a:pPr marL="800100" lvl="1" indent="-342900">
              <a:buFontTx/>
              <a:buAutoNum type="arabicPeriod"/>
            </a:pPr>
            <a:r>
              <a:rPr lang="en-US" sz="2000" dirty="0"/>
              <a:t>u</a:t>
            </a:r>
            <a:r>
              <a:rPr lang="en-US" sz="2000" dirty="0">
                <a:latin typeface="CMSY10" pitchFamily="34" charset="0"/>
              </a:rPr>
              <a:t>2</a:t>
            </a:r>
            <a:r>
              <a:rPr lang="en-US" sz="2000" dirty="0"/>
              <a:t>DS</a:t>
            </a:r>
            <a:r>
              <a:rPr lang="en-US" sz="2000" baseline="-25000" dirty="0"/>
              <a:t>OPT</a:t>
            </a:r>
            <a:r>
              <a:rPr lang="en-US" sz="2000" dirty="0"/>
              <a:t> has at most f(1) neighbors v</a:t>
            </a:r>
            <a:r>
              <a:rPr lang="en-US" sz="2000" dirty="0">
                <a:latin typeface="CMSY10" pitchFamily="34" charset="0"/>
              </a:rPr>
              <a:t>2</a:t>
            </a:r>
            <a:r>
              <a:rPr lang="en-US" sz="2000" dirty="0"/>
              <a:t>MIS</a:t>
            </a:r>
          </a:p>
          <a:p>
            <a:pPr marL="800100" lvl="1" indent="-342900">
              <a:buFontTx/>
              <a:buAutoNum type="arabicPeriod"/>
            </a:pPr>
            <a:r>
              <a:rPr lang="en-US" sz="2000" dirty="0"/>
              <a:t>At most f(1) MIS nodes assigned to every node of DS</a:t>
            </a:r>
            <a:r>
              <a:rPr lang="en-US" sz="2000" baseline="-25000" dirty="0"/>
              <a:t>OPT</a:t>
            </a:r>
            <a:r>
              <a:rPr lang="en-US" sz="2000" dirty="0"/>
              <a:t/>
            </a:r>
            <a:br>
              <a:rPr lang="en-US" sz="2000" dirty="0"/>
            </a:br>
            <a:r>
              <a:rPr lang="en-US" sz="2000" dirty="0"/>
              <a:t/>
            </a:r>
            <a:br>
              <a:rPr lang="en-US" sz="2000" dirty="0"/>
            </a:br>
            <a:r>
              <a:rPr lang="en-US" sz="2000" dirty="0">
                <a:sym typeface="Wingdings" pitchFamily="2" charset="2"/>
              </a:rPr>
              <a:t> </a:t>
            </a:r>
            <a:r>
              <a:rPr lang="en-US" sz="2000" dirty="0"/>
              <a:t>|MIS| </a:t>
            </a:r>
            <a:r>
              <a:rPr lang="en-US" sz="2000" dirty="0">
                <a:latin typeface="CMSY10" pitchFamily="34" charset="0"/>
              </a:rPr>
              <a:t>·</a:t>
            </a:r>
            <a:r>
              <a:rPr lang="en-US" sz="2000" dirty="0"/>
              <a:t> f(1)</a:t>
            </a:r>
            <a:r>
              <a:rPr lang="en-US" sz="2000" dirty="0">
                <a:latin typeface="CMSY10" pitchFamily="34" charset="0"/>
              </a:rPr>
              <a:t>¢</a:t>
            </a:r>
            <a:r>
              <a:rPr lang="en-US" sz="2000" dirty="0"/>
              <a:t>|DS</a:t>
            </a:r>
            <a:r>
              <a:rPr lang="en-US" sz="2000" baseline="-25000" dirty="0"/>
              <a:t>OPT</a:t>
            </a:r>
            <a:r>
              <a:rPr lang="en-US" sz="2000" dirty="0"/>
              <a:t>|</a:t>
            </a:r>
          </a:p>
          <a:p>
            <a:pPr marL="381000" indent="-381000">
              <a:buNone/>
            </a:pPr>
            <a:endParaRPr lang="en-US" dirty="0" smtClean="0"/>
          </a:p>
          <a:p>
            <a:pPr marL="381000" indent="-381000"/>
            <a:r>
              <a:rPr lang="en-US" dirty="0" smtClean="0"/>
              <a:t>Time </a:t>
            </a:r>
            <a:r>
              <a:rPr lang="en-US" dirty="0"/>
              <a:t>to compute MIS on </a:t>
            </a:r>
            <a:r>
              <a:rPr lang="en-US" dirty="0" smtClean="0"/>
              <a:t>BIGs: </a:t>
            </a:r>
            <a:r>
              <a:rPr lang="en-US" dirty="0" smtClean="0">
                <a:solidFill>
                  <a:srgbClr val="FF0000"/>
                </a:solidFill>
              </a:rPr>
              <a:t>O(log*</a:t>
            </a:r>
            <a:r>
              <a:rPr lang="en-US" i="1" dirty="0" smtClean="0">
                <a:solidFill>
                  <a:srgbClr val="FF0000"/>
                </a:solidFill>
              </a:rPr>
              <a:t>n</a:t>
            </a:r>
            <a:r>
              <a:rPr lang="en-US" dirty="0" smtClean="0">
                <a:solidFill>
                  <a:srgbClr val="FF0000"/>
                </a:solidFill>
              </a:rPr>
              <a:t>) </a:t>
            </a:r>
            <a:r>
              <a:rPr lang="en-US" sz="1400" dirty="0" smtClean="0">
                <a:solidFill>
                  <a:schemeClr val="tx1"/>
                </a:solidFill>
              </a:rPr>
              <a:t>[Schneider et al., 2008]</a:t>
            </a:r>
          </a:p>
          <a:p>
            <a:pPr marL="781050" lvl="1" indent="-381000"/>
            <a:r>
              <a:rPr lang="en-US" dirty="0" smtClean="0"/>
              <a:t>The function „log-star“ says how often you need to take the logarithm of a value to end up with 1 or less. Even if </a:t>
            </a:r>
            <a:r>
              <a:rPr lang="en-US" i="1" dirty="0" smtClean="0"/>
              <a:t>n</a:t>
            </a:r>
            <a:r>
              <a:rPr lang="en-US" dirty="0" smtClean="0"/>
              <a:t> was the number of atoms in the universe, we have log*</a:t>
            </a:r>
            <a:r>
              <a:rPr lang="en-US" i="1" dirty="0" smtClean="0"/>
              <a:t>n</a:t>
            </a:r>
            <a:r>
              <a:rPr lang="en-US" dirty="0" smtClean="0"/>
              <a:t> = 5.</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p:txBody>
          <a:bodyPr/>
          <a:lstStyle/>
          <a:p>
            <a:r>
              <a:rPr lang="en-US"/>
              <a:t>MIS (DS) </a:t>
            </a:r>
            <a:r>
              <a:rPr lang="en-US">
                <a:sym typeface="Wingdings" pitchFamily="2" charset="2"/>
              </a:rPr>
              <a:t> CDS</a:t>
            </a:r>
            <a:endParaRPr lang="de-CH"/>
          </a:p>
        </p:txBody>
      </p:sp>
      <p:sp>
        <p:nvSpPr>
          <p:cNvPr id="699396" name="Oval 4"/>
          <p:cNvSpPr>
            <a:spLocks noChangeArrowheads="1"/>
          </p:cNvSpPr>
          <p:nvPr/>
        </p:nvSpPr>
        <p:spPr bwMode="auto">
          <a:xfrm flipV="1">
            <a:off x="1222375" y="2901950"/>
            <a:ext cx="371475" cy="369888"/>
          </a:xfrm>
          <a:prstGeom prst="ellipse">
            <a:avLst/>
          </a:prstGeom>
          <a:solidFill>
            <a:schemeClr val="tx1"/>
          </a:solidFill>
          <a:ln w="9525">
            <a:solidFill>
              <a:schemeClr val="tx1"/>
            </a:solidFill>
            <a:round/>
            <a:headEnd/>
            <a:tailEnd/>
          </a:ln>
          <a:effectLst/>
        </p:spPr>
        <p:txBody>
          <a:bodyPr rot="10800000" wrap="none" anchor="ctr"/>
          <a:lstStyle/>
          <a:p>
            <a:pPr eaLnBrk="0" hangingPunct="0">
              <a:spcBef>
                <a:spcPct val="0"/>
              </a:spcBef>
              <a:buFontTx/>
              <a:buNone/>
            </a:pPr>
            <a:endParaRPr lang="en-US" sz="1600">
              <a:solidFill>
                <a:schemeClr val="tx1"/>
              </a:solidFill>
            </a:endParaRPr>
          </a:p>
        </p:txBody>
      </p:sp>
      <p:cxnSp>
        <p:nvCxnSpPr>
          <p:cNvPr id="699397" name="AutoShape 5"/>
          <p:cNvCxnSpPr>
            <a:cxnSpLocks noChangeShapeType="1"/>
            <a:stCxn id="699404" idx="5"/>
            <a:endCxn id="699396" idx="3"/>
          </p:cNvCxnSpPr>
          <p:nvPr/>
        </p:nvCxnSpPr>
        <p:spPr bwMode="auto">
          <a:xfrm>
            <a:off x="890588" y="2571750"/>
            <a:ext cx="385762" cy="385763"/>
          </a:xfrm>
          <a:prstGeom prst="straightConnector1">
            <a:avLst/>
          </a:prstGeom>
          <a:noFill/>
          <a:ln w="9525">
            <a:solidFill>
              <a:schemeClr val="tx1"/>
            </a:solidFill>
            <a:round/>
            <a:headEnd/>
            <a:tailEnd/>
          </a:ln>
          <a:effectLst/>
        </p:spPr>
      </p:cxnSp>
      <p:cxnSp>
        <p:nvCxnSpPr>
          <p:cNvPr id="699398" name="AutoShape 6"/>
          <p:cNvCxnSpPr>
            <a:cxnSpLocks noChangeShapeType="1"/>
            <a:stCxn id="699396" idx="6"/>
            <a:endCxn id="699408" idx="2"/>
          </p:cNvCxnSpPr>
          <p:nvPr/>
        </p:nvCxnSpPr>
        <p:spPr bwMode="auto">
          <a:xfrm>
            <a:off x="1593850" y="3087688"/>
            <a:ext cx="565150" cy="85725"/>
          </a:xfrm>
          <a:prstGeom prst="straightConnector1">
            <a:avLst/>
          </a:prstGeom>
          <a:noFill/>
          <a:ln w="9525">
            <a:solidFill>
              <a:schemeClr val="tx1"/>
            </a:solidFill>
            <a:round/>
            <a:headEnd/>
            <a:tailEnd/>
          </a:ln>
          <a:effectLst/>
        </p:spPr>
      </p:cxnSp>
      <p:cxnSp>
        <p:nvCxnSpPr>
          <p:cNvPr id="699399" name="AutoShape 7"/>
          <p:cNvCxnSpPr>
            <a:cxnSpLocks noChangeShapeType="1"/>
            <a:stCxn id="699402" idx="6"/>
            <a:endCxn id="699396" idx="2"/>
          </p:cNvCxnSpPr>
          <p:nvPr/>
        </p:nvCxnSpPr>
        <p:spPr bwMode="auto">
          <a:xfrm flipV="1">
            <a:off x="728663" y="3087688"/>
            <a:ext cx="493712" cy="1587"/>
          </a:xfrm>
          <a:prstGeom prst="straightConnector1">
            <a:avLst/>
          </a:prstGeom>
          <a:noFill/>
          <a:ln w="9525">
            <a:solidFill>
              <a:schemeClr val="tx1"/>
            </a:solidFill>
            <a:round/>
            <a:headEnd/>
            <a:tailEnd/>
          </a:ln>
          <a:effectLst/>
        </p:spPr>
      </p:cxnSp>
      <p:cxnSp>
        <p:nvCxnSpPr>
          <p:cNvPr id="699400" name="AutoShape 8"/>
          <p:cNvCxnSpPr>
            <a:cxnSpLocks noChangeShapeType="1"/>
            <a:stCxn id="699396" idx="5"/>
            <a:endCxn id="699407" idx="3"/>
          </p:cNvCxnSpPr>
          <p:nvPr/>
        </p:nvCxnSpPr>
        <p:spPr bwMode="auto">
          <a:xfrm flipV="1">
            <a:off x="1538288" y="2571750"/>
            <a:ext cx="458787" cy="385763"/>
          </a:xfrm>
          <a:prstGeom prst="straightConnector1">
            <a:avLst/>
          </a:prstGeom>
          <a:noFill/>
          <a:ln w="9525">
            <a:solidFill>
              <a:schemeClr val="tx1"/>
            </a:solidFill>
            <a:round/>
            <a:headEnd/>
            <a:tailEnd/>
          </a:ln>
          <a:effectLst/>
        </p:spPr>
      </p:cxnSp>
      <p:cxnSp>
        <p:nvCxnSpPr>
          <p:cNvPr id="699401" name="AutoShape 9"/>
          <p:cNvCxnSpPr>
            <a:cxnSpLocks noChangeShapeType="1"/>
            <a:stCxn id="699405" idx="4"/>
            <a:endCxn id="699396" idx="4"/>
          </p:cNvCxnSpPr>
          <p:nvPr/>
        </p:nvCxnSpPr>
        <p:spPr bwMode="auto">
          <a:xfrm flipH="1">
            <a:off x="1408113" y="2466975"/>
            <a:ext cx="1587" cy="436563"/>
          </a:xfrm>
          <a:prstGeom prst="straightConnector1">
            <a:avLst/>
          </a:prstGeom>
          <a:noFill/>
          <a:ln w="9525">
            <a:solidFill>
              <a:schemeClr val="tx1"/>
            </a:solidFill>
            <a:round/>
            <a:headEnd/>
            <a:tailEnd/>
          </a:ln>
          <a:effectLst/>
        </p:spPr>
      </p:cxnSp>
      <p:sp>
        <p:nvSpPr>
          <p:cNvPr id="699402" name="Oval 10"/>
          <p:cNvSpPr>
            <a:spLocks noChangeArrowheads="1"/>
          </p:cNvSpPr>
          <p:nvPr/>
        </p:nvSpPr>
        <p:spPr bwMode="auto">
          <a:xfrm>
            <a:off x="358775" y="2903538"/>
            <a:ext cx="369888"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403" name="Oval 11"/>
          <p:cNvSpPr>
            <a:spLocks noChangeArrowheads="1"/>
          </p:cNvSpPr>
          <p:nvPr/>
        </p:nvSpPr>
        <p:spPr bwMode="auto">
          <a:xfrm>
            <a:off x="646113" y="3551238"/>
            <a:ext cx="369887"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404" name="Oval 12"/>
          <p:cNvSpPr>
            <a:spLocks noChangeArrowheads="1"/>
          </p:cNvSpPr>
          <p:nvPr/>
        </p:nvSpPr>
        <p:spPr bwMode="auto">
          <a:xfrm>
            <a:off x="574675" y="2255838"/>
            <a:ext cx="369888"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405" name="Oval 13"/>
          <p:cNvSpPr>
            <a:spLocks noChangeArrowheads="1"/>
          </p:cNvSpPr>
          <p:nvPr/>
        </p:nvSpPr>
        <p:spPr bwMode="auto">
          <a:xfrm>
            <a:off x="1223963" y="2097088"/>
            <a:ext cx="369887"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406" name="Oval 14"/>
          <p:cNvSpPr>
            <a:spLocks noChangeArrowheads="1"/>
          </p:cNvSpPr>
          <p:nvPr/>
        </p:nvSpPr>
        <p:spPr bwMode="auto">
          <a:xfrm>
            <a:off x="2014538" y="3624263"/>
            <a:ext cx="369887"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407" name="Oval 15"/>
          <p:cNvSpPr>
            <a:spLocks noChangeArrowheads="1"/>
          </p:cNvSpPr>
          <p:nvPr/>
        </p:nvSpPr>
        <p:spPr bwMode="auto">
          <a:xfrm>
            <a:off x="1943100" y="2255838"/>
            <a:ext cx="369888"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408" name="Oval 16"/>
          <p:cNvSpPr>
            <a:spLocks noChangeArrowheads="1"/>
          </p:cNvSpPr>
          <p:nvPr/>
        </p:nvSpPr>
        <p:spPr bwMode="auto">
          <a:xfrm>
            <a:off x="2159000" y="2987675"/>
            <a:ext cx="369888"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409" name="Oval 17"/>
          <p:cNvSpPr>
            <a:spLocks noChangeArrowheads="1"/>
          </p:cNvSpPr>
          <p:nvPr/>
        </p:nvSpPr>
        <p:spPr bwMode="auto">
          <a:xfrm>
            <a:off x="1368425" y="3706813"/>
            <a:ext cx="369888"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99410" name="AutoShape 18"/>
          <p:cNvCxnSpPr>
            <a:cxnSpLocks noChangeShapeType="1"/>
            <a:stCxn id="699396" idx="7"/>
            <a:endCxn id="699406" idx="1"/>
          </p:cNvCxnSpPr>
          <p:nvPr/>
        </p:nvCxnSpPr>
        <p:spPr bwMode="auto">
          <a:xfrm>
            <a:off x="1538288" y="3217863"/>
            <a:ext cx="530225" cy="460375"/>
          </a:xfrm>
          <a:prstGeom prst="straightConnector1">
            <a:avLst/>
          </a:prstGeom>
          <a:noFill/>
          <a:ln w="9525">
            <a:solidFill>
              <a:schemeClr val="tx1"/>
            </a:solidFill>
            <a:round/>
            <a:headEnd/>
            <a:tailEnd/>
          </a:ln>
          <a:effectLst/>
        </p:spPr>
      </p:cxnSp>
      <p:cxnSp>
        <p:nvCxnSpPr>
          <p:cNvPr id="699411" name="AutoShape 19"/>
          <p:cNvCxnSpPr>
            <a:cxnSpLocks noChangeShapeType="1"/>
            <a:stCxn id="699396" idx="0"/>
            <a:endCxn id="699409" idx="0"/>
          </p:cNvCxnSpPr>
          <p:nvPr/>
        </p:nvCxnSpPr>
        <p:spPr bwMode="auto">
          <a:xfrm>
            <a:off x="1408113" y="3273425"/>
            <a:ext cx="146050" cy="433388"/>
          </a:xfrm>
          <a:prstGeom prst="straightConnector1">
            <a:avLst/>
          </a:prstGeom>
          <a:noFill/>
          <a:ln w="9525">
            <a:solidFill>
              <a:schemeClr val="tx1"/>
            </a:solidFill>
            <a:round/>
            <a:headEnd/>
            <a:tailEnd/>
          </a:ln>
          <a:effectLst/>
        </p:spPr>
      </p:cxnSp>
      <p:cxnSp>
        <p:nvCxnSpPr>
          <p:cNvPr id="699412" name="AutoShape 20"/>
          <p:cNvCxnSpPr>
            <a:cxnSpLocks noChangeShapeType="1"/>
            <a:stCxn id="699396" idx="1"/>
            <a:endCxn id="699403" idx="7"/>
          </p:cNvCxnSpPr>
          <p:nvPr/>
        </p:nvCxnSpPr>
        <p:spPr bwMode="auto">
          <a:xfrm flipH="1">
            <a:off x="962025" y="3217863"/>
            <a:ext cx="314325" cy="387350"/>
          </a:xfrm>
          <a:prstGeom prst="straightConnector1">
            <a:avLst/>
          </a:prstGeom>
          <a:noFill/>
          <a:ln w="9525">
            <a:solidFill>
              <a:schemeClr val="tx1"/>
            </a:solidFill>
            <a:round/>
            <a:headEnd/>
            <a:tailEnd/>
          </a:ln>
          <a:effectLst/>
        </p:spPr>
      </p:cxnSp>
      <p:sp>
        <p:nvSpPr>
          <p:cNvPr id="699433" name="Oval 41"/>
          <p:cNvSpPr>
            <a:spLocks noChangeArrowheads="1"/>
          </p:cNvSpPr>
          <p:nvPr/>
        </p:nvSpPr>
        <p:spPr bwMode="auto">
          <a:xfrm flipV="1">
            <a:off x="2889250" y="2914650"/>
            <a:ext cx="371475" cy="369888"/>
          </a:xfrm>
          <a:prstGeom prst="ellipse">
            <a:avLst/>
          </a:prstGeom>
          <a:solidFill>
            <a:schemeClr val="tx1"/>
          </a:solidFill>
          <a:ln w="9525">
            <a:solidFill>
              <a:schemeClr val="tx1"/>
            </a:solidFill>
            <a:round/>
            <a:headEnd/>
            <a:tailEnd/>
          </a:ln>
          <a:effectLst/>
        </p:spPr>
        <p:txBody>
          <a:bodyPr rot="10800000" wrap="none" anchor="ctr"/>
          <a:lstStyle/>
          <a:p>
            <a:pPr eaLnBrk="0" hangingPunct="0">
              <a:spcBef>
                <a:spcPct val="0"/>
              </a:spcBef>
              <a:buFontTx/>
              <a:buNone/>
            </a:pPr>
            <a:endParaRPr lang="en-US" sz="1600">
              <a:solidFill>
                <a:schemeClr val="tx1"/>
              </a:solidFill>
            </a:endParaRPr>
          </a:p>
        </p:txBody>
      </p:sp>
      <p:cxnSp>
        <p:nvCxnSpPr>
          <p:cNvPr id="699437" name="AutoShape 45"/>
          <p:cNvCxnSpPr>
            <a:cxnSpLocks noChangeShapeType="1"/>
            <a:stCxn id="699433" idx="5"/>
            <a:endCxn id="699444" idx="3"/>
          </p:cNvCxnSpPr>
          <p:nvPr/>
        </p:nvCxnSpPr>
        <p:spPr bwMode="auto">
          <a:xfrm flipV="1">
            <a:off x="3205163" y="2581275"/>
            <a:ext cx="314325" cy="388938"/>
          </a:xfrm>
          <a:prstGeom prst="straightConnector1">
            <a:avLst/>
          </a:prstGeom>
          <a:noFill/>
          <a:ln w="9525">
            <a:solidFill>
              <a:schemeClr val="tx1"/>
            </a:solidFill>
            <a:round/>
            <a:headEnd/>
            <a:tailEnd/>
          </a:ln>
          <a:effectLst/>
        </p:spPr>
      </p:cxnSp>
      <p:cxnSp>
        <p:nvCxnSpPr>
          <p:cNvPr id="699438" name="AutoShape 46"/>
          <p:cNvCxnSpPr>
            <a:cxnSpLocks noChangeShapeType="1"/>
            <a:stCxn id="699442" idx="4"/>
            <a:endCxn id="699433" idx="4"/>
          </p:cNvCxnSpPr>
          <p:nvPr/>
        </p:nvCxnSpPr>
        <p:spPr bwMode="auto">
          <a:xfrm>
            <a:off x="2859088" y="2419350"/>
            <a:ext cx="215900" cy="496888"/>
          </a:xfrm>
          <a:prstGeom prst="straightConnector1">
            <a:avLst/>
          </a:prstGeom>
          <a:noFill/>
          <a:ln w="9525">
            <a:solidFill>
              <a:schemeClr val="tx1"/>
            </a:solidFill>
            <a:round/>
            <a:headEnd/>
            <a:tailEnd/>
          </a:ln>
          <a:effectLst/>
        </p:spPr>
      </p:cxnSp>
      <p:sp>
        <p:nvSpPr>
          <p:cNvPr id="699442" name="Oval 50"/>
          <p:cNvSpPr>
            <a:spLocks noChangeArrowheads="1"/>
          </p:cNvSpPr>
          <p:nvPr/>
        </p:nvSpPr>
        <p:spPr bwMode="auto">
          <a:xfrm>
            <a:off x="2673350" y="2049463"/>
            <a:ext cx="369888"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443" name="Oval 51"/>
          <p:cNvSpPr>
            <a:spLocks noChangeArrowheads="1"/>
          </p:cNvSpPr>
          <p:nvPr/>
        </p:nvSpPr>
        <p:spPr bwMode="auto">
          <a:xfrm>
            <a:off x="3527425" y="3284538"/>
            <a:ext cx="369888"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444" name="Oval 52"/>
          <p:cNvSpPr>
            <a:spLocks noChangeArrowheads="1"/>
          </p:cNvSpPr>
          <p:nvPr/>
        </p:nvSpPr>
        <p:spPr bwMode="auto">
          <a:xfrm>
            <a:off x="3465513" y="2265363"/>
            <a:ext cx="369887"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99447" name="AutoShape 55"/>
          <p:cNvCxnSpPr>
            <a:cxnSpLocks noChangeShapeType="1"/>
            <a:stCxn id="699433" idx="7"/>
            <a:endCxn id="699443" idx="1"/>
          </p:cNvCxnSpPr>
          <p:nvPr/>
        </p:nvCxnSpPr>
        <p:spPr bwMode="auto">
          <a:xfrm>
            <a:off x="3205163" y="3230563"/>
            <a:ext cx="376237" cy="107950"/>
          </a:xfrm>
          <a:prstGeom prst="straightConnector1">
            <a:avLst/>
          </a:prstGeom>
          <a:noFill/>
          <a:ln w="9525">
            <a:solidFill>
              <a:schemeClr val="tx1"/>
            </a:solidFill>
            <a:round/>
            <a:headEnd/>
            <a:tailEnd/>
          </a:ln>
          <a:effectLst/>
        </p:spPr>
      </p:cxnSp>
      <p:cxnSp>
        <p:nvCxnSpPr>
          <p:cNvPr id="699450" name="AutoShape 58"/>
          <p:cNvCxnSpPr>
            <a:cxnSpLocks noChangeShapeType="1"/>
            <a:stCxn id="699433" idx="2"/>
            <a:endCxn id="699408" idx="6"/>
          </p:cNvCxnSpPr>
          <p:nvPr/>
        </p:nvCxnSpPr>
        <p:spPr bwMode="auto">
          <a:xfrm flipH="1">
            <a:off x="2528888" y="3100388"/>
            <a:ext cx="360362" cy="73025"/>
          </a:xfrm>
          <a:prstGeom prst="straightConnector1">
            <a:avLst/>
          </a:prstGeom>
          <a:noFill/>
          <a:ln w="9525">
            <a:solidFill>
              <a:schemeClr val="tx1"/>
            </a:solidFill>
            <a:round/>
            <a:headEnd/>
            <a:tailEnd/>
          </a:ln>
          <a:effectLst/>
        </p:spPr>
      </p:cxnSp>
      <p:cxnSp>
        <p:nvCxnSpPr>
          <p:cNvPr id="699451" name="AutoShape 59"/>
          <p:cNvCxnSpPr>
            <a:cxnSpLocks noChangeShapeType="1"/>
            <a:stCxn id="699407" idx="6"/>
            <a:endCxn id="699442" idx="2"/>
          </p:cNvCxnSpPr>
          <p:nvPr/>
        </p:nvCxnSpPr>
        <p:spPr bwMode="auto">
          <a:xfrm flipV="1">
            <a:off x="2312988" y="2235200"/>
            <a:ext cx="360362" cy="206375"/>
          </a:xfrm>
          <a:prstGeom prst="straightConnector1">
            <a:avLst/>
          </a:prstGeom>
          <a:noFill/>
          <a:ln w="9525">
            <a:solidFill>
              <a:schemeClr val="tx1"/>
            </a:solidFill>
            <a:round/>
            <a:headEnd/>
            <a:tailEnd/>
          </a:ln>
          <a:effectLst/>
        </p:spPr>
      </p:cxnSp>
      <p:sp>
        <p:nvSpPr>
          <p:cNvPr id="699452" name="Oval 60"/>
          <p:cNvSpPr>
            <a:spLocks noChangeArrowheads="1"/>
          </p:cNvSpPr>
          <p:nvPr/>
        </p:nvSpPr>
        <p:spPr bwMode="auto">
          <a:xfrm flipV="1">
            <a:off x="2085975" y="5145088"/>
            <a:ext cx="371475" cy="369887"/>
          </a:xfrm>
          <a:prstGeom prst="ellipse">
            <a:avLst/>
          </a:prstGeom>
          <a:solidFill>
            <a:schemeClr val="tx1"/>
          </a:solidFill>
          <a:ln w="9525">
            <a:solidFill>
              <a:schemeClr val="tx1"/>
            </a:solidFill>
            <a:round/>
            <a:headEnd/>
            <a:tailEnd/>
          </a:ln>
          <a:effectLst/>
        </p:spPr>
        <p:txBody>
          <a:bodyPr rot="10800000" wrap="none" anchor="ctr"/>
          <a:lstStyle/>
          <a:p>
            <a:pPr eaLnBrk="0" hangingPunct="0">
              <a:spcBef>
                <a:spcPct val="0"/>
              </a:spcBef>
              <a:buFontTx/>
              <a:buNone/>
            </a:pPr>
            <a:endParaRPr lang="en-US" sz="1600">
              <a:solidFill>
                <a:schemeClr val="tx1"/>
              </a:solidFill>
            </a:endParaRPr>
          </a:p>
        </p:txBody>
      </p:sp>
      <p:cxnSp>
        <p:nvCxnSpPr>
          <p:cNvPr id="699453" name="AutoShape 61"/>
          <p:cNvCxnSpPr>
            <a:cxnSpLocks noChangeShapeType="1"/>
            <a:stCxn id="699460" idx="5"/>
            <a:endCxn id="699452" idx="3"/>
          </p:cNvCxnSpPr>
          <p:nvPr/>
        </p:nvCxnSpPr>
        <p:spPr bwMode="auto">
          <a:xfrm>
            <a:off x="1746250" y="4814888"/>
            <a:ext cx="393700" cy="385762"/>
          </a:xfrm>
          <a:prstGeom prst="straightConnector1">
            <a:avLst/>
          </a:prstGeom>
          <a:noFill/>
          <a:ln w="9525">
            <a:solidFill>
              <a:schemeClr val="tx1"/>
            </a:solidFill>
            <a:round/>
            <a:headEnd/>
            <a:tailEnd/>
          </a:ln>
          <a:effectLst/>
        </p:spPr>
      </p:cxnSp>
      <p:cxnSp>
        <p:nvCxnSpPr>
          <p:cNvPr id="699454" name="AutoShape 62"/>
          <p:cNvCxnSpPr>
            <a:cxnSpLocks noChangeShapeType="1"/>
            <a:stCxn id="699452" idx="6"/>
            <a:endCxn id="699464" idx="2"/>
          </p:cNvCxnSpPr>
          <p:nvPr/>
        </p:nvCxnSpPr>
        <p:spPr bwMode="auto">
          <a:xfrm>
            <a:off x="2457450" y="5330825"/>
            <a:ext cx="557213" cy="74613"/>
          </a:xfrm>
          <a:prstGeom prst="straightConnector1">
            <a:avLst/>
          </a:prstGeom>
          <a:noFill/>
          <a:ln w="9525">
            <a:solidFill>
              <a:schemeClr val="tx1"/>
            </a:solidFill>
            <a:round/>
            <a:headEnd/>
            <a:tailEnd/>
          </a:ln>
          <a:effectLst/>
        </p:spPr>
      </p:cxnSp>
      <p:cxnSp>
        <p:nvCxnSpPr>
          <p:cNvPr id="699455" name="AutoShape 63"/>
          <p:cNvCxnSpPr>
            <a:cxnSpLocks noChangeShapeType="1"/>
            <a:stCxn id="699458" idx="6"/>
            <a:endCxn id="699452" idx="2"/>
          </p:cNvCxnSpPr>
          <p:nvPr/>
        </p:nvCxnSpPr>
        <p:spPr bwMode="auto">
          <a:xfrm flipV="1">
            <a:off x="1592263" y="5330825"/>
            <a:ext cx="493712" cy="1588"/>
          </a:xfrm>
          <a:prstGeom prst="straightConnector1">
            <a:avLst/>
          </a:prstGeom>
          <a:noFill/>
          <a:ln w="9525">
            <a:solidFill>
              <a:schemeClr val="tx1"/>
            </a:solidFill>
            <a:round/>
            <a:headEnd/>
            <a:tailEnd/>
          </a:ln>
          <a:effectLst/>
        </p:spPr>
      </p:cxnSp>
      <p:cxnSp>
        <p:nvCxnSpPr>
          <p:cNvPr id="699457" name="AutoShape 65"/>
          <p:cNvCxnSpPr>
            <a:cxnSpLocks noChangeShapeType="1"/>
            <a:stCxn id="699461" idx="4"/>
            <a:endCxn id="699452" idx="4"/>
          </p:cNvCxnSpPr>
          <p:nvPr/>
        </p:nvCxnSpPr>
        <p:spPr bwMode="auto">
          <a:xfrm>
            <a:off x="2271713" y="4724400"/>
            <a:ext cx="0" cy="422275"/>
          </a:xfrm>
          <a:prstGeom prst="straightConnector1">
            <a:avLst/>
          </a:prstGeom>
          <a:noFill/>
          <a:ln w="9525">
            <a:solidFill>
              <a:schemeClr val="tx1"/>
            </a:solidFill>
            <a:round/>
            <a:headEnd/>
            <a:tailEnd/>
          </a:ln>
          <a:effectLst/>
        </p:spPr>
      </p:cxnSp>
      <p:sp>
        <p:nvSpPr>
          <p:cNvPr id="699458" name="Oval 66"/>
          <p:cNvSpPr>
            <a:spLocks noChangeArrowheads="1"/>
          </p:cNvSpPr>
          <p:nvPr/>
        </p:nvSpPr>
        <p:spPr bwMode="auto">
          <a:xfrm>
            <a:off x="1222375" y="5146675"/>
            <a:ext cx="369888"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460" name="Oval 68"/>
          <p:cNvSpPr>
            <a:spLocks noChangeArrowheads="1"/>
          </p:cNvSpPr>
          <p:nvPr/>
        </p:nvSpPr>
        <p:spPr bwMode="auto">
          <a:xfrm>
            <a:off x="1430338" y="4498975"/>
            <a:ext cx="369887"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461" name="Oval 69"/>
          <p:cNvSpPr>
            <a:spLocks noChangeArrowheads="1"/>
          </p:cNvSpPr>
          <p:nvPr/>
        </p:nvSpPr>
        <p:spPr bwMode="auto">
          <a:xfrm>
            <a:off x="2085975" y="4354513"/>
            <a:ext cx="369888"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464" name="Oval 72"/>
          <p:cNvSpPr>
            <a:spLocks noChangeArrowheads="1"/>
          </p:cNvSpPr>
          <p:nvPr/>
        </p:nvSpPr>
        <p:spPr bwMode="auto">
          <a:xfrm>
            <a:off x="3014663" y="5219700"/>
            <a:ext cx="369887" cy="369888"/>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99469" name="AutoShape 77"/>
          <p:cNvCxnSpPr>
            <a:cxnSpLocks noChangeShapeType="1"/>
            <a:stCxn id="699406" idx="4"/>
            <a:endCxn id="699461" idx="0"/>
          </p:cNvCxnSpPr>
          <p:nvPr/>
        </p:nvCxnSpPr>
        <p:spPr bwMode="auto">
          <a:xfrm>
            <a:off x="2200275" y="3994150"/>
            <a:ext cx="71438" cy="360363"/>
          </a:xfrm>
          <a:prstGeom prst="straightConnector1">
            <a:avLst/>
          </a:prstGeom>
          <a:noFill/>
          <a:ln w="9525">
            <a:solidFill>
              <a:schemeClr val="tx1"/>
            </a:solidFill>
            <a:round/>
            <a:headEnd/>
            <a:tailEnd/>
          </a:ln>
          <a:effectLst/>
        </p:spPr>
      </p:cxnSp>
      <p:cxnSp>
        <p:nvCxnSpPr>
          <p:cNvPr id="699470" name="AutoShape 78"/>
          <p:cNvCxnSpPr>
            <a:cxnSpLocks noChangeShapeType="1"/>
            <a:stCxn id="699409" idx="4"/>
            <a:endCxn id="699460" idx="0"/>
          </p:cNvCxnSpPr>
          <p:nvPr/>
        </p:nvCxnSpPr>
        <p:spPr bwMode="auto">
          <a:xfrm>
            <a:off x="1554163" y="4076700"/>
            <a:ext cx="61912" cy="422275"/>
          </a:xfrm>
          <a:prstGeom prst="straightConnector1">
            <a:avLst/>
          </a:prstGeom>
          <a:noFill/>
          <a:ln w="9525">
            <a:solidFill>
              <a:schemeClr val="tx1"/>
            </a:solidFill>
            <a:round/>
            <a:headEnd/>
            <a:tailEnd/>
          </a:ln>
          <a:effectLst/>
        </p:spPr>
      </p:cxnSp>
      <p:cxnSp>
        <p:nvCxnSpPr>
          <p:cNvPr id="699471" name="AutoShape 79"/>
          <p:cNvCxnSpPr>
            <a:cxnSpLocks noChangeShapeType="1"/>
            <a:stCxn id="699406" idx="3"/>
            <a:endCxn id="699460" idx="7"/>
          </p:cNvCxnSpPr>
          <p:nvPr/>
        </p:nvCxnSpPr>
        <p:spPr bwMode="auto">
          <a:xfrm flipH="1">
            <a:off x="1746250" y="3940175"/>
            <a:ext cx="322263" cy="612775"/>
          </a:xfrm>
          <a:prstGeom prst="straightConnector1">
            <a:avLst/>
          </a:prstGeom>
          <a:noFill/>
          <a:ln w="9525">
            <a:solidFill>
              <a:schemeClr val="tx1"/>
            </a:solidFill>
            <a:round/>
            <a:headEnd/>
            <a:tailEnd/>
          </a:ln>
          <a:effectLst/>
        </p:spPr>
      </p:cxnSp>
      <p:cxnSp>
        <p:nvCxnSpPr>
          <p:cNvPr id="699472" name="AutoShape 80"/>
          <p:cNvCxnSpPr>
            <a:cxnSpLocks noChangeShapeType="1"/>
            <a:stCxn id="699409" idx="5"/>
            <a:endCxn id="699461" idx="1"/>
          </p:cNvCxnSpPr>
          <p:nvPr/>
        </p:nvCxnSpPr>
        <p:spPr bwMode="auto">
          <a:xfrm>
            <a:off x="1684338" y="4022725"/>
            <a:ext cx="455612" cy="385763"/>
          </a:xfrm>
          <a:prstGeom prst="straightConnector1">
            <a:avLst/>
          </a:prstGeom>
          <a:noFill/>
          <a:ln w="9525">
            <a:solidFill>
              <a:schemeClr val="tx1"/>
            </a:solidFill>
            <a:round/>
            <a:headEnd/>
            <a:tailEnd/>
          </a:ln>
          <a:effectLst/>
        </p:spPr>
      </p:cxnSp>
      <p:cxnSp>
        <p:nvCxnSpPr>
          <p:cNvPr id="699473" name="AutoShape 81"/>
          <p:cNvCxnSpPr>
            <a:cxnSpLocks noChangeShapeType="1"/>
            <a:stCxn id="699406" idx="0"/>
            <a:endCxn id="699408" idx="4"/>
          </p:cNvCxnSpPr>
          <p:nvPr/>
        </p:nvCxnSpPr>
        <p:spPr bwMode="auto">
          <a:xfrm flipV="1">
            <a:off x="2200275" y="3357563"/>
            <a:ext cx="144463" cy="266700"/>
          </a:xfrm>
          <a:prstGeom prst="straightConnector1">
            <a:avLst/>
          </a:prstGeom>
          <a:noFill/>
          <a:ln w="9525">
            <a:solidFill>
              <a:schemeClr val="tx1"/>
            </a:solidFill>
            <a:round/>
            <a:headEnd/>
            <a:tailEnd/>
          </a:ln>
          <a:effectLst/>
        </p:spPr>
      </p:cxnSp>
      <p:cxnSp>
        <p:nvCxnSpPr>
          <p:cNvPr id="699474" name="AutoShape 82"/>
          <p:cNvCxnSpPr>
            <a:cxnSpLocks noChangeShapeType="1"/>
            <a:stCxn id="699408" idx="0"/>
            <a:endCxn id="699407" idx="4"/>
          </p:cNvCxnSpPr>
          <p:nvPr/>
        </p:nvCxnSpPr>
        <p:spPr bwMode="auto">
          <a:xfrm flipH="1" flipV="1">
            <a:off x="2128838" y="2625725"/>
            <a:ext cx="215900" cy="361950"/>
          </a:xfrm>
          <a:prstGeom prst="straightConnector1">
            <a:avLst/>
          </a:prstGeom>
          <a:noFill/>
          <a:ln w="9525">
            <a:solidFill>
              <a:schemeClr val="tx1"/>
            </a:solidFill>
            <a:round/>
            <a:headEnd/>
            <a:tailEnd/>
          </a:ln>
          <a:effectLst/>
        </p:spPr>
      </p:cxnSp>
      <p:cxnSp>
        <p:nvCxnSpPr>
          <p:cNvPr id="699475" name="AutoShape 83"/>
          <p:cNvCxnSpPr>
            <a:cxnSpLocks noChangeShapeType="1"/>
            <a:stCxn id="699407" idx="2"/>
            <a:endCxn id="699405" idx="6"/>
          </p:cNvCxnSpPr>
          <p:nvPr/>
        </p:nvCxnSpPr>
        <p:spPr bwMode="auto">
          <a:xfrm flipH="1" flipV="1">
            <a:off x="1593850" y="2282825"/>
            <a:ext cx="349250" cy="158750"/>
          </a:xfrm>
          <a:prstGeom prst="straightConnector1">
            <a:avLst/>
          </a:prstGeom>
          <a:noFill/>
          <a:ln w="9525">
            <a:solidFill>
              <a:schemeClr val="tx1"/>
            </a:solidFill>
            <a:round/>
            <a:headEnd/>
            <a:tailEnd/>
          </a:ln>
          <a:effectLst/>
        </p:spPr>
      </p:cxnSp>
      <p:cxnSp>
        <p:nvCxnSpPr>
          <p:cNvPr id="699476" name="AutoShape 84"/>
          <p:cNvCxnSpPr>
            <a:cxnSpLocks noChangeShapeType="1"/>
            <a:stCxn id="699405" idx="2"/>
            <a:endCxn id="699404" idx="6"/>
          </p:cNvCxnSpPr>
          <p:nvPr/>
        </p:nvCxnSpPr>
        <p:spPr bwMode="auto">
          <a:xfrm flipH="1">
            <a:off x="944563" y="2282825"/>
            <a:ext cx="279400" cy="158750"/>
          </a:xfrm>
          <a:prstGeom prst="straightConnector1">
            <a:avLst/>
          </a:prstGeom>
          <a:noFill/>
          <a:ln w="9525">
            <a:solidFill>
              <a:schemeClr val="tx1"/>
            </a:solidFill>
            <a:round/>
            <a:headEnd/>
            <a:tailEnd/>
          </a:ln>
          <a:effectLst/>
        </p:spPr>
      </p:cxnSp>
      <p:cxnSp>
        <p:nvCxnSpPr>
          <p:cNvPr id="699477" name="AutoShape 85"/>
          <p:cNvCxnSpPr>
            <a:cxnSpLocks noChangeShapeType="1"/>
            <a:stCxn id="699404" idx="3"/>
            <a:endCxn id="699402" idx="0"/>
          </p:cNvCxnSpPr>
          <p:nvPr/>
        </p:nvCxnSpPr>
        <p:spPr bwMode="auto">
          <a:xfrm flipH="1">
            <a:off x="544513" y="2571750"/>
            <a:ext cx="84137" cy="331788"/>
          </a:xfrm>
          <a:prstGeom prst="straightConnector1">
            <a:avLst/>
          </a:prstGeom>
          <a:noFill/>
          <a:ln w="9525">
            <a:solidFill>
              <a:schemeClr val="tx1"/>
            </a:solidFill>
            <a:round/>
            <a:headEnd/>
            <a:tailEnd/>
          </a:ln>
          <a:effectLst/>
        </p:spPr>
      </p:cxnSp>
      <p:cxnSp>
        <p:nvCxnSpPr>
          <p:cNvPr id="699478" name="AutoShape 86"/>
          <p:cNvCxnSpPr>
            <a:cxnSpLocks noChangeShapeType="1"/>
            <a:stCxn id="699402" idx="4"/>
            <a:endCxn id="699403" idx="1"/>
          </p:cNvCxnSpPr>
          <p:nvPr/>
        </p:nvCxnSpPr>
        <p:spPr bwMode="auto">
          <a:xfrm>
            <a:off x="544513" y="3273425"/>
            <a:ext cx="155575" cy="331788"/>
          </a:xfrm>
          <a:prstGeom prst="straightConnector1">
            <a:avLst/>
          </a:prstGeom>
          <a:noFill/>
          <a:ln w="9525">
            <a:solidFill>
              <a:schemeClr val="tx1"/>
            </a:solidFill>
            <a:round/>
            <a:headEnd/>
            <a:tailEnd/>
          </a:ln>
          <a:effectLst/>
        </p:spPr>
      </p:cxnSp>
      <p:cxnSp>
        <p:nvCxnSpPr>
          <p:cNvPr id="699479" name="AutoShape 87"/>
          <p:cNvCxnSpPr>
            <a:cxnSpLocks noChangeShapeType="1"/>
            <a:stCxn id="699403" idx="6"/>
            <a:endCxn id="699409" idx="2"/>
          </p:cNvCxnSpPr>
          <p:nvPr/>
        </p:nvCxnSpPr>
        <p:spPr bwMode="auto">
          <a:xfrm>
            <a:off x="1016000" y="3736975"/>
            <a:ext cx="352425" cy="155575"/>
          </a:xfrm>
          <a:prstGeom prst="straightConnector1">
            <a:avLst/>
          </a:prstGeom>
          <a:noFill/>
          <a:ln w="9525">
            <a:solidFill>
              <a:schemeClr val="tx1"/>
            </a:solidFill>
            <a:round/>
            <a:headEnd/>
            <a:tailEnd/>
          </a:ln>
          <a:effectLst/>
        </p:spPr>
      </p:cxnSp>
      <p:cxnSp>
        <p:nvCxnSpPr>
          <p:cNvPr id="699480" name="AutoShape 88"/>
          <p:cNvCxnSpPr>
            <a:cxnSpLocks noChangeShapeType="1"/>
            <a:stCxn id="699409" idx="6"/>
            <a:endCxn id="699406" idx="2"/>
          </p:cNvCxnSpPr>
          <p:nvPr/>
        </p:nvCxnSpPr>
        <p:spPr bwMode="auto">
          <a:xfrm flipV="1">
            <a:off x="1738313" y="3810000"/>
            <a:ext cx="276225" cy="82550"/>
          </a:xfrm>
          <a:prstGeom prst="straightConnector1">
            <a:avLst/>
          </a:prstGeom>
          <a:noFill/>
          <a:ln w="9525">
            <a:solidFill>
              <a:schemeClr val="tx1"/>
            </a:solidFill>
            <a:round/>
            <a:headEnd/>
            <a:tailEnd/>
          </a:ln>
          <a:effectLst/>
        </p:spPr>
      </p:cxnSp>
      <p:cxnSp>
        <p:nvCxnSpPr>
          <p:cNvPr id="699481" name="AutoShape 89"/>
          <p:cNvCxnSpPr>
            <a:cxnSpLocks noChangeShapeType="1"/>
            <a:stCxn id="699460" idx="3"/>
            <a:endCxn id="699458" idx="0"/>
          </p:cNvCxnSpPr>
          <p:nvPr/>
        </p:nvCxnSpPr>
        <p:spPr bwMode="auto">
          <a:xfrm flipH="1">
            <a:off x="1408113" y="4814888"/>
            <a:ext cx="76200" cy="331787"/>
          </a:xfrm>
          <a:prstGeom prst="straightConnector1">
            <a:avLst/>
          </a:prstGeom>
          <a:noFill/>
          <a:ln w="9525">
            <a:solidFill>
              <a:schemeClr val="tx1"/>
            </a:solidFill>
            <a:round/>
            <a:headEnd/>
            <a:tailEnd/>
          </a:ln>
          <a:effectLst/>
        </p:spPr>
      </p:cxnSp>
      <p:cxnSp>
        <p:nvCxnSpPr>
          <p:cNvPr id="699482" name="AutoShape 90"/>
          <p:cNvCxnSpPr>
            <a:cxnSpLocks noChangeShapeType="1"/>
            <a:stCxn id="699442" idx="6"/>
            <a:endCxn id="699444" idx="2"/>
          </p:cNvCxnSpPr>
          <p:nvPr/>
        </p:nvCxnSpPr>
        <p:spPr bwMode="auto">
          <a:xfrm>
            <a:off x="3043238" y="2235200"/>
            <a:ext cx="422275" cy="215900"/>
          </a:xfrm>
          <a:prstGeom prst="straightConnector1">
            <a:avLst/>
          </a:prstGeom>
          <a:noFill/>
          <a:ln w="9525">
            <a:solidFill>
              <a:schemeClr val="tx1"/>
            </a:solidFill>
            <a:round/>
            <a:headEnd/>
            <a:tailEnd/>
          </a:ln>
          <a:effectLst/>
        </p:spPr>
      </p:cxnSp>
      <p:cxnSp>
        <p:nvCxnSpPr>
          <p:cNvPr id="699483" name="AutoShape 91"/>
          <p:cNvCxnSpPr>
            <a:cxnSpLocks noChangeShapeType="1"/>
            <a:stCxn id="699442" idx="3"/>
            <a:endCxn id="699408" idx="7"/>
          </p:cNvCxnSpPr>
          <p:nvPr/>
        </p:nvCxnSpPr>
        <p:spPr bwMode="auto">
          <a:xfrm flipH="1">
            <a:off x="2474913" y="2365375"/>
            <a:ext cx="252412" cy="676275"/>
          </a:xfrm>
          <a:prstGeom prst="straightConnector1">
            <a:avLst/>
          </a:prstGeom>
          <a:noFill/>
          <a:ln w="9525">
            <a:solidFill>
              <a:schemeClr val="tx1"/>
            </a:solidFill>
            <a:round/>
            <a:headEnd/>
            <a:tailEnd/>
          </a:ln>
          <a:effectLst/>
        </p:spPr>
      </p:cxnSp>
      <p:cxnSp>
        <p:nvCxnSpPr>
          <p:cNvPr id="699484" name="AutoShape 92"/>
          <p:cNvCxnSpPr>
            <a:cxnSpLocks noChangeShapeType="1"/>
            <a:stCxn id="699444" idx="4"/>
            <a:endCxn id="699443" idx="0"/>
          </p:cNvCxnSpPr>
          <p:nvPr/>
        </p:nvCxnSpPr>
        <p:spPr bwMode="auto">
          <a:xfrm>
            <a:off x="3651250" y="2635250"/>
            <a:ext cx="61913" cy="649288"/>
          </a:xfrm>
          <a:prstGeom prst="straightConnector1">
            <a:avLst/>
          </a:prstGeom>
          <a:noFill/>
          <a:ln w="9525">
            <a:solidFill>
              <a:schemeClr val="tx1"/>
            </a:solidFill>
            <a:round/>
            <a:headEnd/>
            <a:tailEnd/>
          </a:ln>
          <a:effectLst/>
        </p:spPr>
      </p:cxnSp>
      <p:sp>
        <p:nvSpPr>
          <p:cNvPr id="699485" name="Oval 93"/>
          <p:cNvSpPr>
            <a:spLocks noChangeArrowheads="1"/>
          </p:cNvSpPr>
          <p:nvPr/>
        </p:nvSpPr>
        <p:spPr bwMode="auto">
          <a:xfrm flipV="1">
            <a:off x="4400550" y="4641850"/>
            <a:ext cx="371475" cy="369888"/>
          </a:xfrm>
          <a:prstGeom prst="ellipse">
            <a:avLst/>
          </a:prstGeom>
          <a:solidFill>
            <a:schemeClr val="tx1"/>
          </a:solidFill>
          <a:ln w="9525">
            <a:solidFill>
              <a:schemeClr val="tx1"/>
            </a:solidFill>
            <a:round/>
            <a:headEnd/>
            <a:tailEnd/>
          </a:ln>
          <a:effectLst/>
        </p:spPr>
        <p:txBody>
          <a:bodyPr rot="10800000" wrap="none" anchor="ctr"/>
          <a:lstStyle/>
          <a:p>
            <a:pPr eaLnBrk="0" hangingPunct="0">
              <a:spcBef>
                <a:spcPct val="0"/>
              </a:spcBef>
              <a:buFontTx/>
              <a:buNone/>
            </a:pPr>
            <a:endParaRPr lang="en-US" sz="1600">
              <a:solidFill>
                <a:schemeClr val="tx1"/>
              </a:solidFill>
            </a:endParaRPr>
          </a:p>
        </p:txBody>
      </p:sp>
      <p:cxnSp>
        <p:nvCxnSpPr>
          <p:cNvPr id="699486" name="AutoShape 94"/>
          <p:cNvCxnSpPr>
            <a:cxnSpLocks noChangeShapeType="1"/>
            <a:stCxn id="699493" idx="5"/>
            <a:endCxn id="699485" idx="3"/>
          </p:cNvCxnSpPr>
          <p:nvPr/>
        </p:nvCxnSpPr>
        <p:spPr bwMode="auto">
          <a:xfrm>
            <a:off x="4086225" y="4321175"/>
            <a:ext cx="368300" cy="376238"/>
          </a:xfrm>
          <a:prstGeom prst="straightConnector1">
            <a:avLst/>
          </a:prstGeom>
          <a:noFill/>
          <a:ln w="9525">
            <a:solidFill>
              <a:schemeClr val="tx1"/>
            </a:solidFill>
            <a:round/>
            <a:headEnd/>
            <a:tailEnd/>
          </a:ln>
          <a:effectLst/>
        </p:spPr>
      </p:cxnSp>
      <p:cxnSp>
        <p:nvCxnSpPr>
          <p:cNvPr id="699488" name="AutoShape 96"/>
          <p:cNvCxnSpPr>
            <a:cxnSpLocks noChangeShapeType="1"/>
            <a:stCxn id="699491" idx="6"/>
            <a:endCxn id="699485" idx="2"/>
          </p:cNvCxnSpPr>
          <p:nvPr/>
        </p:nvCxnSpPr>
        <p:spPr bwMode="auto">
          <a:xfrm flipV="1">
            <a:off x="3906838" y="4827588"/>
            <a:ext cx="493712" cy="1587"/>
          </a:xfrm>
          <a:prstGeom prst="straightConnector1">
            <a:avLst/>
          </a:prstGeom>
          <a:noFill/>
          <a:ln w="9525">
            <a:solidFill>
              <a:schemeClr val="tx1"/>
            </a:solidFill>
            <a:round/>
            <a:headEnd/>
            <a:tailEnd/>
          </a:ln>
          <a:effectLst/>
        </p:spPr>
      </p:cxnSp>
      <p:sp>
        <p:nvSpPr>
          <p:cNvPr id="699491" name="Oval 99"/>
          <p:cNvSpPr>
            <a:spLocks noChangeArrowheads="1"/>
          </p:cNvSpPr>
          <p:nvPr/>
        </p:nvSpPr>
        <p:spPr bwMode="auto">
          <a:xfrm>
            <a:off x="3536950" y="4643438"/>
            <a:ext cx="369888"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492" name="Oval 100"/>
          <p:cNvSpPr>
            <a:spLocks noChangeArrowheads="1"/>
          </p:cNvSpPr>
          <p:nvPr/>
        </p:nvSpPr>
        <p:spPr bwMode="auto">
          <a:xfrm>
            <a:off x="3841750" y="5291138"/>
            <a:ext cx="369888"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493" name="Oval 101"/>
          <p:cNvSpPr>
            <a:spLocks noChangeArrowheads="1"/>
          </p:cNvSpPr>
          <p:nvPr/>
        </p:nvSpPr>
        <p:spPr bwMode="auto">
          <a:xfrm>
            <a:off x="3770313" y="4005263"/>
            <a:ext cx="369887"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99504" name="AutoShape 112"/>
          <p:cNvCxnSpPr>
            <a:cxnSpLocks noChangeShapeType="1"/>
            <a:stCxn id="699443" idx="5"/>
            <a:endCxn id="699493" idx="0"/>
          </p:cNvCxnSpPr>
          <p:nvPr/>
        </p:nvCxnSpPr>
        <p:spPr bwMode="auto">
          <a:xfrm>
            <a:off x="3843338" y="3600450"/>
            <a:ext cx="112712" cy="404813"/>
          </a:xfrm>
          <a:prstGeom prst="straightConnector1">
            <a:avLst/>
          </a:prstGeom>
          <a:noFill/>
          <a:ln w="9525">
            <a:solidFill>
              <a:schemeClr val="tx1"/>
            </a:solidFill>
            <a:round/>
            <a:headEnd/>
            <a:tailEnd/>
          </a:ln>
          <a:effectLst/>
        </p:spPr>
      </p:cxnSp>
      <p:cxnSp>
        <p:nvCxnSpPr>
          <p:cNvPr id="699505" name="AutoShape 113"/>
          <p:cNvCxnSpPr>
            <a:cxnSpLocks noChangeShapeType="1"/>
            <a:stCxn id="699493" idx="3"/>
            <a:endCxn id="699491" idx="0"/>
          </p:cNvCxnSpPr>
          <p:nvPr/>
        </p:nvCxnSpPr>
        <p:spPr bwMode="auto">
          <a:xfrm flipH="1">
            <a:off x="3722688" y="4321175"/>
            <a:ext cx="101600" cy="322263"/>
          </a:xfrm>
          <a:prstGeom prst="straightConnector1">
            <a:avLst/>
          </a:prstGeom>
          <a:noFill/>
          <a:ln w="9525">
            <a:solidFill>
              <a:schemeClr val="tx1"/>
            </a:solidFill>
            <a:round/>
            <a:headEnd/>
            <a:tailEnd/>
          </a:ln>
          <a:effectLst/>
        </p:spPr>
      </p:cxnSp>
      <p:cxnSp>
        <p:nvCxnSpPr>
          <p:cNvPr id="699506" name="AutoShape 114"/>
          <p:cNvCxnSpPr>
            <a:cxnSpLocks noChangeShapeType="1"/>
            <a:stCxn id="699491" idx="4"/>
            <a:endCxn id="699492" idx="1"/>
          </p:cNvCxnSpPr>
          <p:nvPr/>
        </p:nvCxnSpPr>
        <p:spPr bwMode="auto">
          <a:xfrm>
            <a:off x="3722688" y="5013325"/>
            <a:ext cx="173037" cy="331788"/>
          </a:xfrm>
          <a:prstGeom prst="straightConnector1">
            <a:avLst/>
          </a:prstGeom>
          <a:noFill/>
          <a:ln w="9525">
            <a:solidFill>
              <a:schemeClr val="tx1"/>
            </a:solidFill>
            <a:round/>
            <a:headEnd/>
            <a:tailEnd/>
          </a:ln>
          <a:effectLst/>
        </p:spPr>
      </p:cxnSp>
      <p:cxnSp>
        <p:nvCxnSpPr>
          <p:cNvPr id="699509" name="AutoShape 117"/>
          <p:cNvCxnSpPr>
            <a:cxnSpLocks noChangeShapeType="1"/>
            <a:stCxn id="699485" idx="1"/>
            <a:endCxn id="699492" idx="7"/>
          </p:cNvCxnSpPr>
          <p:nvPr/>
        </p:nvCxnSpPr>
        <p:spPr bwMode="auto">
          <a:xfrm flipH="1">
            <a:off x="4157663" y="4957763"/>
            <a:ext cx="296862" cy="387350"/>
          </a:xfrm>
          <a:prstGeom prst="straightConnector1">
            <a:avLst/>
          </a:prstGeom>
          <a:noFill/>
          <a:ln w="9525">
            <a:solidFill>
              <a:schemeClr val="tx1"/>
            </a:solidFill>
            <a:round/>
            <a:headEnd/>
            <a:tailEnd/>
          </a:ln>
          <a:effectLst/>
        </p:spPr>
      </p:cxnSp>
      <p:cxnSp>
        <p:nvCxnSpPr>
          <p:cNvPr id="699510" name="AutoShape 118"/>
          <p:cNvCxnSpPr>
            <a:cxnSpLocks noChangeShapeType="1"/>
            <a:stCxn id="699491" idx="3"/>
            <a:endCxn id="699464" idx="7"/>
          </p:cNvCxnSpPr>
          <p:nvPr/>
        </p:nvCxnSpPr>
        <p:spPr bwMode="auto">
          <a:xfrm flipH="1">
            <a:off x="3330575" y="4959350"/>
            <a:ext cx="260350" cy="314325"/>
          </a:xfrm>
          <a:prstGeom prst="straightConnector1">
            <a:avLst/>
          </a:prstGeom>
          <a:noFill/>
          <a:ln w="9525">
            <a:solidFill>
              <a:schemeClr val="tx1"/>
            </a:solidFill>
            <a:round/>
            <a:headEnd/>
            <a:tailEnd/>
          </a:ln>
          <a:effectLst/>
        </p:spPr>
      </p:cxnSp>
      <p:cxnSp>
        <p:nvCxnSpPr>
          <p:cNvPr id="699511" name="AutoShape 119"/>
          <p:cNvCxnSpPr>
            <a:cxnSpLocks noChangeShapeType="1"/>
            <a:stCxn id="699464" idx="6"/>
            <a:endCxn id="699492" idx="2"/>
          </p:cNvCxnSpPr>
          <p:nvPr/>
        </p:nvCxnSpPr>
        <p:spPr bwMode="auto">
          <a:xfrm>
            <a:off x="3384550" y="5405438"/>
            <a:ext cx="457200" cy="71437"/>
          </a:xfrm>
          <a:prstGeom prst="straightConnector1">
            <a:avLst/>
          </a:prstGeom>
          <a:noFill/>
          <a:ln w="9525">
            <a:solidFill>
              <a:schemeClr val="tx1"/>
            </a:solidFill>
            <a:round/>
            <a:headEnd/>
            <a:tailEnd/>
          </a:ln>
          <a:effectLst/>
        </p:spPr>
      </p:cxnSp>
      <p:cxnSp>
        <p:nvCxnSpPr>
          <p:cNvPr id="699513" name="AutoShape 121"/>
          <p:cNvCxnSpPr>
            <a:cxnSpLocks noChangeShapeType="1"/>
          </p:cNvCxnSpPr>
          <p:nvPr/>
        </p:nvCxnSpPr>
        <p:spPr bwMode="auto">
          <a:xfrm>
            <a:off x="4103688" y="6126163"/>
            <a:ext cx="0" cy="0"/>
          </a:xfrm>
          <a:prstGeom prst="straightConnector1">
            <a:avLst/>
          </a:prstGeom>
          <a:noFill/>
          <a:ln w="9525">
            <a:solidFill>
              <a:schemeClr val="tx1"/>
            </a:solidFill>
            <a:round/>
            <a:headEnd/>
            <a:tailEnd/>
          </a:ln>
          <a:effectLst/>
        </p:spPr>
      </p:cxnSp>
      <p:cxnSp>
        <p:nvCxnSpPr>
          <p:cNvPr id="699514" name="AutoShape 122"/>
          <p:cNvCxnSpPr>
            <a:cxnSpLocks noChangeShapeType="1"/>
          </p:cNvCxnSpPr>
          <p:nvPr/>
        </p:nvCxnSpPr>
        <p:spPr bwMode="auto">
          <a:xfrm>
            <a:off x="4103688" y="6126163"/>
            <a:ext cx="0" cy="0"/>
          </a:xfrm>
          <a:prstGeom prst="straightConnector1">
            <a:avLst/>
          </a:prstGeom>
          <a:noFill/>
          <a:ln w="9525">
            <a:solidFill>
              <a:schemeClr val="tx1"/>
            </a:solidFill>
            <a:round/>
            <a:headEnd/>
            <a:tailEnd/>
          </a:ln>
          <a:effectLst/>
        </p:spPr>
      </p:cxnSp>
      <p:cxnSp>
        <p:nvCxnSpPr>
          <p:cNvPr id="699516" name="AutoShape 124"/>
          <p:cNvCxnSpPr>
            <a:cxnSpLocks noChangeShapeType="1"/>
            <a:stCxn id="699460" idx="6"/>
            <a:endCxn id="699461" idx="2"/>
          </p:cNvCxnSpPr>
          <p:nvPr/>
        </p:nvCxnSpPr>
        <p:spPr bwMode="auto">
          <a:xfrm flipV="1">
            <a:off x="1800225" y="4540250"/>
            <a:ext cx="285750" cy="144463"/>
          </a:xfrm>
          <a:prstGeom prst="straightConnector1">
            <a:avLst/>
          </a:prstGeom>
          <a:noFill/>
          <a:ln w="9525">
            <a:solidFill>
              <a:schemeClr val="tx1"/>
            </a:solidFill>
            <a:round/>
            <a:headEnd/>
            <a:tailEnd/>
          </a:ln>
          <a:effectLst/>
        </p:spPr>
      </p:cxnSp>
      <p:sp>
        <p:nvSpPr>
          <p:cNvPr id="699517" name="Oval 125"/>
          <p:cNvSpPr>
            <a:spLocks noChangeArrowheads="1"/>
          </p:cNvSpPr>
          <p:nvPr/>
        </p:nvSpPr>
        <p:spPr bwMode="auto">
          <a:xfrm>
            <a:off x="2122488" y="1125538"/>
            <a:ext cx="369887"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519" name="Oval 127"/>
          <p:cNvSpPr>
            <a:spLocks noChangeArrowheads="1"/>
          </p:cNvSpPr>
          <p:nvPr/>
        </p:nvSpPr>
        <p:spPr bwMode="auto">
          <a:xfrm>
            <a:off x="503238" y="1268413"/>
            <a:ext cx="369887" cy="369887"/>
          </a:xfrm>
          <a:prstGeom prst="ellipse">
            <a:avLst/>
          </a:prstGeom>
          <a:solidFill>
            <a:srgbClr val="96969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520" name="Oval 128"/>
          <p:cNvSpPr>
            <a:spLocks noChangeArrowheads="1"/>
          </p:cNvSpPr>
          <p:nvPr/>
        </p:nvSpPr>
        <p:spPr bwMode="auto">
          <a:xfrm>
            <a:off x="1476375" y="1304925"/>
            <a:ext cx="369888" cy="369888"/>
          </a:xfrm>
          <a:prstGeom prst="ellipse">
            <a:avLst/>
          </a:prstGeom>
          <a:solidFill>
            <a:schemeClr val="tx1"/>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99521" name="AutoShape 129"/>
          <p:cNvCxnSpPr>
            <a:cxnSpLocks noChangeShapeType="1"/>
            <a:stCxn id="699405" idx="0"/>
            <a:endCxn id="699520" idx="4"/>
          </p:cNvCxnSpPr>
          <p:nvPr/>
        </p:nvCxnSpPr>
        <p:spPr bwMode="auto">
          <a:xfrm flipV="1">
            <a:off x="1409700" y="1674813"/>
            <a:ext cx="252413" cy="422275"/>
          </a:xfrm>
          <a:prstGeom prst="straightConnector1">
            <a:avLst/>
          </a:prstGeom>
          <a:noFill/>
          <a:ln w="9525">
            <a:solidFill>
              <a:schemeClr val="tx1"/>
            </a:solidFill>
            <a:round/>
            <a:headEnd/>
            <a:tailEnd/>
          </a:ln>
          <a:effectLst/>
        </p:spPr>
      </p:cxnSp>
      <p:cxnSp>
        <p:nvCxnSpPr>
          <p:cNvPr id="699522" name="AutoShape 130"/>
          <p:cNvCxnSpPr>
            <a:cxnSpLocks noChangeShapeType="1"/>
            <a:stCxn id="699519" idx="6"/>
            <a:endCxn id="699520" idx="1"/>
          </p:cNvCxnSpPr>
          <p:nvPr/>
        </p:nvCxnSpPr>
        <p:spPr bwMode="auto">
          <a:xfrm flipV="1">
            <a:off x="873125" y="1358900"/>
            <a:ext cx="657225" cy="95250"/>
          </a:xfrm>
          <a:prstGeom prst="straightConnector1">
            <a:avLst/>
          </a:prstGeom>
          <a:noFill/>
          <a:ln w="9525">
            <a:solidFill>
              <a:schemeClr val="tx1"/>
            </a:solidFill>
            <a:round/>
            <a:headEnd/>
            <a:tailEnd/>
          </a:ln>
          <a:effectLst/>
        </p:spPr>
      </p:cxnSp>
      <p:cxnSp>
        <p:nvCxnSpPr>
          <p:cNvPr id="699524" name="AutoShape 132"/>
          <p:cNvCxnSpPr>
            <a:cxnSpLocks noChangeShapeType="1"/>
            <a:stCxn id="699520" idx="7"/>
            <a:endCxn id="699517" idx="2"/>
          </p:cNvCxnSpPr>
          <p:nvPr/>
        </p:nvCxnSpPr>
        <p:spPr bwMode="auto">
          <a:xfrm flipV="1">
            <a:off x="1792288" y="1311275"/>
            <a:ext cx="330200" cy="47625"/>
          </a:xfrm>
          <a:prstGeom prst="straightConnector1">
            <a:avLst/>
          </a:prstGeom>
          <a:noFill/>
          <a:ln w="9525">
            <a:solidFill>
              <a:schemeClr val="tx1"/>
            </a:solidFill>
            <a:round/>
            <a:headEnd/>
            <a:tailEnd/>
          </a:ln>
          <a:effectLst/>
        </p:spPr>
      </p:cxnSp>
      <p:cxnSp>
        <p:nvCxnSpPr>
          <p:cNvPr id="699525" name="AutoShape 133"/>
          <p:cNvCxnSpPr>
            <a:cxnSpLocks noChangeShapeType="1"/>
            <a:stCxn id="699442" idx="1"/>
            <a:endCxn id="699517" idx="5"/>
          </p:cNvCxnSpPr>
          <p:nvPr/>
        </p:nvCxnSpPr>
        <p:spPr bwMode="auto">
          <a:xfrm flipH="1" flipV="1">
            <a:off x="2438400" y="1441450"/>
            <a:ext cx="288925" cy="661988"/>
          </a:xfrm>
          <a:prstGeom prst="straightConnector1">
            <a:avLst/>
          </a:prstGeom>
          <a:noFill/>
          <a:ln w="9525">
            <a:solidFill>
              <a:schemeClr val="tx1"/>
            </a:solidFill>
            <a:round/>
            <a:headEnd/>
            <a:tailEnd/>
          </a:ln>
          <a:effectLst/>
        </p:spPr>
      </p:cxnSp>
      <p:cxnSp>
        <p:nvCxnSpPr>
          <p:cNvPr id="699527" name="AutoShape 135"/>
          <p:cNvCxnSpPr>
            <a:cxnSpLocks noChangeShapeType="1"/>
            <a:stCxn id="699404" idx="0"/>
            <a:endCxn id="699519" idx="4"/>
          </p:cNvCxnSpPr>
          <p:nvPr/>
        </p:nvCxnSpPr>
        <p:spPr bwMode="auto">
          <a:xfrm flipH="1" flipV="1">
            <a:off x="688975" y="1638300"/>
            <a:ext cx="71438" cy="617538"/>
          </a:xfrm>
          <a:prstGeom prst="straightConnector1">
            <a:avLst/>
          </a:prstGeom>
          <a:noFill/>
          <a:ln w="9525">
            <a:solidFill>
              <a:schemeClr val="tx1"/>
            </a:solidFill>
            <a:round/>
            <a:headEnd/>
            <a:tailEnd/>
          </a:ln>
          <a:effectLst/>
        </p:spPr>
      </p:cxnSp>
      <p:cxnSp>
        <p:nvCxnSpPr>
          <p:cNvPr id="699528" name="AutoShape 136"/>
          <p:cNvCxnSpPr>
            <a:cxnSpLocks noChangeShapeType="1"/>
            <a:stCxn id="699407" idx="0"/>
            <a:endCxn id="699517" idx="4"/>
          </p:cNvCxnSpPr>
          <p:nvPr/>
        </p:nvCxnSpPr>
        <p:spPr bwMode="auto">
          <a:xfrm flipV="1">
            <a:off x="2128838" y="1495425"/>
            <a:ext cx="179387" cy="760413"/>
          </a:xfrm>
          <a:prstGeom prst="straightConnector1">
            <a:avLst/>
          </a:prstGeom>
          <a:noFill/>
          <a:ln w="9525">
            <a:solidFill>
              <a:schemeClr val="tx1"/>
            </a:solidFill>
            <a:round/>
            <a:headEnd/>
            <a:tailEnd/>
          </a:ln>
          <a:effectLst/>
        </p:spPr>
      </p:cxnSp>
      <p:cxnSp>
        <p:nvCxnSpPr>
          <p:cNvPr id="699529" name="AutoShape 137"/>
          <p:cNvCxnSpPr>
            <a:cxnSpLocks noChangeShapeType="1"/>
            <a:stCxn id="699519" idx="5"/>
            <a:endCxn id="699405" idx="1"/>
          </p:cNvCxnSpPr>
          <p:nvPr/>
        </p:nvCxnSpPr>
        <p:spPr bwMode="auto">
          <a:xfrm>
            <a:off x="819150" y="1584325"/>
            <a:ext cx="458788" cy="566738"/>
          </a:xfrm>
          <a:prstGeom prst="straightConnector1">
            <a:avLst/>
          </a:prstGeom>
          <a:noFill/>
          <a:ln w="9525">
            <a:solidFill>
              <a:schemeClr val="tx1"/>
            </a:solidFill>
            <a:round/>
            <a:headEnd/>
            <a:tailEnd/>
          </a:ln>
          <a:effectLst/>
        </p:spPr>
      </p:cxnSp>
      <p:cxnSp>
        <p:nvCxnSpPr>
          <p:cNvPr id="699531" name="AutoShape 139"/>
          <p:cNvCxnSpPr>
            <a:cxnSpLocks noChangeShapeType="1"/>
            <a:stCxn id="699520" idx="5"/>
            <a:endCxn id="699407" idx="1"/>
          </p:cNvCxnSpPr>
          <p:nvPr/>
        </p:nvCxnSpPr>
        <p:spPr bwMode="auto">
          <a:xfrm>
            <a:off x="1792288" y="1620838"/>
            <a:ext cx="204787" cy="688975"/>
          </a:xfrm>
          <a:prstGeom prst="straightConnector1">
            <a:avLst/>
          </a:prstGeom>
          <a:noFill/>
          <a:ln w="9525">
            <a:solidFill>
              <a:schemeClr val="tx1"/>
            </a:solidFill>
            <a:round/>
            <a:headEnd/>
            <a:tailEnd/>
          </a:ln>
          <a:effectLst/>
        </p:spPr>
      </p:cxnSp>
      <p:sp>
        <p:nvSpPr>
          <p:cNvPr id="699533" name="Oval 141"/>
          <p:cNvSpPr>
            <a:spLocks noChangeArrowheads="1"/>
          </p:cNvSpPr>
          <p:nvPr/>
        </p:nvSpPr>
        <p:spPr bwMode="auto">
          <a:xfrm>
            <a:off x="3527425" y="3284538"/>
            <a:ext cx="369888" cy="369887"/>
          </a:xfrm>
          <a:prstGeom prst="ellipse">
            <a:avLst/>
          </a:prstGeom>
          <a:solidFill>
            <a:srgbClr val="008000"/>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534" name="Oval 142"/>
          <p:cNvSpPr>
            <a:spLocks noChangeArrowheads="1"/>
          </p:cNvSpPr>
          <p:nvPr/>
        </p:nvSpPr>
        <p:spPr bwMode="auto">
          <a:xfrm>
            <a:off x="3779838" y="4005263"/>
            <a:ext cx="369887" cy="369887"/>
          </a:xfrm>
          <a:prstGeom prst="ellipse">
            <a:avLst/>
          </a:prstGeom>
          <a:solidFill>
            <a:srgbClr val="008000"/>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535" name="Oval 143"/>
          <p:cNvSpPr>
            <a:spLocks noChangeArrowheads="1"/>
          </p:cNvSpPr>
          <p:nvPr/>
        </p:nvSpPr>
        <p:spPr bwMode="auto">
          <a:xfrm>
            <a:off x="3851275" y="5291138"/>
            <a:ext cx="369888" cy="369887"/>
          </a:xfrm>
          <a:prstGeom prst="ellipse">
            <a:avLst/>
          </a:prstGeom>
          <a:solidFill>
            <a:srgbClr val="008000"/>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536" name="Oval 144"/>
          <p:cNvSpPr>
            <a:spLocks noChangeArrowheads="1"/>
          </p:cNvSpPr>
          <p:nvPr/>
        </p:nvSpPr>
        <p:spPr bwMode="auto">
          <a:xfrm>
            <a:off x="1368425" y="3706813"/>
            <a:ext cx="369888" cy="369887"/>
          </a:xfrm>
          <a:prstGeom prst="ellipse">
            <a:avLst/>
          </a:prstGeom>
          <a:solidFill>
            <a:srgbClr val="008000"/>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539" name="Oval 147"/>
          <p:cNvSpPr>
            <a:spLocks noChangeArrowheads="1"/>
          </p:cNvSpPr>
          <p:nvPr/>
        </p:nvSpPr>
        <p:spPr bwMode="auto">
          <a:xfrm>
            <a:off x="1430338" y="4498975"/>
            <a:ext cx="369887" cy="369888"/>
          </a:xfrm>
          <a:prstGeom prst="ellipse">
            <a:avLst/>
          </a:prstGeom>
          <a:solidFill>
            <a:srgbClr val="008000"/>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540" name="Oval 148"/>
          <p:cNvSpPr>
            <a:spLocks noChangeArrowheads="1"/>
          </p:cNvSpPr>
          <p:nvPr/>
        </p:nvSpPr>
        <p:spPr bwMode="auto">
          <a:xfrm>
            <a:off x="3014663" y="5219700"/>
            <a:ext cx="369887" cy="369888"/>
          </a:xfrm>
          <a:prstGeom prst="ellipse">
            <a:avLst/>
          </a:prstGeom>
          <a:solidFill>
            <a:srgbClr val="008000"/>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544" name="Oval 152"/>
          <p:cNvSpPr>
            <a:spLocks noChangeArrowheads="1"/>
          </p:cNvSpPr>
          <p:nvPr/>
        </p:nvSpPr>
        <p:spPr bwMode="auto">
          <a:xfrm>
            <a:off x="2159000" y="2987675"/>
            <a:ext cx="369888" cy="369888"/>
          </a:xfrm>
          <a:prstGeom prst="ellipse">
            <a:avLst/>
          </a:prstGeom>
          <a:solidFill>
            <a:srgbClr val="0000FF"/>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545" name="Oval 153"/>
          <p:cNvSpPr>
            <a:spLocks noChangeArrowheads="1"/>
          </p:cNvSpPr>
          <p:nvPr/>
        </p:nvSpPr>
        <p:spPr bwMode="auto">
          <a:xfrm>
            <a:off x="1223963" y="2097088"/>
            <a:ext cx="369887" cy="369887"/>
          </a:xfrm>
          <a:prstGeom prst="ellipse">
            <a:avLst/>
          </a:prstGeom>
          <a:solidFill>
            <a:srgbClr val="0000FF"/>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99548" name="Text Box 156"/>
          <p:cNvSpPr txBox="1">
            <a:spLocks noChangeArrowheads="1"/>
          </p:cNvSpPr>
          <p:nvPr/>
        </p:nvSpPr>
        <p:spPr bwMode="auto">
          <a:xfrm>
            <a:off x="4658264" y="984897"/>
            <a:ext cx="4345692" cy="5329237"/>
          </a:xfrm>
          <a:prstGeom prst="rect">
            <a:avLst/>
          </a:prstGeom>
          <a:noFill/>
          <a:ln w="9525" algn="ctr">
            <a:noFill/>
            <a:miter lim="800000"/>
            <a:headEnd/>
            <a:tailEnd/>
          </a:ln>
          <a:effectLst/>
        </p:spPr>
        <p:txBody>
          <a:bodyPr/>
          <a:lstStyle/>
          <a:p>
            <a:pPr marL="381000" indent="-381000" algn="l">
              <a:buFont typeface="Arial" pitchFamily="34" charset="0"/>
              <a:buChar char="•"/>
            </a:pPr>
            <a:r>
              <a:rPr lang="en-US" sz="2000" dirty="0">
                <a:solidFill>
                  <a:schemeClr val="tx1"/>
                </a:solidFill>
              </a:rPr>
              <a:t>MIS gives a dominating set.</a:t>
            </a:r>
          </a:p>
          <a:p>
            <a:pPr marL="381000" indent="-381000" algn="l">
              <a:buFont typeface="Arial" pitchFamily="34" charset="0"/>
              <a:buChar char="•"/>
            </a:pPr>
            <a:r>
              <a:rPr lang="en-US" sz="2000" dirty="0">
                <a:solidFill>
                  <a:schemeClr val="tx1"/>
                </a:solidFill>
              </a:rPr>
              <a:t>But it is not connected</a:t>
            </a:r>
            <a:r>
              <a:rPr lang="en-US" sz="2000" dirty="0" smtClean="0">
                <a:solidFill>
                  <a:schemeClr val="tx1"/>
                </a:solidFill>
              </a:rPr>
              <a:t>.</a:t>
            </a:r>
            <a:endParaRPr lang="en-US" sz="2000" dirty="0">
              <a:solidFill>
                <a:schemeClr val="tx1"/>
              </a:solidFill>
            </a:endParaRPr>
          </a:p>
          <a:p>
            <a:pPr marL="838200" lvl="1" indent="-381000" algn="l">
              <a:buFont typeface="Arial" pitchFamily="34" charset="0"/>
              <a:buChar char="•"/>
            </a:pPr>
            <a:r>
              <a:rPr lang="en-US" sz="1800" dirty="0">
                <a:solidFill>
                  <a:schemeClr val="tx1"/>
                </a:solidFill>
              </a:rPr>
              <a:t>Connect any two MIS nodes which can be connected by </a:t>
            </a:r>
            <a:r>
              <a:rPr lang="en-US" sz="1800" dirty="0">
                <a:solidFill>
                  <a:srgbClr val="0000FF"/>
                </a:solidFill>
              </a:rPr>
              <a:t>one additional node</a:t>
            </a:r>
            <a:r>
              <a:rPr lang="en-US" sz="1800" dirty="0" smtClean="0">
                <a:solidFill>
                  <a:schemeClr val="tx1"/>
                </a:solidFill>
              </a:rPr>
              <a:t>.</a:t>
            </a:r>
            <a:endParaRPr lang="en-US" sz="1800" dirty="0">
              <a:solidFill>
                <a:schemeClr val="tx1"/>
              </a:solidFill>
            </a:endParaRPr>
          </a:p>
          <a:p>
            <a:pPr marL="838200" lvl="1" indent="-381000" algn="l">
              <a:buFont typeface="Arial" pitchFamily="34" charset="0"/>
              <a:buChar char="•"/>
            </a:pPr>
            <a:r>
              <a:rPr lang="en-US" sz="1800" dirty="0">
                <a:solidFill>
                  <a:schemeClr val="tx1"/>
                </a:solidFill>
              </a:rPr>
              <a:t>Connect unconnected MIS nodes which can be </a:t>
            </a:r>
            <a:r>
              <a:rPr lang="en-US" sz="1800" dirty="0" smtClean="0">
                <a:solidFill>
                  <a:schemeClr val="tx1"/>
                </a:solidFill>
              </a:rPr>
              <a:t>conn</a:t>
            </a:r>
            <a:r>
              <a:rPr lang="en-US" sz="1800" dirty="0" smtClean="0"/>
              <a:t>ected</a:t>
            </a:r>
            <a:r>
              <a:rPr lang="en-US" sz="1800" dirty="0" smtClean="0">
                <a:solidFill>
                  <a:schemeClr val="tx1"/>
                </a:solidFill>
              </a:rPr>
              <a:t> </a:t>
            </a:r>
            <a:r>
              <a:rPr lang="en-US" sz="1800" dirty="0">
                <a:solidFill>
                  <a:schemeClr val="tx1"/>
                </a:solidFill>
              </a:rPr>
              <a:t>by </a:t>
            </a:r>
            <a:r>
              <a:rPr lang="en-US" sz="1800" dirty="0">
                <a:solidFill>
                  <a:srgbClr val="008000"/>
                </a:solidFill>
              </a:rPr>
              <a:t>two additional nodes</a:t>
            </a:r>
            <a:r>
              <a:rPr lang="en-US" sz="1800" dirty="0" smtClean="0">
                <a:solidFill>
                  <a:schemeClr val="tx1"/>
                </a:solidFill>
              </a:rPr>
              <a:t>.</a:t>
            </a:r>
            <a:endParaRPr lang="en-US" sz="1800" dirty="0">
              <a:solidFill>
                <a:schemeClr val="tx1"/>
              </a:solidFill>
            </a:endParaRPr>
          </a:p>
          <a:p>
            <a:pPr marL="838200" lvl="1" indent="-381000" algn="l">
              <a:buFont typeface="Arial" pitchFamily="34" charset="0"/>
              <a:buChar char="•"/>
            </a:pPr>
            <a:r>
              <a:rPr lang="en-US" sz="1800" dirty="0">
                <a:solidFill>
                  <a:schemeClr val="tx1"/>
                </a:solidFill>
              </a:rPr>
              <a:t>This gives a CDS</a:t>
            </a:r>
            <a:r>
              <a:rPr lang="en-US" sz="1800" dirty="0" smtClean="0">
                <a:solidFill>
                  <a:schemeClr val="tx1"/>
                </a:solidFill>
              </a:rPr>
              <a:t>!</a:t>
            </a:r>
            <a:endParaRPr lang="en-US" sz="1800" dirty="0">
              <a:solidFill>
                <a:schemeClr val="tx1"/>
              </a:solidFill>
            </a:endParaRPr>
          </a:p>
          <a:p>
            <a:pPr marL="838200" lvl="1" indent="-381000" algn="l">
              <a:buClr>
                <a:schemeClr val="tx1"/>
              </a:buClr>
              <a:buFont typeface="Arial" pitchFamily="34" charset="0"/>
              <a:buChar char="•"/>
            </a:pPr>
            <a:r>
              <a:rPr lang="en-US" sz="1800" dirty="0">
                <a:solidFill>
                  <a:srgbClr val="0000FF"/>
                </a:solidFill>
              </a:rPr>
              <a:t>#2-hop </a:t>
            </a:r>
            <a:r>
              <a:rPr lang="en-US" sz="1800" dirty="0" smtClean="0">
                <a:solidFill>
                  <a:srgbClr val="0000FF"/>
                </a:solidFill>
              </a:rPr>
              <a:t>connectors </a:t>
            </a:r>
            <a:r>
              <a:rPr lang="en-US" sz="1800" dirty="0" smtClean="0">
                <a:solidFill>
                  <a:srgbClr val="0000FF"/>
                </a:solidFill>
                <a:latin typeface="CMSY10" pitchFamily="34" charset="0"/>
              </a:rPr>
              <a:t>· </a:t>
            </a:r>
            <a:r>
              <a:rPr lang="en-US" sz="1800" dirty="0" smtClean="0">
                <a:solidFill>
                  <a:srgbClr val="0000FF"/>
                </a:solidFill>
              </a:rPr>
              <a:t>f(2</a:t>
            </a:r>
            <a:r>
              <a:rPr lang="en-US" sz="1800" dirty="0">
                <a:solidFill>
                  <a:srgbClr val="0000FF"/>
                </a:solidFill>
              </a:rPr>
              <a:t>)</a:t>
            </a:r>
            <a:r>
              <a:rPr lang="en-US" sz="1800" dirty="0">
                <a:solidFill>
                  <a:srgbClr val="0000FF"/>
                </a:solidFill>
                <a:latin typeface="CMSY10" pitchFamily="34" charset="0"/>
              </a:rPr>
              <a:t>¢</a:t>
            </a:r>
            <a:r>
              <a:rPr lang="en-US" sz="1800" dirty="0">
                <a:solidFill>
                  <a:srgbClr val="0000FF"/>
                </a:solidFill>
              </a:rPr>
              <a:t>|MIS</a:t>
            </a:r>
            <a:r>
              <a:rPr lang="en-US" sz="1800" dirty="0" smtClean="0">
                <a:solidFill>
                  <a:srgbClr val="0000FF"/>
                </a:solidFill>
              </a:rPr>
              <a:t>|</a:t>
            </a:r>
            <a:endParaRPr lang="en-US" sz="1800" dirty="0" smtClean="0"/>
          </a:p>
          <a:p>
            <a:pPr marL="838200" lvl="1" indent="-381000" algn="l">
              <a:buClr>
                <a:schemeClr val="tx1"/>
              </a:buClr>
              <a:buFont typeface="Arial" pitchFamily="34" charset="0"/>
              <a:buChar char="•"/>
            </a:pPr>
            <a:r>
              <a:rPr lang="en-US" sz="1800" dirty="0" smtClean="0">
                <a:solidFill>
                  <a:srgbClr val="008000"/>
                </a:solidFill>
              </a:rPr>
              <a:t>#</a:t>
            </a:r>
            <a:r>
              <a:rPr lang="en-US" sz="1800" dirty="0">
                <a:solidFill>
                  <a:srgbClr val="008000"/>
                </a:solidFill>
              </a:rPr>
              <a:t>3-hop </a:t>
            </a:r>
            <a:r>
              <a:rPr lang="en-US" sz="1800" dirty="0" smtClean="0">
                <a:solidFill>
                  <a:srgbClr val="008000"/>
                </a:solidFill>
              </a:rPr>
              <a:t>connectors </a:t>
            </a:r>
            <a:r>
              <a:rPr lang="en-US" sz="1800" dirty="0" smtClean="0">
                <a:solidFill>
                  <a:srgbClr val="008000"/>
                </a:solidFill>
                <a:latin typeface="CMSY10" pitchFamily="34" charset="0"/>
              </a:rPr>
              <a:t>· </a:t>
            </a:r>
            <a:r>
              <a:rPr lang="en-US" sz="1800" dirty="0" smtClean="0">
                <a:solidFill>
                  <a:srgbClr val="008000"/>
                </a:solidFill>
              </a:rPr>
              <a:t>2f(3</a:t>
            </a:r>
            <a:r>
              <a:rPr lang="en-US" sz="1800" dirty="0">
                <a:solidFill>
                  <a:srgbClr val="008000"/>
                </a:solidFill>
              </a:rPr>
              <a:t>)</a:t>
            </a:r>
            <a:r>
              <a:rPr lang="en-US" sz="1800" dirty="0">
                <a:solidFill>
                  <a:srgbClr val="008000"/>
                </a:solidFill>
                <a:latin typeface="CMSY10" pitchFamily="34" charset="0"/>
              </a:rPr>
              <a:t>¢</a:t>
            </a:r>
            <a:r>
              <a:rPr lang="en-US" sz="1800" dirty="0">
                <a:solidFill>
                  <a:srgbClr val="008000"/>
                </a:solidFill>
              </a:rPr>
              <a:t>|MIS|</a:t>
            </a:r>
          </a:p>
          <a:p>
            <a:pPr marL="838200" lvl="1" indent="-381000" algn="l">
              <a:buClr>
                <a:schemeClr val="tx1"/>
              </a:buClr>
              <a:buFont typeface="Arial" pitchFamily="34" charset="0"/>
              <a:buChar char="•"/>
            </a:pPr>
            <a:r>
              <a:rPr lang="en-US" sz="1800" dirty="0" smtClean="0">
                <a:solidFill>
                  <a:srgbClr val="FF0000"/>
                </a:solidFill>
              </a:rPr>
              <a:t>|</a:t>
            </a:r>
            <a:r>
              <a:rPr lang="en-US" sz="1800" dirty="0">
                <a:solidFill>
                  <a:srgbClr val="FF0000"/>
                </a:solidFill>
              </a:rPr>
              <a:t>CDS| = O(|MIS</a:t>
            </a:r>
            <a:r>
              <a:rPr lang="en-US" sz="1800" dirty="0" smtClean="0">
                <a:solidFill>
                  <a:srgbClr val="FF0000"/>
                </a:solidFill>
              </a:rPr>
              <a:t>|)</a:t>
            </a:r>
            <a:endParaRPr lang="de-CH" sz="1800" b="1" dirty="0" smtClean="0">
              <a:solidFill>
                <a:srgbClr val="FF0000"/>
              </a:solidFill>
            </a:endParaRPr>
          </a:p>
          <a:p>
            <a:pPr marL="381000" indent="-381000" algn="l">
              <a:buClr>
                <a:schemeClr val="tx1"/>
              </a:buClr>
              <a:buFont typeface="Arial" pitchFamily="34" charset="0"/>
              <a:buChar char="•"/>
            </a:pPr>
            <a:endParaRPr lang="de-CH" sz="2000" dirty="0" smtClean="0"/>
          </a:p>
          <a:p>
            <a:pPr marL="381000" indent="-381000" algn="l">
              <a:buClr>
                <a:schemeClr val="tx1"/>
              </a:buClr>
              <a:buFont typeface="Arial" pitchFamily="34" charset="0"/>
              <a:buChar char="•"/>
            </a:pPr>
            <a:r>
              <a:rPr lang="de-CH" sz="2000" dirty="0" err="1" smtClean="0"/>
              <a:t>Similarly</a:t>
            </a:r>
            <a:r>
              <a:rPr lang="de-CH" sz="2000" dirty="0" smtClean="0"/>
              <a:t>, </a:t>
            </a:r>
            <a:r>
              <a:rPr lang="de-CH" sz="2000" dirty="0" err="1" smtClean="0"/>
              <a:t>one</a:t>
            </a:r>
            <a:r>
              <a:rPr lang="de-CH" sz="2000" dirty="0" smtClean="0"/>
              <a:t> </a:t>
            </a:r>
            <a:r>
              <a:rPr lang="de-CH" sz="2000" dirty="0" err="1" smtClean="0"/>
              <a:t>can</a:t>
            </a:r>
            <a:r>
              <a:rPr lang="de-CH" sz="2000" dirty="0" smtClean="0"/>
              <a:t> </a:t>
            </a:r>
            <a:r>
              <a:rPr lang="de-CH" sz="2000" dirty="0" err="1" smtClean="0"/>
              <a:t>compute</a:t>
            </a:r>
            <a:r>
              <a:rPr lang="de-CH" sz="2000" dirty="0" smtClean="0"/>
              <a:t> </a:t>
            </a:r>
            <a:r>
              <a:rPr lang="de-CH" sz="2000" dirty="0" err="1" smtClean="0"/>
              <a:t>other</a:t>
            </a:r>
            <a:r>
              <a:rPr lang="de-CH" sz="2000" dirty="0" smtClean="0"/>
              <a:t> </a:t>
            </a:r>
            <a:r>
              <a:rPr lang="de-CH" sz="2000" dirty="0" err="1" smtClean="0"/>
              <a:t>structures</a:t>
            </a:r>
            <a:r>
              <a:rPr lang="de-CH" sz="2000" dirty="0" smtClean="0"/>
              <a:t>, </a:t>
            </a:r>
            <a:r>
              <a:rPr lang="de-CH" sz="2000" dirty="0" err="1" smtClean="0"/>
              <a:t>e.g</a:t>
            </a:r>
            <a:r>
              <a:rPr lang="de-CH" sz="2000" dirty="0" smtClean="0"/>
              <a:t>. </a:t>
            </a:r>
            <a:r>
              <a:rPr lang="de-CH" sz="2000" dirty="0" err="1" smtClean="0">
                <a:solidFill>
                  <a:srgbClr val="FF0000"/>
                </a:solidFill>
              </a:rPr>
              <a:t>coloring</a:t>
            </a:r>
            <a:r>
              <a:rPr lang="de-CH" sz="2000" dirty="0" smtClean="0"/>
              <a:t>, </a:t>
            </a:r>
            <a:r>
              <a:rPr lang="de-CH" sz="2000" dirty="0" err="1" smtClean="0"/>
              <a:t>very</a:t>
            </a:r>
            <a:r>
              <a:rPr lang="de-CH" sz="2000" dirty="0" smtClean="0"/>
              <a:t> fast!</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lstStyle/>
          <a:p>
            <a:r>
              <a:rPr lang="en-US" dirty="0" smtClean="0"/>
              <a:t>Motivation</a:t>
            </a:r>
            <a:endParaRPr lang="de-CH" dirty="0"/>
          </a:p>
        </p:txBody>
      </p:sp>
      <p:sp>
        <p:nvSpPr>
          <p:cNvPr id="734211" name="Rectangle 3"/>
          <p:cNvSpPr>
            <a:spLocks noGrp="1" noChangeArrowheads="1"/>
          </p:cNvSpPr>
          <p:nvPr>
            <p:ph type="body" idx="1"/>
          </p:nvPr>
        </p:nvSpPr>
        <p:spPr/>
        <p:txBody>
          <a:bodyPr/>
          <a:lstStyle/>
          <a:p>
            <a:endParaRPr lang="en-US" dirty="0"/>
          </a:p>
          <a:p>
            <a:r>
              <a:rPr lang="en-GB" dirty="0" smtClean="0"/>
              <a:t>In theory clustering is the answer to dozens of questions in ad hoc and sensor networks. It improves almost any algorithm, e.g. in data gathering it selects cluster heads which do the work while other nodes can save energy by sleeping. Also clustering is related to other things, like </a:t>
            </a:r>
            <a:r>
              <a:rPr lang="en-GB" dirty="0" err="1" smtClean="0"/>
              <a:t>coloring</a:t>
            </a:r>
            <a:r>
              <a:rPr lang="en-GB" dirty="0" smtClean="0"/>
              <a:t> (which itself is related to TDMA). Here, we motivate clustering with routing:</a:t>
            </a:r>
            <a:endParaRPr lang="en-US" dirty="0"/>
          </a:p>
          <a:p>
            <a:endParaRPr lang="en-US" dirty="0"/>
          </a:p>
          <a:p>
            <a:r>
              <a:rPr lang="en-GB" dirty="0" smtClean="0"/>
              <a:t>There are thousands of routing algorithms…</a:t>
            </a:r>
            <a:endParaRPr lang="en-US" dirty="0" smtClean="0"/>
          </a:p>
          <a:p>
            <a:r>
              <a:rPr lang="en-US" dirty="0" smtClean="0"/>
              <a:t>Q</a:t>
            </a:r>
            <a:r>
              <a:rPr lang="en-US" dirty="0"/>
              <a:t>: How good are these routing algorithms?!? </a:t>
            </a:r>
            <a:r>
              <a:rPr lang="en-US" dirty="0">
                <a:solidFill>
                  <a:srgbClr val="FF0000"/>
                </a:solidFill>
              </a:rPr>
              <a:t>Any hard results?</a:t>
            </a:r>
          </a:p>
          <a:p>
            <a:r>
              <a:rPr lang="en-US" dirty="0"/>
              <a:t>A: Almost none! Method-of-choice is simulation…</a:t>
            </a:r>
          </a:p>
          <a:p>
            <a:endParaRPr lang="en-US" dirty="0"/>
          </a:p>
          <a:p>
            <a:pPr>
              <a:buClr>
                <a:schemeClr val="tx1"/>
              </a:buClr>
            </a:pPr>
            <a:r>
              <a:rPr lang="en-US" dirty="0">
                <a:solidFill>
                  <a:srgbClr val="FF0000"/>
                </a:solidFill>
              </a:rPr>
              <a:t>Flooding</a:t>
            </a:r>
            <a:r>
              <a:rPr lang="en-US" dirty="0"/>
              <a:t> is key component of (many) proposed algorithms, </a:t>
            </a:r>
            <a:r>
              <a:rPr lang="en-US" dirty="0" smtClean="0"/>
              <a:t/>
            </a:r>
            <a:br>
              <a:rPr lang="en-US" dirty="0" smtClean="0"/>
            </a:br>
            <a:r>
              <a:rPr lang="en-US" dirty="0" smtClean="0"/>
              <a:t>including </a:t>
            </a:r>
            <a:r>
              <a:rPr lang="en-US" dirty="0"/>
              <a:t>most prominent ones (AODV, DSR)</a:t>
            </a:r>
          </a:p>
          <a:p>
            <a:r>
              <a:rPr lang="en-US" dirty="0"/>
              <a:t>At least flooding should be efficient</a:t>
            </a: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421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42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42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421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42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problem</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This chapter got a lot of attention from the research community in the last few years, and it made remarkable progress. Many problems open just a few years ago are solved now.</a:t>
            </a:r>
          </a:p>
          <a:p>
            <a:endParaRPr lang="en-US" dirty="0" smtClean="0"/>
          </a:p>
          <a:p>
            <a:r>
              <a:rPr lang="en-US" dirty="0" smtClean="0"/>
              <a:t>However, some problems are still open. The classic open problem in this area is </a:t>
            </a:r>
            <a:r>
              <a:rPr lang="en-US" dirty="0" smtClean="0">
                <a:solidFill>
                  <a:srgbClr val="FF0000"/>
                </a:solidFill>
              </a:rPr>
              <a:t>MIS for general graphs</a:t>
            </a:r>
            <a:r>
              <a:rPr lang="en-US" dirty="0" smtClean="0"/>
              <a:t>. A randomized algorithm </a:t>
            </a:r>
            <a:r>
              <a:rPr lang="en-US" sz="1400" dirty="0" smtClean="0"/>
              <a:t>[</a:t>
            </a:r>
            <a:r>
              <a:rPr lang="en-US" sz="1400" dirty="0" err="1" smtClean="0"/>
              <a:t>Luby</a:t>
            </a:r>
            <a:r>
              <a:rPr lang="en-US" sz="1400" dirty="0" smtClean="0"/>
              <a:t> 1985, and others] </a:t>
            </a:r>
            <a:r>
              <a:rPr lang="en-US" dirty="0" smtClean="0"/>
              <a:t>constructs a MIS in time O(log </a:t>
            </a:r>
            <a:r>
              <a:rPr lang="en-US" i="1" dirty="0" smtClean="0"/>
              <a:t>n</a:t>
            </a:r>
            <a:r>
              <a:rPr lang="en-US" dirty="0" smtClean="0"/>
              <a:t>). It is unknown whether this can be improved, or matched by a deterministic algorithm.</a:t>
            </a:r>
          </a:p>
          <a:p>
            <a:endParaRPr lang="en-US" dirty="0" smtClean="0"/>
          </a:p>
          <a:p>
            <a:r>
              <a:rPr lang="en-US" dirty="0" smtClean="0"/>
              <a:t>Another nice open question is what can be achieved in </a:t>
            </a:r>
            <a:r>
              <a:rPr lang="en-US" dirty="0" smtClean="0">
                <a:solidFill>
                  <a:srgbClr val="FF0000"/>
                </a:solidFill>
              </a:rPr>
              <a:t>constant time</a:t>
            </a:r>
            <a:r>
              <a:rPr lang="en-US" dirty="0" smtClean="0"/>
              <a:t>? For instance, even though we know that an MIS (or CDS or </a:t>
            </a:r>
            <a:br>
              <a:rPr lang="en-US" dirty="0" smtClean="0"/>
            </a:br>
            <a:r>
              <a:rPr lang="en-US" dirty="0" smtClean="0">
                <a:latin typeface="cmmi10"/>
              </a:rPr>
              <a:t>¢</a:t>
            </a:r>
            <a:r>
              <a:rPr lang="en-US" dirty="0" smtClean="0"/>
              <a:t>-coloring) can be computed in </a:t>
            </a:r>
            <a:r>
              <a:rPr lang="en-US" dirty="0" smtClean="0">
                <a:solidFill>
                  <a:schemeClr val="tx1"/>
                </a:solidFill>
              </a:rPr>
              <a:t>O(log*</a:t>
            </a:r>
            <a:r>
              <a:rPr lang="en-US" i="1" dirty="0" smtClean="0">
                <a:solidFill>
                  <a:schemeClr val="tx1"/>
                </a:solidFill>
              </a:rPr>
              <a:t>n</a:t>
            </a:r>
            <a:r>
              <a:rPr lang="en-US" dirty="0" smtClean="0">
                <a:solidFill>
                  <a:schemeClr val="tx1"/>
                </a:solidFill>
              </a:rPr>
              <a:t>) time on a UDG </a:t>
            </a:r>
            <a:r>
              <a:rPr lang="en-US" sz="1400" dirty="0" smtClean="0">
                <a:solidFill>
                  <a:schemeClr val="tx1"/>
                </a:solidFill>
              </a:rPr>
              <a:t>[Schneider </a:t>
            </a:r>
            <a:br>
              <a:rPr lang="en-US" sz="1400" dirty="0" smtClean="0">
                <a:solidFill>
                  <a:schemeClr val="tx1"/>
                </a:solidFill>
              </a:rPr>
            </a:br>
            <a:r>
              <a:rPr lang="en-US" sz="1400" dirty="0" smtClean="0">
                <a:solidFill>
                  <a:schemeClr val="tx1"/>
                </a:solidFill>
              </a:rPr>
              <a:t>et al., 2008]</a:t>
            </a:r>
            <a:r>
              <a:rPr lang="en-US" dirty="0" smtClean="0">
                <a:solidFill>
                  <a:schemeClr val="tx1"/>
                </a:solidFill>
              </a:rPr>
              <a:t>,</a:t>
            </a:r>
            <a:r>
              <a:rPr lang="en-US" sz="1400" dirty="0" smtClean="0">
                <a:solidFill>
                  <a:schemeClr val="tx1"/>
                </a:solidFill>
              </a:rPr>
              <a:t> </a:t>
            </a:r>
            <a:r>
              <a:rPr lang="en-US" dirty="0" smtClean="0">
                <a:solidFill>
                  <a:schemeClr val="tx1"/>
                </a:solidFill>
              </a:rPr>
              <a:t>it is unclear what can be done in</a:t>
            </a:r>
            <a:r>
              <a:rPr lang="en-US" dirty="0" smtClean="0">
                <a:solidFill>
                  <a:srgbClr val="FF0000"/>
                </a:solidFill>
              </a:rPr>
              <a:t> </a:t>
            </a:r>
            <a:r>
              <a:rPr lang="en-US" dirty="0" smtClean="0">
                <a:solidFill>
                  <a:schemeClr val="tx1"/>
                </a:solidFill>
              </a:rPr>
              <a:t>constant time!</a:t>
            </a: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p:txBody>
          <a:bodyPr/>
          <a:lstStyle/>
          <a:p>
            <a:r>
              <a:rPr lang="en-US"/>
              <a:t>Finding a Destination by Flooding</a:t>
            </a:r>
            <a:endParaRPr lang="de-CH"/>
          </a:p>
        </p:txBody>
      </p:sp>
      <p:sp>
        <p:nvSpPr>
          <p:cNvPr id="737283" name="Oval 3"/>
          <p:cNvSpPr>
            <a:spLocks noChangeArrowheads="1"/>
          </p:cNvSpPr>
          <p:nvPr/>
        </p:nvSpPr>
        <p:spPr bwMode="auto">
          <a:xfrm>
            <a:off x="2725738" y="21828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284" name="Oval 4"/>
          <p:cNvSpPr>
            <a:spLocks noChangeArrowheads="1"/>
          </p:cNvSpPr>
          <p:nvPr/>
        </p:nvSpPr>
        <p:spPr bwMode="auto">
          <a:xfrm>
            <a:off x="2493963" y="2217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285" name="Oval 5"/>
          <p:cNvSpPr>
            <a:spLocks noChangeArrowheads="1"/>
          </p:cNvSpPr>
          <p:nvPr/>
        </p:nvSpPr>
        <p:spPr bwMode="auto">
          <a:xfrm>
            <a:off x="3252788" y="2462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286" name="Oval 6"/>
          <p:cNvSpPr>
            <a:spLocks noChangeArrowheads="1"/>
          </p:cNvSpPr>
          <p:nvPr/>
        </p:nvSpPr>
        <p:spPr bwMode="auto">
          <a:xfrm>
            <a:off x="1973263" y="2744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287" name="Oval 7"/>
          <p:cNvSpPr>
            <a:spLocks noChangeArrowheads="1"/>
          </p:cNvSpPr>
          <p:nvPr/>
        </p:nvSpPr>
        <p:spPr bwMode="auto">
          <a:xfrm>
            <a:off x="2300288" y="24018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288" name="Oval 8"/>
          <p:cNvSpPr>
            <a:spLocks noChangeArrowheads="1"/>
          </p:cNvSpPr>
          <p:nvPr/>
        </p:nvSpPr>
        <p:spPr bwMode="auto">
          <a:xfrm>
            <a:off x="2189163" y="2960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289" name="Oval 9"/>
          <p:cNvSpPr>
            <a:spLocks noChangeArrowheads="1"/>
          </p:cNvSpPr>
          <p:nvPr/>
        </p:nvSpPr>
        <p:spPr bwMode="auto">
          <a:xfrm>
            <a:off x="2516188" y="2617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290" name="Oval 10"/>
          <p:cNvSpPr>
            <a:spLocks noChangeArrowheads="1"/>
          </p:cNvSpPr>
          <p:nvPr/>
        </p:nvSpPr>
        <p:spPr bwMode="auto">
          <a:xfrm>
            <a:off x="1957388" y="3090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291" name="Oval 11"/>
          <p:cNvSpPr>
            <a:spLocks noChangeArrowheads="1"/>
          </p:cNvSpPr>
          <p:nvPr/>
        </p:nvSpPr>
        <p:spPr bwMode="auto">
          <a:xfrm>
            <a:off x="2284413" y="27479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292" name="Oval 12"/>
          <p:cNvSpPr>
            <a:spLocks noChangeArrowheads="1"/>
          </p:cNvSpPr>
          <p:nvPr/>
        </p:nvSpPr>
        <p:spPr bwMode="auto">
          <a:xfrm>
            <a:off x="2557463" y="23923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293" name="Oval 13"/>
          <p:cNvSpPr>
            <a:spLocks noChangeArrowheads="1"/>
          </p:cNvSpPr>
          <p:nvPr/>
        </p:nvSpPr>
        <p:spPr bwMode="auto">
          <a:xfrm>
            <a:off x="2449513" y="2036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294" name="Oval 14"/>
          <p:cNvSpPr>
            <a:spLocks noChangeArrowheads="1"/>
          </p:cNvSpPr>
          <p:nvPr/>
        </p:nvSpPr>
        <p:spPr bwMode="auto">
          <a:xfrm>
            <a:off x="1436688" y="36179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295" name="Oval 15"/>
          <p:cNvSpPr>
            <a:spLocks noChangeArrowheads="1"/>
          </p:cNvSpPr>
          <p:nvPr/>
        </p:nvSpPr>
        <p:spPr bwMode="auto">
          <a:xfrm>
            <a:off x="1763713" y="32750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296" name="Oval 16"/>
          <p:cNvSpPr>
            <a:spLocks noChangeArrowheads="1"/>
          </p:cNvSpPr>
          <p:nvPr/>
        </p:nvSpPr>
        <p:spPr bwMode="auto">
          <a:xfrm>
            <a:off x="1652588" y="38338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297" name="Oval 17"/>
          <p:cNvSpPr>
            <a:spLocks noChangeArrowheads="1"/>
          </p:cNvSpPr>
          <p:nvPr/>
        </p:nvSpPr>
        <p:spPr bwMode="auto">
          <a:xfrm>
            <a:off x="1979613" y="34909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298" name="Oval 18"/>
          <p:cNvSpPr>
            <a:spLocks noChangeArrowheads="1"/>
          </p:cNvSpPr>
          <p:nvPr/>
        </p:nvSpPr>
        <p:spPr bwMode="auto">
          <a:xfrm>
            <a:off x="1420813" y="39639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299" name="Oval 19"/>
          <p:cNvSpPr>
            <a:spLocks noChangeArrowheads="1"/>
          </p:cNvSpPr>
          <p:nvPr/>
        </p:nvSpPr>
        <p:spPr bwMode="auto">
          <a:xfrm>
            <a:off x="1747838" y="3621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00" name="Oval 20"/>
          <p:cNvSpPr>
            <a:spLocks noChangeArrowheads="1"/>
          </p:cNvSpPr>
          <p:nvPr/>
        </p:nvSpPr>
        <p:spPr bwMode="auto">
          <a:xfrm>
            <a:off x="1516063" y="33321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01" name="Oval 21"/>
          <p:cNvSpPr>
            <a:spLocks noChangeArrowheads="1"/>
          </p:cNvSpPr>
          <p:nvPr/>
        </p:nvSpPr>
        <p:spPr bwMode="auto">
          <a:xfrm>
            <a:off x="900113" y="44910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02" name="Oval 22"/>
          <p:cNvSpPr>
            <a:spLocks noChangeArrowheads="1"/>
          </p:cNvSpPr>
          <p:nvPr/>
        </p:nvSpPr>
        <p:spPr bwMode="auto">
          <a:xfrm>
            <a:off x="1227138" y="41481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03" name="Oval 23"/>
          <p:cNvSpPr>
            <a:spLocks noChangeArrowheads="1"/>
          </p:cNvSpPr>
          <p:nvPr/>
        </p:nvSpPr>
        <p:spPr bwMode="auto">
          <a:xfrm>
            <a:off x="1116013" y="47069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04" name="Oval 24"/>
          <p:cNvSpPr>
            <a:spLocks noChangeArrowheads="1"/>
          </p:cNvSpPr>
          <p:nvPr/>
        </p:nvSpPr>
        <p:spPr bwMode="auto">
          <a:xfrm>
            <a:off x="1443038" y="43640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05" name="Oval 25"/>
          <p:cNvSpPr>
            <a:spLocks noChangeArrowheads="1"/>
          </p:cNvSpPr>
          <p:nvPr/>
        </p:nvSpPr>
        <p:spPr bwMode="auto">
          <a:xfrm>
            <a:off x="884238" y="4837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06" name="Oval 26"/>
          <p:cNvSpPr>
            <a:spLocks noChangeArrowheads="1"/>
          </p:cNvSpPr>
          <p:nvPr/>
        </p:nvSpPr>
        <p:spPr bwMode="auto">
          <a:xfrm>
            <a:off x="1211263" y="4494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07" name="Oval 27"/>
          <p:cNvSpPr>
            <a:spLocks noChangeArrowheads="1"/>
          </p:cNvSpPr>
          <p:nvPr/>
        </p:nvSpPr>
        <p:spPr bwMode="auto">
          <a:xfrm>
            <a:off x="1023938" y="4948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08" name="Oval 28"/>
          <p:cNvSpPr>
            <a:spLocks noChangeArrowheads="1"/>
          </p:cNvSpPr>
          <p:nvPr/>
        </p:nvSpPr>
        <p:spPr bwMode="auto">
          <a:xfrm>
            <a:off x="998538" y="4119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09" name="Oval 29"/>
          <p:cNvSpPr>
            <a:spLocks noChangeArrowheads="1"/>
          </p:cNvSpPr>
          <p:nvPr/>
        </p:nvSpPr>
        <p:spPr bwMode="auto">
          <a:xfrm>
            <a:off x="1058863" y="43354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10" name="Oval 30"/>
          <p:cNvSpPr>
            <a:spLocks noChangeArrowheads="1"/>
          </p:cNvSpPr>
          <p:nvPr/>
        </p:nvSpPr>
        <p:spPr bwMode="auto">
          <a:xfrm>
            <a:off x="2290763" y="37639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11" name="Oval 31"/>
          <p:cNvSpPr>
            <a:spLocks noChangeArrowheads="1"/>
          </p:cNvSpPr>
          <p:nvPr/>
        </p:nvSpPr>
        <p:spPr bwMode="auto">
          <a:xfrm>
            <a:off x="3106738" y="2611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12" name="Oval 32"/>
          <p:cNvSpPr>
            <a:spLocks noChangeArrowheads="1"/>
          </p:cNvSpPr>
          <p:nvPr/>
        </p:nvSpPr>
        <p:spPr bwMode="auto">
          <a:xfrm>
            <a:off x="3322638" y="2827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13" name="Oval 33"/>
          <p:cNvSpPr>
            <a:spLocks noChangeArrowheads="1"/>
          </p:cNvSpPr>
          <p:nvPr/>
        </p:nvSpPr>
        <p:spPr bwMode="auto">
          <a:xfrm>
            <a:off x="3090863" y="29575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14" name="Oval 34"/>
          <p:cNvSpPr>
            <a:spLocks noChangeArrowheads="1"/>
          </p:cNvSpPr>
          <p:nvPr/>
        </p:nvSpPr>
        <p:spPr bwMode="auto">
          <a:xfrm>
            <a:off x="2754313" y="26400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15" name="Oval 35"/>
          <p:cNvSpPr>
            <a:spLocks noChangeArrowheads="1"/>
          </p:cNvSpPr>
          <p:nvPr/>
        </p:nvSpPr>
        <p:spPr bwMode="auto">
          <a:xfrm>
            <a:off x="3081338" y="2297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16" name="Oval 36"/>
          <p:cNvSpPr>
            <a:spLocks noChangeArrowheads="1"/>
          </p:cNvSpPr>
          <p:nvPr/>
        </p:nvSpPr>
        <p:spPr bwMode="auto">
          <a:xfrm>
            <a:off x="2808288" y="23701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17" name="Oval 37"/>
          <p:cNvSpPr>
            <a:spLocks noChangeArrowheads="1"/>
          </p:cNvSpPr>
          <p:nvPr/>
        </p:nvSpPr>
        <p:spPr bwMode="auto">
          <a:xfrm>
            <a:off x="3135313" y="2027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18" name="Oval 38"/>
          <p:cNvSpPr>
            <a:spLocks noChangeArrowheads="1"/>
          </p:cNvSpPr>
          <p:nvPr/>
        </p:nvSpPr>
        <p:spPr bwMode="auto">
          <a:xfrm>
            <a:off x="2570163" y="3484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19" name="Oval 39"/>
          <p:cNvSpPr>
            <a:spLocks noChangeArrowheads="1"/>
          </p:cNvSpPr>
          <p:nvPr/>
        </p:nvSpPr>
        <p:spPr bwMode="auto">
          <a:xfrm>
            <a:off x="2897188" y="31416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20" name="Oval 40"/>
          <p:cNvSpPr>
            <a:spLocks noChangeArrowheads="1"/>
          </p:cNvSpPr>
          <p:nvPr/>
        </p:nvSpPr>
        <p:spPr bwMode="auto">
          <a:xfrm>
            <a:off x="2786063" y="37004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21" name="Oval 41"/>
          <p:cNvSpPr>
            <a:spLocks noChangeArrowheads="1"/>
          </p:cNvSpPr>
          <p:nvPr/>
        </p:nvSpPr>
        <p:spPr bwMode="auto">
          <a:xfrm>
            <a:off x="3113088" y="3357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22" name="Oval 42"/>
          <p:cNvSpPr>
            <a:spLocks noChangeArrowheads="1"/>
          </p:cNvSpPr>
          <p:nvPr/>
        </p:nvSpPr>
        <p:spPr bwMode="auto">
          <a:xfrm>
            <a:off x="2554288" y="38306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23" name="Oval 43"/>
          <p:cNvSpPr>
            <a:spLocks noChangeArrowheads="1"/>
          </p:cNvSpPr>
          <p:nvPr/>
        </p:nvSpPr>
        <p:spPr bwMode="auto">
          <a:xfrm>
            <a:off x="2881313" y="3487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24" name="Oval 44"/>
          <p:cNvSpPr>
            <a:spLocks noChangeArrowheads="1"/>
          </p:cNvSpPr>
          <p:nvPr/>
        </p:nvSpPr>
        <p:spPr bwMode="auto">
          <a:xfrm>
            <a:off x="2217738" y="35131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25" name="Oval 45"/>
          <p:cNvSpPr>
            <a:spLocks noChangeArrowheads="1"/>
          </p:cNvSpPr>
          <p:nvPr/>
        </p:nvSpPr>
        <p:spPr bwMode="auto">
          <a:xfrm>
            <a:off x="2544763" y="3170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26" name="Oval 46"/>
          <p:cNvSpPr>
            <a:spLocks noChangeArrowheads="1"/>
          </p:cNvSpPr>
          <p:nvPr/>
        </p:nvSpPr>
        <p:spPr bwMode="auto">
          <a:xfrm>
            <a:off x="2271713" y="32432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27" name="Oval 47"/>
          <p:cNvSpPr>
            <a:spLocks noChangeArrowheads="1"/>
          </p:cNvSpPr>
          <p:nvPr/>
        </p:nvSpPr>
        <p:spPr bwMode="auto">
          <a:xfrm>
            <a:off x="2598738" y="29003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28" name="Oval 48"/>
          <p:cNvSpPr>
            <a:spLocks noChangeArrowheads="1"/>
          </p:cNvSpPr>
          <p:nvPr/>
        </p:nvSpPr>
        <p:spPr bwMode="auto">
          <a:xfrm>
            <a:off x="2033588" y="4357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29" name="Oval 49"/>
          <p:cNvSpPr>
            <a:spLocks noChangeArrowheads="1"/>
          </p:cNvSpPr>
          <p:nvPr/>
        </p:nvSpPr>
        <p:spPr bwMode="auto">
          <a:xfrm>
            <a:off x="2360613" y="4014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30" name="Oval 50"/>
          <p:cNvSpPr>
            <a:spLocks noChangeArrowheads="1"/>
          </p:cNvSpPr>
          <p:nvPr/>
        </p:nvSpPr>
        <p:spPr bwMode="auto">
          <a:xfrm>
            <a:off x="2249488" y="45735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31" name="Oval 51"/>
          <p:cNvSpPr>
            <a:spLocks noChangeArrowheads="1"/>
          </p:cNvSpPr>
          <p:nvPr/>
        </p:nvSpPr>
        <p:spPr bwMode="auto">
          <a:xfrm>
            <a:off x="2576513" y="4230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32" name="Oval 52"/>
          <p:cNvSpPr>
            <a:spLocks noChangeArrowheads="1"/>
          </p:cNvSpPr>
          <p:nvPr/>
        </p:nvSpPr>
        <p:spPr bwMode="auto">
          <a:xfrm>
            <a:off x="2017713" y="4703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33" name="Oval 53"/>
          <p:cNvSpPr>
            <a:spLocks noChangeArrowheads="1"/>
          </p:cNvSpPr>
          <p:nvPr/>
        </p:nvSpPr>
        <p:spPr bwMode="auto">
          <a:xfrm>
            <a:off x="2344738" y="4360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34" name="Oval 54"/>
          <p:cNvSpPr>
            <a:spLocks noChangeArrowheads="1"/>
          </p:cNvSpPr>
          <p:nvPr/>
        </p:nvSpPr>
        <p:spPr bwMode="auto">
          <a:xfrm>
            <a:off x="1681163" y="43862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35" name="Oval 55"/>
          <p:cNvSpPr>
            <a:spLocks noChangeArrowheads="1"/>
          </p:cNvSpPr>
          <p:nvPr/>
        </p:nvSpPr>
        <p:spPr bwMode="auto">
          <a:xfrm>
            <a:off x="2008188" y="40433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36" name="Oval 56"/>
          <p:cNvSpPr>
            <a:spLocks noChangeArrowheads="1"/>
          </p:cNvSpPr>
          <p:nvPr/>
        </p:nvSpPr>
        <p:spPr bwMode="auto">
          <a:xfrm>
            <a:off x="1735138" y="41163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37" name="Oval 57"/>
          <p:cNvSpPr>
            <a:spLocks noChangeArrowheads="1"/>
          </p:cNvSpPr>
          <p:nvPr/>
        </p:nvSpPr>
        <p:spPr bwMode="auto">
          <a:xfrm>
            <a:off x="2062163" y="37734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38" name="Oval 58"/>
          <p:cNvSpPr>
            <a:spLocks noChangeArrowheads="1"/>
          </p:cNvSpPr>
          <p:nvPr/>
        </p:nvSpPr>
        <p:spPr bwMode="auto">
          <a:xfrm>
            <a:off x="4719638" y="4240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39" name="Oval 59"/>
          <p:cNvSpPr>
            <a:spLocks noChangeArrowheads="1"/>
          </p:cNvSpPr>
          <p:nvPr/>
        </p:nvSpPr>
        <p:spPr bwMode="auto">
          <a:xfrm>
            <a:off x="2039938" y="51038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40" name="Oval 60"/>
          <p:cNvSpPr>
            <a:spLocks noChangeArrowheads="1"/>
          </p:cNvSpPr>
          <p:nvPr/>
        </p:nvSpPr>
        <p:spPr bwMode="auto">
          <a:xfrm>
            <a:off x="2227263" y="47863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41" name="Oval 61"/>
          <p:cNvSpPr>
            <a:spLocks noChangeArrowheads="1"/>
          </p:cNvSpPr>
          <p:nvPr/>
        </p:nvSpPr>
        <p:spPr bwMode="auto">
          <a:xfrm>
            <a:off x="750888" y="5084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42" name="Oval 62"/>
          <p:cNvSpPr>
            <a:spLocks noChangeArrowheads="1"/>
          </p:cNvSpPr>
          <p:nvPr/>
        </p:nvSpPr>
        <p:spPr bwMode="auto">
          <a:xfrm>
            <a:off x="1535113" y="41703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43" name="Oval 63"/>
          <p:cNvSpPr>
            <a:spLocks noChangeArrowheads="1"/>
          </p:cNvSpPr>
          <p:nvPr/>
        </p:nvSpPr>
        <p:spPr bwMode="auto">
          <a:xfrm>
            <a:off x="3443288" y="3843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44" name="Oval 64"/>
          <p:cNvSpPr>
            <a:spLocks noChangeArrowheads="1"/>
          </p:cNvSpPr>
          <p:nvPr/>
        </p:nvSpPr>
        <p:spPr bwMode="auto">
          <a:xfrm>
            <a:off x="3770313" y="3500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45" name="Oval 65"/>
          <p:cNvSpPr>
            <a:spLocks noChangeArrowheads="1"/>
          </p:cNvSpPr>
          <p:nvPr/>
        </p:nvSpPr>
        <p:spPr bwMode="auto">
          <a:xfrm>
            <a:off x="3659188" y="4059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46" name="Oval 66"/>
          <p:cNvSpPr>
            <a:spLocks noChangeArrowheads="1"/>
          </p:cNvSpPr>
          <p:nvPr/>
        </p:nvSpPr>
        <p:spPr bwMode="auto">
          <a:xfrm>
            <a:off x="3986213" y="3716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47" name="Oval 67"/>
          <p:cNvSpPr>
            <a:spLocks noChangeArrowheads="1"/>
          </p:cNvSpPr>
          <p:nvPr/>
        </p:nvSpPr>
        <p:spPr bwMode="auto">
          <a:xfrm>
            <a:off x="3427413" y="41894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48" name="Oval 68"/>
          <p:cNvSpPr>
            <a:spLocks noChangeArrowheads="1"/>
          </p:cNvSpPr>
          <p:nvPr/>
        </p:nvSpPr>
        <p:spPr bwMode="auto">
          <a:xfrm>
            <a:off x="3754438" y="38465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49" name="Oval 69"/>
          <p:cNvSpPr>
            <a:spLocks noChangeArrowheads="1"/>
          </p:cNvSpPr>
          <p:nvPr/>
        </p:nvSpPr>
        <p:spPr bwMode="auto">
          <a:xfrm>
            <a:off x="3090863" y="38719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50" name="Oval 70"/>
          <p:cNvSpPr>
            <a:spLocks noChangeArrowheads="1"/>
          </p:cNvSpPr>
          <p:nvPr/>
        </p:nvSpPr>
        <p:spPr bwMode="auto">
          <a:xfrm>
            <a:off x="3417888" y="35290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51" name="Oval 71"/>
          <p:cNvSpPr>
            <a:spLocks noChangeArrowheads="1"/>
          </p:cNvSpPr>
          <p:nvPr/>
        </p:nvSpPr>
        <p:spPr bwMode="auto">
          <a:xfrm>
            <a:off x="3144838" y="36020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52" name="Oval 72"/>
          <p:cNvSpPr>
            <a:spLocks noChangeArrowheads="1"/>
          </p:cNvSpPr>
          <p:nvPr/>
        </p:nvSpPr>
        <p:spPr bwMode="auto">
          <a:xfrm>
            <a:off x="3471863" y="32591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53" name="Oval 73"/>
          <p:cNvSpPr>
            <a:spLocks noChangeArrowheads="1"/>
          </p:cNvSpPr>
          <p:nvPr/>
        </p:nvSpPr>
        <p:spPr bwMode="auto">
          <a:xfrm>
            <a:off x="2906713" y="47164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54" name="Oval 74"/>
          <p:cNvSpPr>
            <a:spLocks noChangeArrowheads="1"/>
          </p:cNvSpPr>
          <p:nvPr/>
        </p:nvSpPr>
        <p:spPr bwMode="auto">
          <a:xfrm>
            <a:off x="3233738" y="4373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55" name="Oval 75"/>
          <p:cNvSpPr>
            <a:spLocks noChangeArrowheads="1"/>
          </p:cNvSpPr>
          <p:nvPr/>
        </p:nvSpPr>
        <p:spPr bwMode="auto">
          <a:xfrm>
            <a:off x="3122613" y="49323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56" name="Oval 76"/>
          <p:cNvSpPr>
            <a:spLocks noChangeArrowheads="1"/>
          </p:cNvSpPr>
          <p:nvPr/>
        </p:nvSpPr>
        <p:spPr bwMode="auto">
          <a:xfrm>
            <a:off x="3449638" y="45894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57" name="Oval 77"/>
          <p:cNvSpPr>
            <a:spLocks noChangeArrowheads="1"/>
          </p:cNvSpPr>
          <p:nvPr/>
        </p:nvSpPr>
        <p:spPr bwMode="auto">
          <a:xfrm>
            <a:off x="2890838" y="50625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58" name="Oval 78"/>
          <p:cNvSpPr>
            <a:spLocks noChangeArrowheads="1"/>
          </p:cNvSpPr>
          <p:nvPr/>
        </p:nvSpPr>
        <p:spPr bwMode="auto">
          <a:xfrm>
            <a:off x="3217863" y="47196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59" name="Oval 79"/>
          <p:cNvSpPr>
            <a:spLocks noChangeArrowheads="1"/>
          </p:cNvSpPr>
          <p:nvPr/>
        </p:nvSpPr>
        <p:spPr bwMode="auto">
          <a:xfrm>
            <a:off x="2554288" y="47450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60" name="Oval 80"/>
          <p:cNvSpPr>
            <a:spLocks noChangeArrowheads="1"/>
          </p:cNvSpPr>
          <p:nvPr/>
        </p:nvSpPr>
        <p:spPr bwMode="auto">
          <a:xfrm>
            <a:off x="2881313" y="44021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61" name="Oval 81"/>
          <p:cNvSpPr>
            <a:spLocks noChangeArrowheads="1"/>
          </p:cNvSpPr>
          <p:nvPr/>
        </p:nvSpPr>
        <p:spPr bwMode="auto">
          <a:xfrm>
            <a:off x="2608263" y="44751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62" name="Oval 82"/>
          <p:cNvSpPr>
            <a:spLocks noChangeArrowheads="1"/>
          </p:cNvSpPr>
          <p:nvPr/>
        </p:nvSpPr>
        <p:spPr bwMode="auto">
          <a:xfrm>
            <a:off x="2935288" y="41322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63" name="Oval 83"/>
          <p:cNvSpPr>
            <a:spLocks noChangeArrowheads="1"/>
          </p:cNvSpPr>
          <p:nvPr/>
        </p:nvSpPr>
        <p:spPr bwMode="auto">
          <a:xfrm>
            <a:off x="4792663" y="39258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64" name="Oval 84"/>
          <p:cNvSpPr>
            <a:spLocks noChangeArrowheads="1"/>
          </p:cNvSpPr>
          <p:nvPr/>
        </p:nvSpPr>
        <p:spPr bwMode="auto">
          <a:xfrm>
            <a:off x="4560888" y="4056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65" name="Oval 85"/>
          <p:cNvSpPr>
            <a:spLocks noChangeArrowheads="1"/>
          </p:cNvSpPr>
          <p:nvPr/>
        </p:nvSpPr>
        <p:spPr bwMode="auto">
          <a:xfrm>
            <a:off x="4040188" y="4583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66" name="Oval 86"/>
          <p:cNvSpPr>
            <a:spLocks noChangeArrowheads="1"/>
          </p:cNvSpPr>
          <p:nvPr/>
        </p:nvSpPr>
        <p:spPr bwMode="auto">
          <a:xfrm>
            <a:off x="4367213" y="4240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67" name="Oval 87"/>
          <p:cNvSpPr>
            <a:spLocks noChangeArrowheads="1"/>
          </p:cNvSpPr>
          <p:nvPr/>
        </p:nvSpPr>
        <p:spPr bwMode="auto">
          <a:xfrm>
            <a:off x="4256088" y="47990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68" name="Oval 88"/>
          <p:cNvSpPr>
            <a:spLocks noChangeArrowheads="1"/>
          </p:cNvSpPr>
          <p:nvPr/>
        </p:nvSpPr>
        <p:spPr bwMode="auto">
          <a:xfrm>
            <a:off x="4583113" y="4456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69" name="Oval 89"/>
          <p:cNvSpPr>
            <a:spLocks noChangeArrowheads="1"/>
          </p:cNvSpPr>
          <p:nvPr/>
        </p:nvSpPr>
        <p:spPr bwMode="auto">
          <a:xfrm>
            <a:off x="4024313" y="49291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70" name="Oval 90"/>
          <p:cNvSpPr>
            <a:spLocks noChangeArrowheads="1"/>
          </p:cNvSpPr>
          <p:nvPr/>
        </p:nvSpPr>
        <p:spPr bwMode="auto">
          <a:xfrm>
            <a:off x="4351338" y="45862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71" name="Oval 91"/>
          <p:cNvSpPr>
            <a:spLocks noChangeArrowheads="1"/>
          </p:cNvSpPr>
          <p:nvPr/>
        </p:nvSpPr>
        <p:spPr bwMode="auto">
          <a:xfrm>
            <a:off x="3687763" y="4611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72" name="Oval 92"/>
          <p:cNvSpPr>
            <a:spLocks noChangeArrowheads="1"/>
          </p:cNvSpPr>
          <p:nvPr/>
        </p:nvSpPr>
        <p:spPr bwMode="auto">
          <a:xfrm>
            <a:off x="4014788" y="4268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73" name="Oval 93"/>
          <p:cNvSpPr>
            <a:spLocks noChangeArrowheads="1"/>
          </p:cNvSpPr>
          <p:nvPr/>
        </p:nvSpPr>
        <p:spPr bwMode="auto">
          <a:xfrm>
            <a:off x="3741738" y="43418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74" name="Oval 94"/>
          <p:cNvSpPr>
            <a:spLocks noChangeArrowheads="1"/>
          </p:cNvSpPr>
          <p:nvPr/>
        </p:nvSpPr>
        <p:spPr bwMode="auto">
          <a:xfrm>
            <a:off x="4068763" y="39989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75" name="Oval 95"/>
          <p:cNvSpPr>
            <a:spLocks noChangeArrowheads="1"/>
          </p:cNvSpPr>
          <p:nvPr/>
        </p:nvSpPr>
        <p:spPr bwMode="auto">
          <a:xfrm>
            <a:off x="3503613" y="5456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76" name="Oval 96"/>
          <p:cNvSpPr>
            <a:spLocks noChangeArrowheads="1"/>
          </p:cNvSpPr>
          <p:nvPr/>
        </p:nvSpPr>
        <p:spPr bwMode="auto">
          <a:xfrm>
            <a:off x="3830638" y="5113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77" name="Oval 97"/>
          <p:cNvSpPr>
            <a:spLocks noChangeArrowheads="1"/>
          </p:cNvSpPr>
          <p:nvPr/>
        </p:nvSpPr>
        <p:spPr bwMode="auto">
          <a:xfrm>
            <a:off x="3719513" y="56721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78" name="Oval 98"/>
          <p:cNvSpPr>
            <a:spLocks noChangeArrowheads="1"/>
          </p:cNvSpPr>
          <p:nvPr/>
        </p:nvSpPr>
        <p:spPr bwMode="auto">
          <a:xfrm>
            <a:off x="4046538" y="5329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79" name="Oval 99"/>
          <p:cNvSpPr>
            <a:spLocks noChangeArrowheads="1"/>
          </p:cNvSpPr>
          <p:nvPr/>
        </p:nvSpPr>
        <p:spPr bwMode="auto">
          <a:xfrm>
            <a:off x="2735263" y="39258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80" name="Oval 100"/>
          <p:cNvSpPr>
            <a:spLocks noChangeArrowheads="1"/>
          </p:cNvSpPr>
          <p:nvPr/>
        </p:nvSpPr>
        <p:spPr bwMode="auto">
          <a:xfrm>
            <a:off x="3814763" y="54594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81" name="Oval 101"/>
          <p:cNvSpPr>
            <a:spLocks noChangeArrowheads="1"/>
          </p:cNvSpPr>
          <p:nvPr/>
        </p:nvSpPr>
        <p:spPr bwMode="auto">
          <a:xfrm>
            <a:off x="3151188" y="54848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82" name="Oval 102"/>
          <p:cNvSpPr>
            <a:spLocks noChangeArrowheads="1"/>
          </p:cNvSpPr>
          <p:nvPr/>
        </p:nvSpPr>
        <p:spPr bwMode="auto">
          <a:xfrm>
            <a:off x="3478213" y="51419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83" name="Oval 103"/>
          <p:cNvSpPr>
            <a:spLocks noChangeArrowheads="1"/>
          </p:cNvSpPr>
          <p:nvPr/>
        </p:nvSpPr>
        <p:spPr bwMode="auto">
          <a:xfrm>
            <a:off x="3205163" y="52149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84" name="Oval 104"/>
          <p:cNvSpPr>
            <a:spLocks noChangeArrowheads="1"/>
          </p:cNvSpPr>
          <p:nvPr/>
        </p:nvSpPr>
        <p:spPr bwMode="auto">
          <a:xfrm>
            <a:off x="3532188" y="48720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85" name="Oval 105"/>
          <p:cNvSpPr>
            <a:spLocks noChangeArrowheads="1"/>
          </p:cNvSpPr>
          <p:nvPr/>
        </p:nvSpPr>
        <p:spPr bwMode="auto">
          <a:xfrm>
            <a:off x="6523038" y="23225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86" name="Oval 106"/>
          <p:cNvSpPr>
            <a:spLocks noChangeArrowheads="1"/>
          </p:cNvSpPr>
          <p:nvPr/>
        </p:nvSpPr>
        <p:spPr bwMode="auto">
          <a:xfrm>
            <a:off x="6497638" y="20081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87" name="Oval 107"/>
          <p:cNvSpPr>
            <a:spLocks noChangeArrowheads="1"/>
          </p:cNvSpPr>
          <p:nvPr/>
        </p:nvSpPr>
        <p:spPr bwMode="auto">
          <a:xfrm>
            <a:off x="6202363" y="34115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88" name="Oval 108"/>
          <p:cNvSpPr>
            <a:spLocks noChangeArrowheads="1"/>
          </p:cNvSpPr>
          <p:nvPr/>
        </p:nvSpPr>
        <p:spPr bwMode="auto">
          <a:xfrm>
            <a:off x="6529388" y="30686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89" name="Oval 109"/>
          <p:cNvSpPr>
            <a:spLocks noChangeArrowheads="1"/>
          </p:cNvSpPr>
          <p:nvPr/>
        </p:nvSpPr>
        <p:spPr bwMode="auto">
          <a:xfrm>
            <a:off x="5970588" y="35417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90" name="Oval 110"/>
          <p:cNvSpPr>
            <a:spLocks noChangeArrowheads="1"/>
          </p:cNvSpPr>
          <p:nvPr/>
        </p:nvSpPr>
        <p:spPr bwMode="auto">
          <a:xfrm>
            <a:off x="6297613" y="31988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91" name="Oval 111"/>
          <p:cNvSpPr>
            <a:spLocks noChangeArrowheads="1"/>
          </p:cNvSpPr>
          <p:nvPr/>
        </p:nvSpPr>
        <p:spPr bwMode="auto">
          <a:xfrm>
            <a:off x="5449888" y="4068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92" name="Oval 112"/>
          <p:cNvSpPr>
            <a:spLocks noChangeArrowheads="1"/>
          </p:cNvSpPr>
          <p:nvPr/>
        </p:nvSpPr>
        <p:spPr bwMode="auto">
          <a:xfrm>
            <a:off x="5776913" y="3725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93" name="Oval 113"/>
          <p:cNvSpPr>
            <a:spLocks noChangeArrowheads="1"/>
          </p:cNvSpPr>
          <p:nvPr/>
        </p:nvSpPr>
        <p:spPr bwMode="auto">
          <a:xfrm>
            <a:off x="5665788" y="42846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94" name="Oval 114"/>
          <p:cNvSpPr>
            <a:spLocks noChangeArrowheads="1"/>
          </p:cNvSpPr>
          <p:nvPr/>
        </p:nvSpPr>
        <p:spPr bwMode="auto">
          <a:xfrm>
            <a:off x="5992813" y="3941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95" name="Oval 115"/>
          <p:cNvSpPr>
            <a:spLocks noChangeArrowheads="1"/>
          </p:cNvSpPr>
          <p:nvPr/>
        </p:nvSpPr>
        <p:spPr bwMode="auto">
          <a:xfrm>
            <a:off x="5434013" y="44148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96" name="Oval 116"/>
          <p:cNvSpPr>
            <a:spLocks noChangeArrowheads="1"/>
          </p:cNvSpPr>
          <p:nvPr/>
        </p:nvSpPr>
        <p:spPr bwMode="auto">
          <a:xfrm>
            <a:off x="5761038" y="40719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97" name="Oval 117"/>
          <p:cNvSpPr>
            <a:spLocks noChangeArrowheads="1"/>
          </p:cNvSpPr>
          <p:nvPr/>
        </p:nvSpPr>
        <p:spPr bwMode="auto">
          <a:xfrm>
            <a:off x="5097463" y="4097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98" name="Oval 118"/>
          <p:cNvSpPr>
            <a:spLocks noChangeArrowheads="1"/>
          </p:cNvSpPr>
          <p:nvPr/>
        </p:nvSpPr>
        <p:spPr bwMode="auto">
          <a:xfrm>
            <a:off x="4913313" y="49418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399" name="Oval 119"/>
          <p:cNvSpPr>
            <a:spLocks noChangeArrowheads="1"/>
          </p:cNvSpPr>
          <p:nvPr/>
        </p:nvSpPr>
        <p:spPr bwMode="auto">
          <a:xfrm>
            <a:off x="5240338" y="45989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00" name="Oval 120"/>
          <p:cNvSpPr>
            <a:spLocks noChangeArrowheads="1"/>
          </p:cNvSpPr>
          <p:nvPr/>
        </p:nvSpPr>
        <p:spPr bwMode="auto">
          <a:xfrm>
            <a:off x="5129213" y="5157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01" name="Oval 121"/>
          <p:cNvSpPr>
            <a:spLocks noChangeArrowheads="1"/>
          </p:cNvSpPr>
          <p:nvPr/>
        </p:nvSpPr>
        <p:spPr bwMode="auto">
          <a:xfrm>
            <a:off x="5456238" y="48148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02" name="Oval 122"/>
          <p:cNvSpPr>
            <a:spLocks noChangeArrowheads="1"/>
          </p:cNvSpPr>
          <p:nvPr/>
        </p:nvSpPr>
        <p:spPr bwMode="auto">
          <a:xfrm>
            <a:off x="5224463" y="4945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03" name="Oval 123"/>
          <p:cNvSpPr>
            <a:spLocks noChangeArrowheads="1"/>
          </p:cNvSpPr>
          <p:nvPr/>
        </p:nvSpPr>
        <p:spPr bwMode="auto">
          <a:xfrm>
            <a:off x="4887913" y="4627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04" name="Oval 124"/>
          <p:cNvSpPr>
            <a:spLocks noChangeArrowheads="1"/>
          </p:cNvSpPr>
          <p:nvPr/>
        </p:nvSpPr>
        <p:spPr bwMode="auto">
          <a:xfrm>
            <a:off x="4941888" y="4357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05" name="Oval 125"/>
          <p:cNvSpPr>
            <a:spLocks noChangeArrowheads="1"/>
          </p:cNvSpPr>
          <p:nvPr/>
        </p:nvSpPr>
        <p:spPr bwMode="auto">
          <a:xfrm>
            <a:off x="7104063" y="34083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06" name="Oval 126"/>
          <p:cNvSpPr>
            <a:spLocks noChangeArrowheads="1"/>
          </p:cNvSpPr>
          <p:nvPr/>
        </p:nvSpPr>
        <p:spPr bwMode="auto">
          <a:xfrm>
            <a:off x="6767513" y="3090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07" name="Oval 127"/>
          <p:cNvSpPr>
            <a:spLocks noChangeArrowheads="1"/>
          </p:cNvSpPr>
          <p:nvPr/>
        </p:nvSpPr>
        <p:spPr bwMode="auto">
          <a:xfrm>
            <a:off x="6583363" y="39354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08" name="Oval 128"/>
          <p:cNvSpPr>
            <a:spLocks noChangeArrowheads="1"/>
          </p:cNvSpPr>
          <p:nvPr/>
        </p:nvSpPr>
        <p:spPr bwMode="auto">
          <a:xfrm>
            <a:off x="6910388" y="35925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09" name="Oval 129"/>
          <p:cNvSpPr>
            <a:spLocks noChangeArrowheads="1"/>
          </p:cNvSpPr>
          <p:nvPr/>
        </p:nvSpPr>
        <p:spPr bwMode="auto">
          <a:xfrm>
            <a:off x="6799263" y="41513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10" name="Oval 130"/>
          <p:cNvSpPr>
            <a:spLocks noChangeArrowheads="1"/>
          </p:cNvSpPr>
          <p:nvPr/>
        </p:nvSpPr>
        <p:spPr bwMode="auto">
          <a:xfrm>
            <a:off x="7126288" y="38084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11" name="Oval 131"/>
          <p:cNvSpPr>
            <a:spLocks noChangeArrowheads="1"/>
          </p:cNvSpPr>
          <p:nvPr/>
        </p:nvSpPr>
        <p:spPr bwMode="auto">
          <a:xfrm>
            <a:off x="6567488" y="42814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12" name="Oval 132"/>
          <p:cNvSpPr>
            <a:spLocks noChangeArrowheads="1"/>
          </p:cNvSpPr>
          <p:nvPr/>
        </p:nvSpPr>
        <p:spPr bwMode="auto">
          <a:xfrm>
            <a:off x="6894513" y="39385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13" name="Oval 133"/>
          <p:cNvSpPr>
            <a:spLocks noChangeArrowheads="1"/>
          </p:cNvSpPr>
          <p:nvPr/>
        </p:nvSpPr>
        <p:spPr bwMode="auto">
          <a:xfrm>
            <a:off x="6230938" y="39639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14" name="Oval 134"/>
          <p:cNvSpPr>
            <a:spLocks noChangeArrowheads="1"/>
          </p:cNvSpPr>
          <p:nvPr/>
        </p:nvSpPr>
        <p:spPr bwMode="auto">
          <a:xfrm>
            <a:off x="6557963" y="3621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15" name="Oval 135"/>
          <p:cNvSpPr>
            <a:spLocks noChangeArrowheads="1"/>
          </p:cNvSpPr>
          <p:nvPr/>
        </p:nvSpPr>
        <p:spPr bwMode="auto">
          <a:xfrm>
            <a:off x="6284913" y="3694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16" name="Oval 136"/>
          <p:cNvSpPr>
            <a:spLocks noChangeArrowheads="1"/>
          </p:cNvSpPr>
          <p:nvPr/>
        </p:nvSpPr>
        <p:spPr bwMode="auto">
          <a:xfrm>
            <a:off x="6611938" y="3351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17" name="Oval 137"/>
          <p:cNvSpPr>
            <a:spLocks noChangeArrowheads="1"/>
          </p:cNvSpPr>
          <p:nvPr/>
        </p:nvSpPr>
        <p:spPr bwMode="auto">
          <a:xfrm>
            <a:off x="6046788" y="48085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18" name="Oval 138"/>
          <p:cNvSpPr>
            <a:spLocks noChangeArrowheads="1"/>
          </p:cNvSpPr>
          <p:nvPr/>
        </p:nvSpPr>
        <p:spPr bwMode="auto">
          <a:xfrm>
            <a:off x="6373813" y="44656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19" name="Oval 139"/>
          <p:cNvSpPr>
            <a:spLocks noChangeArrowheads="1"/>
          </p:cNvSpPr>
          <p:nvPr/>
        </p:nvSpPr>
        <p:spPr bwMode="auto">
          <a:xfrm>
            <a:off x="6589713" y="46815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20" name="Oval 140"/>
          <p:cNvSpPr>
            <a:spLocks noChangeArrowheads="1"/>
          </p:cNvSpPr>
          <p:nvPr/>
        </p:nvSpPr>
        <p:spPr bwMode="auto">
          <a:xfrm>
            <a:off x="5916613" y="50593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21" name="Oval 141"/>
          <p:cNvSpPr>
            <a:spLocks noChangeArrowheads="1"/>
          </p:cNvSpPr>
          <p:nvPr/>
        </p:nvSpPr>
        <p:spPr bwMode="auto">
          <a:xfrm>
            <a:off x="5694363" y="4837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22" name="Oval 142"/>
          <p:cNvSpPr>
            <a:spLocks noChangeArrowheads="1"/>
          </p:cNvSpPr>
          <p:nvPr/>
        </p:nvSpPr>
        <p:spPr bwMode="auto">
          <a:xfrm>
            <a:off x="6021388" y="4494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23" name="Oval 143"/>
          <p:cNvSpPr>
            <a:spLocks noChangeArrowheads="1"/>
          </p:cNvSpPr>
          <p:nvPr/>
        </p:nvSpPr>
        <p:spPr bwMode="auto">
          <a:xfrm>
            <a:off x="5748338" y="4567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24" name="Oval 144"/>
          <p:cNvSpPr>
            <a:spLocks noChangeArrowheads="1"/>
          </p:cNvSpPr>
          <p:nvPr/>
        </p:nvSpPr>
        <p:spPr bwMode="auto">
          <a:xfrm>
            <a:off x="6075363" y="4224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25" name="Oval 145"/>
          <p:cNvSpPr>
            <a:spLocks noChangeArrowheads="1"/>
          </p:cNvSpPr>
          <p:nvPr/>
        </p:nvSpPr>
        <p:spPr bwMode="auto">
          <a:xfrm>
            <a:off x="5510213" y="56816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26" name="Oval 146"/>
          <p:cNvSpPr>
            <a:spLocks noChangeArrowheads="1"/>
          </p:cNvSpPr>
          <p:nvPr/>
        </p:nvSpPr>
        <p:spPr bwMode="auto">
          <a:xfrm>
            <a:off x="5722938" y="5272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27" name="Oval 147"/>
          <p:cNvSpPr>
            <a:spLocks noChangeArrowheads="1"/>
          </p:cNvSpPr>
          <p:nvPr/>
        </p:nvSpPr>
        <p:spPr bwMode="auto">
          <a:xfrm>
            <a:off x="5726113" y="5897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28" name="Oval 148"/>
          <p:cNvSpPr>
            <a:spLocks noChangeArrowheads="1"/>
          </p:cNvSpPr>
          <p:nvPr/>
        </p:nvSpPr>
        <p:spPr bwMode="auto">
          <a:xfrm>
            <a:off x="6764338" y="4456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29" name="Oval 149"/>
          <p:cNvSpPr>
            <a:spLocks noChangeArrowheads="1"/>
          </p:cNvSpPr>
          <p:nvPr/>
        </p:nvSpPr>
        <p:spPr bwMode="auto">
          <a:xfrm>
            <a:off x="5484813" y="5367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30" name="Oval 150"/>
          <p:cNvSpPr>
            <a:spLocks noChangeArrowheads="1"/>
          </p:cNvSpPr>
          <p:nvPr/>
        </p:nvSpPr>
        <p:spPr bwMode="auto">
          <a:xfrm>
            <a:off x="5538788" y="50974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31" name="Oval 151"/>
          <p:cNvSpPr>
            <a:spLocks noChangeArrowheads="1"/>
          </p:cNvSpPr>
          <p:nvPr/>
        </p:nvSpPr>
        <p:spPr bwMode="auto">
          <a:xfrm>
            <a:off x="7304088" y="39671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32" name="Oval 152"/>
          <p:cNvSpPr>
            <a:spLocks noChangeArrowheads="1"/>
          </p:cNvSpPr>
          <p:nvPr/>
        </p:nvSpPr>
        <p:spPr bwMode="auto">
          <a:xfrm>
            <a:off x="6853238" y="33258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33" name="Oval 153"/>
          <p:cNvSpPr>
            <a:spLocks noChangeArrowheads="1"/>
          </p:cNvSpPr>
          <p:nvPr/>
        </p:nvSpPr>
        <p:spPr bwMode="auto">
          <a:xfrm>
            <a:off x="6970713" y="42814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34" name="Oval 154"/>
          <p:cNvSpPr>
            <a:spLocks noChangeArrowheads="1"/>
          </p:cNvSpPr>
          <p:nvPr/>
        </p:nvSpPr>
        <p:spPr bwMode="auto">
          <a:xfrm>
            <a:off x="3678238" y="5278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35" name="Oval 155"/>
          <p:cNvSpPr>
            <a:spLocks noChangeArrowheads="1"/>
          </p:cNvSpPr>
          <p:nvPr/>
        </p:nvSpPr>
        <p:spPr bwMode="auto">
          <a:xfrm>
            <a:off x="4151313" y="5122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36" name="Oval 156"/>
          <p:cNvSpPr>
            <a:spLocks noChangeArrowheads="1"/>
          </p:cNvSpPr>
          <p:nvPr/>
        </p:nvSpPr>
        <p:spPr bwMode="auto">
          <a:xfrm>
            <a:off x="2341563" y="5580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37" name="Oval 157"/>
          <p:cNvSpPr>
            <a:spLocks noChangeArrowheads="1"/>
          </p:cNvSpPr>
          <p:nvPr/>
        </p:nvSpPr>
        <p:spPr bwMode="auto">
          <a:xfrm>
            <a:off x="2668588" y="52371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38" name="Oval 158"/>
          <p:cNvSpPr>
            <a:spLocks noChangeArrowheads="1"/>
          </p:cNvSpPr>
          <p:nvPr/>
        </p:nvSpPr>
        <p:spPr bwMode="auto">
          <a:xfrm>
            <a:off x="2557463" y="57959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39" name="Oval 159"/>
          <p:cNvSpPr>
            <a:spLocks noChangeArrowheads="1"/>
          </p:cNvSpPr>
          <p:nvPr/>
        </p:nvSpPr>
        <p:spPr bwMode="auto">
          <a:xfrm>
            <a:off x="2884488" y="5453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40" name="Oval 160"/>
          <p:cNvSpPr>
            <a:spLocks noChangeArrowheads="1"/>
          </p:cNvSpPr>
          <p:nvPr/>
        </p:nvSpPr>
        <p:spPr bwMode="auto">
          <a:xfrm>
            <a:off x="2652713" y="5583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41" name="Oval 161"/>
          <p:cNvSpPr>
            <a:spLocks noChangeArrowheads="1"/>
          </p:cNvSpPr>
          <p:nvPr/>
        </p:nvSpPr>
        <p:spPr bwMode="auto">
          <a:xfrm>
            <a:off x="2316163" y="5265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42" name="Oval 162"/>
          <p:cNvSpPr>
            <a:spLocks noChangeArrowheads="1"/>
          </p:cNvSpPr>
          <p:nvPr/>
        </p:nvSpPr>
        <p:spPr bwMode="auto">
          <a:xfrm>
            <a:off x="2043113" y="5338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43" name="Oval 163"/>
          <p:cNvSpPr>
            <a:spLocks noChangeArrowheads="1"/>
          </p:cNvSpPr>
          <p:nvPr/>
        </p:nvSpPr>
        <p:spPr bwMode="auto">
          <a:xfrm>
            <a:off x="2370138" y="4995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44" name="Oval 164"/>
          <p:cNvSpPr>
            <a:spLocks noChangeArrowheads="1"/>
          </p:cNvSpPr>
          <p:nvPr/>
        </p:nvSpPr>
        <p:spPr bwMode="auto">
          <a:xfrm>
            <a:off x="2967038" y="57356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45" name="Oval 165"/>
          <p:cNvSpPr>
            <a:spLocks noChangeArrowheads="1"/>
          </p:cNvSpPr>
          <p:nvPr/>
        </p:nvSpPr>
        <p:spPr bwMode="auto">
          <a:xfrm>
            <a:off x="7767638" y="37099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46" name="Oval 166"/>
          <p:cNvSpPr>
            <a:spLocks noChangeArrowheads="1"/>
          </p:cNvSpPr>
          <p:nvPr/>
        </p:nvSpPr>
        <p:spPr bwMode="auto">
          <a:xfrm>
            <a:off x="8066088" y="3367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47" name="Oval 167"/>
          <p:cNvSpPr>
            <a:spLocks noChangeArrowheads="1"/>
          </p:cNvSpPr>
          <p:nvPr/>
        </p:nvSpPr>
        <p:spPr bwMode="auto">
          <a:xfrm>
            <a:off x="7945438" y="39258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48" name="Oval 168"/>
          <p:cNvSpPr>
            <a:spLocks noChangeArrowheads="1"/>
          </p:cNvSpPr>
          <p:nvPr/>
        </p:nvSpPr>
        <p:spPr bwMode="auto">
          <a:xfrm>
            <a:off x="7974013" y="3675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49" name="Oval 169"/>
          <p:cNvSpPr>
            <a:spLocks noChangeArrowheads="1"/>
          </p:cNvSpPr>
          <p:nvPr/>
        </p:nvSpPr>
        <p:spPr bwMode="auto">
          <a:xfrm>
            <a:off x="7415213" y="3738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50" name="Oval 170"/>
          <p:cNvSpPr>
            <a:spLocks noChangeArrowheads="1"/>
          </p:cNvSpPr>
          <p:nvPr/>
        </p:nvSpPr>
        <p:spPr bwMode="auto">
          <a:xfrm>
            <a:off x="7742238" y="33956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51" name="Oval 171"/>
          <p:cNvSpPr>
            <a:spLocks noChangeArrowheads="1"/>
          </p:cNvSpPr>
          <p:nvPr/>
        </p:nvSpPr>
        <p:spPr bwMode="auto">
          <a:xfrm>
            <a:off x="7469188" y="3468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52" name="Oval 172"/>
          <p:cNvSpPr>
            <a:spLocks noChangeArrowheads="1"/>
          </p:cNvSpPr>
          <p:nvPr/>
        </p:nvSpPr>
        <p:spPr bwMode="auto">
          <a:xfrm>
            <a:off x="8062913" y="41640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53" name="Oval 173"/>
          <p:cNvSpPr>
            <a:spLocks noChangeArrowheads="1"/>
          </p:cNvSpPr>
          <p:nvPr/>
        </p:nvSpPr>
        <p:spPr bwMode="auto">
          <a:xfrm>
            <a:off x="7212013" y="45259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54" name="Oval 174"/>
          <p:cNvSpPr>
            <a:spLocks noChangeArrowheads="1"/>
          </p:cNvSpPr>
          <p:nvPr/>
        </p:nvSpPr>
        <p:spPr bwMode="auto">
          <a:xfrm>
            <a:off x="7265988" y="4256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55" name="Oval 175"/>
          <p:cNvSpPr>
            <a:spLocks noChangeArrowheads="1"/>
          </p:cNvSpPr>
          <p:nvPr/>
        </p:nvSpPr>
        <p:spPr bwMode="auto">
          <a:xfrm>
            <a:off x="7593013" y="39131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56" name="Oval 176"/>
          <p:cNvSpPr>
            <a:spLocks noChangeArrowheads="1"/>
          </p:cNvSpPr>
          <p:nvPr/>
        </p:nvSpPr>
        <p:spPr bwMode="auto">
          <a:xfrm>
            <a:off x="6932613" y="4643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57" name="Oval 177"/>
          <p:cNvSpPr>
            <a:spLocks noChangeArrowheads="1"/>
          </p:cNvSpPr>
          <p:nvPr/>
        </p:nvSpPr>
        <p:spPr bwMode="auto">
          <a:xfrm>
            <a:off x="7481888" y="48720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58" name="Oval 178"/>
          <p:cNvSpPr>
            <a:spLocks noChangeArrowheads="1"/>
          </p:cNvSpPr>
          <p:nvPr/>
        </p:nvSpPr>
        <p:spPr bwMode="auto">
          <a:xfrm>
            <a:off x="6367463" y="4183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59" name="Oval 179"/>
          <p:cNvSpPr>
            <a:spLocks noChangeArrowheads="1"/>
          </p:cNvSpPr>
          <p:nvPr/>
        </p:nvSpPr>
        <p:spPr bwMode="auto">
          <a:xfrm>
            <a:off x="7126288" y="4056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60" name="Oval 180"/>
          <p:cNvSpPr>
            <a:spLocks noChangeArrowheads="1"/>
          </p:cNvSpPr>
          <p:nvPr/>
        </p:nvSpPr>
        <p:spPr bwMode="auto">
          <a:xfrm>
            <a:off x="7951788" y="3224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61" name="Oval 181"/>
          <p:cNvSpPr>
            <a:spLocks noChangeArrowheads="1"/>
          </p:cNvSpPr>
          <p:nvPr/>
        </p:nvSpPr>
        <p:spPr bwMode="auto">
          <a:xfrm>
            <a:off x="7491413" y="4630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62" name="Oval 182"/>
          <p:cNvSpPr>
            <a:spLocks noChangeArrowheads="1"/>
          </p:cNvSpPr>
          <p:nvPr/>
        </p:nvSpPr>
        <p:spPr bwMode="auto">
          <a:xfrm>
            <a:off x="7783513" y="4103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63" name="Oval 183"/>
          <p:cNvSpPr>
            <a:spLocks noChangeArrowheads="1"/>
          </p:cNvSpPr>
          <p:nvPr/>
        </p:nvSpPr>
        <p:spPr bwMode="auto">
          <a:xfrm>
            <a:off x="5014913" y="1328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64" name="Oval 184"/>
          <p:cNvSpPr>
            <a:spLocks noChangeArrowheads="1"/>
          </p:cNvSpPr>
          <p:nvPr/>
        </p:nvSpPr>
        <p:spPr bwMode="auto">
          <a:xfrm>
            <a:off x="3738563" y="2201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65" name="Oval 185"/>
          <p:cNvSpPr>
            <a:spLocks noChangeArrowheads="1"/>
          </p:cNvSpPr>
          <p:nvPr/>
        </p:nvSpPr>
        <p:spPr bwMode="auto">
          <a:xfrm>
            <a:off x="4687888" y="19129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66" name="Oval 186"/>
          <p:cNvSpPr>
            <a:spLocks noChangeArrowheads="1"/>
          </p:cNvSpPr>
          <p:nvPr/>
        </p:nvSpPr>
        <p:spPr bwMode="auto">
          <a:xfrm>
            <a:off x="3433763" y="22685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67" name="Oval 187"/>
          <p:cNvSpPr>
            <a:spLocks noChangeArrowheads="1"/>
          </p:cNvSpPr>
          <p:nvPr/>
        </p:nvSpPr>
        <p:spPr bwMode="auto">
          <a:xfrm>
            <a:off x="3649663" y="2484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68" name="Oval 188"/>
          <p:cNvSpPr>
            <a:spLocks noChangeArrowheads="1"/>
          </p:cNvSpPr>
          <p:nvPr/>
        </p:nvSpPr>
        <p:spPr bwMode="auto">
          <a:xfrm>
            <a:off x="3417888" y="26146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69" name="Oval 189"/>
          <p:cNvSpPr>
            <a:spLocks noChangeArrowheads="1"/>
          </p:cNvSpPr>
          <p:nvPr/>
        </p:nvSpPr>
        <p:spPr bwMode="auto">
          <a:xfrm>
            <a:off x="5497513" y="19732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70" name="Oval 190"/>
          <p:cNvSpPr>
            <a:spLocks noChangeArrowheads="1"/>
          </p:cNvSpPr>
          <p:nvPr/>
        </p:nvSpPr>
        <p:spPr bwMode="auto">
          <a:xfrm>
            <a:off x="5427663" y="21605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71" name="Oval 191"/>
          <p:cNvSpPr>
            <a:spLocks noChangeArrowheads="1"/>
          </p:cNvSpPr>
          <p:nvPr/>
        </p:nvSpPr>
        <p:spPr bwMode="auto">
          <a:xfrm>
            <a:off x="5672138" y="2452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72" name="Oval 192"/>
          <p:cNvSpPr>
            <a:spLocks noChangeArrowheads="1"/>
          </p:cNvSpPr>
          <p:nvPr/>
        </p:nvSpPr>
        <p:spPr bwMode="auto">
          <a:xfrm>
            <a:off x="6259513" y="2582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73" name="Oval 193"/>
          <p:cNvSpPr>
            <a:spLocks noChangeArrowheads="1"/>
          </p:cNvSpPr>
          <p:nvPr/>
        </p:nvSpPr>
        <p:spPr bwMode="auto">
          <a:xfrm>
            <a:off x="5710238" y="2163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74" name="Oval 194"/>
          <p:cNvSpPr>
            <a:spLocks noChangeArrowheads="1"/>
          </p:cNvSpPr>
          <p:nvPr/>
        </p:nvSpPr>
        <p:spPr bwMode="auto">
          <a:xfrm>
            <a:off x="4516438" y="2097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75" name="Oval 195"/>
          <p:cNvSpPr>
            <a:spLocks noChangeArrowheads="1"/>
          </p:cNvSpPr>
          <p:nvPr/>
        </p:nvSpPr>
        <p:spPr bwMode="auto">
          <a:xfrm>
            <a:off x="4843463" y="17541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76" name="Oval 196"/>
          <p:cNvSpPr>
            <a:spLocks noChangeArrowheads="1"/>
          </p:cNvSpPr>
          <p:nvPr/>
        </p:nvSpPr>
        <p:spPr bwMode="auto">
          <a:xfrm>
            <a:off x="4665663" y="2312988"/>
            <a:ext cx="120650" cy="120650"/>
          </a:xfrm>
          <a:prstGeom prst="ellipse">
            <a:avLst/>
          </a:prstGeom>
          <a:noFill/>
          <a:ln w="12700">
            <a:solidFill>
              <a:schemeClr val="tx1"/>
            </a:solidFill>
            <a:round/>
            <a:headEnd/>
            <a:tailEnd/>
          </a:ln>
          <a:effectLst/>
        </p:spPr>
        <p:txBody>
          <a:bodyPr wrap="none" anchor="ctr"/>
          <a:lstStyle/>
          <a:p>
            <a:endParaRPr lang="en-US"/>
          </a:p>
        </p:txBody>
      </p:sp>
      <p:sp>
        <p:nvSpPr>
          <p:cNvPr id="737477" name="Oval 197"/>
          <p:cNvSpPr>
            <a:spLocks noChangeArrowheads="1"/>
          </p:cNvSpPr>
          <p:nvPr/>
        </p:nvSpPr>
        <p:spPr bwMode="auto">
          <a:xfrm>
            <a:off x="5059363" y="1970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78" name="Oval 198"/>
          <p:cNvSpPr>
            <a:spLocks noChangeArrowheads="1"/>
          </p:cNvSpPr>
          <p:nvPr/>
        </p:nvSpPr>
        <p:spPr bwMode="auto">
          <a:xfrm>
            <a:off x="4500563" y="24431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79" name="Oval 199"/>
          <p:cNvSpPr>
            <a:spLocks noChangeArrowheads="1"/>
          </p:cNvSpPr>
          <p:nvPr/>
        </p:nvSpPr>
        <p:spPr bwMode="auto">
          <a:xfrm>
            <a:off x="4827588" y="21002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80" name="Oval 200"/>
          <p:cNvSpPr>
            <a:spLocks noChangeArrowheads="1"/>
          </p:cNvSpPr>
          <p:nvPr/>
        </p:nvSpPr>
        <p:spPr bwMode="auto">
          <a:xfrm>
            <a:off x="4164013" y="21256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81" name="Oval 201"/>
          <p:cNvSpPr>
            <a:spLocks noChangeArrowheads="1"/>
          </p:cNvSpPr>
          <p:nvPr/>
        </p:nvSpPr>
        <p:spPr bwMode="auto">
          <a:xfrm>
            <a:off x="4491038" y="1782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82" name="Oval 202"/>
          <p:cNvSpPr>
            <a:spLocks noChangeArrowheads="1"/>
          </p:cNvSpPr>
          <p:nvPr/>
        </p:nvSpPr>
        <p:spPr bwMode="auto">
          <a:xfrm>
            <a:off x="4217988" y="1855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83" name="Oval 203"/>
          <p:cNvSpPr>
            <a:spLocks noChangeArrowheads="1"/>
          </p:cNvSpPr>
          <p:nvPr/>
        </p:nvSpPr>
        <p:spPr bwMode="auto">
          <a:xfrm>
            <a:off x="4754563" y="15224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84" name="Oval 204"/>
          <p:cNvSpPr>
            <a:spLocks noChangeArrowheads="1"/>
          </p:cNvSpPr>
          <p:nvPr/>
        </p:nvSpPr>
        <p:spPr bwMode="auto">
          <a:xfrm>
            <a:off x="3979863" y="2970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85" name="Oval 205"/>
          <p:cNvSpPr>
            <a:spLocks noChangeArrowheads="1"/>
          </p:cNvSpPr>
          <p:nvPr/>
        </p:nvSpPr>
        <p:spPr bwMode="auto">
          <a:xfrm>
            <a:off x="4306888" y="26273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86" name="Oval 206"/>
          <p:cNvSpPr>
            <a:spLocks noChangeArrowheads="1"/>
          </p:cNvSpPr>
          <p:nvPr/>
        </p:nvSpPr>
        <p:spPr bwMode="auto">
          <a:xfrm>
            <a:off x="4195763" y="3186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87" name="Oval 207"/>
          <p:cNvSpPr>
            <a:spLocks noChangeArrowheads="1"/>
          </p:cNvSpPr>
          <p:nvPr/>
        </p:nvSpPr>
        <p:spPr bwMode="auto">
          <a:xfrm>
            <a:off x="4522788" y="2843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88" name="Oval 208"/>
          <p:cNvSpPr>
            <a:spLocks noChangeArrowheads="1"/>
          </p:cNvSpPr>
          <p:nvPr/>
        </p:nvSpPr>
        <p:spPr bwMode="auto">
          <a:xfrm>
            <a:off x="3963988" y="33162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89" name="Oval 209"/>
          <p:cNvSpPr>
            <a:spLocks noChangeArrowheads="1"/>
          </p:cNvSpPr>
          <p:nvPr/>
        </p:nvSpPr>
        <p:spPr bwMode="auto">
          <a:xfrm>
            <a:off x="4291013" y="29733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90" name="Oval 210"/>
          <p:cNvSpPr>
            <a:spLocks noChangeArrowheads="1"/>
          </p:cNvSpPr>
          <p:nvPr/>
        </p:nvSpPr>
        <p:spPr bwMode="auto">
          <a:xfrm>
            <a:off x="3627438" y="2998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91" name="Oval 211"/>
          <p:cNvSpPr>
            <a:spLocks noChangeArrowheads="1"/>
          </p:cNvSpPr>
          <p:nvPr/>
        </p:nvSpPr>
        <p:spPr bwMode="auto">
          <a:xfrm>
            <a:off x="3954463" y="26558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92" name="Oval 212"/>
          <p:cNvSpPr>
            <a:spLocks noChangeArrowheads="1"/>
          </p:cNvSpPr>
          <p:nvPr/>
        </p:nvSpPr>
        <p:spPr bwMode="auto">
          <a:xfrm>
            <a:off x="3681413" y="27289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93" name="Oval 213"/>
          <p:cNvSpPr>
            <a:spLocks noChangeArrowheads="1"/>
          </p:cNvSpPr>
          <p:nvPr/>
        </p:nvSpPr>
        <p:spPr bwMode="auto">
          <a:xfrm>
            <a:off x="4008438" y="23860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94" name="Oval 214"/>
          <p:cNvSpPr>
            <a:spLocks noChangeArrowheads="1"/>
          </p:cNvSpPr>
          <p:nvPr/>
        </p:nvSpPr>
        <p:spPr bwMode="auto">
          <a:xfrm>
            <a:off x="5113338" y="2836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95" name="Oval 215"/>
          <p:cNvSpPr>
            <a:spLocks noChangeArrowheads="1"/>
          </p:cNvSpPr>
          <p:nvPr/>
        </p:nvSpPr>
        <p:spPr bwMode="auto">
          <a:xfrm>
            <a:off x="5440363" y="24939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96" name="Oval 216"/>
          <p:cNvSpPr>
            <a:spLocks noChangeArrowheads="1"/>
          </p:cNvSpPr>
          <p:nvPr/>
        </p:nvSpPr>
        <p:spPr bwMode="auto">
          <a:xfrm>
            <a:off x="5329238" y="3052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97" name="Oval 217"/>
          <p:cNvSpPr>
            <a:spLocks noChangeArrowheads="1"/>
          </p:cNvSpPr>
          <p:nvPr/>
        </p:nvSpPr>
        <p:spPr bwMode="auto">
          <a:xfrm>
            <a:off x="5656263" y="2709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98" name="Oval 218"/>
          <p:cNvSpPr>
            <a:spLocks noChangeArrowheads="1"/>
          </p:cNvSpPr>
          <p:nvPr/>
        </p:nvSpPr>
        <p:spPr bwMode="auto">
          <a:xfrm>
            <a:off x="5097463" y="31829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499" name="Oval 219"/>
          <p:cNvSpPr>
            <a:spLocks noChangeArrowheads="1"/>
          </p:cNvSpPr>
          <p:nvPr/>
        </p:nvSpPr>
        <p:spPr bwMode="auto">
          <a:xfrm>
            <a:off x="5424488" y="28400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00" name="Oval 220"/>
          <p:cNvSpPr>
            <a:spLocks noChangeArrowheads="1"/>
          </p:cNvSpPr>
          <p:nvPr/>
        </p:nvSpPr>
        <p:spPr bwMode="auto">
          <a:xfrm>
            <a:off x="4760913" y="2865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01" name="Oval 221"/>
          <p:cNvSpPr>
            <a:spLocks noChangeArrowheads="1"/>
          </p:cNvSpPr>
          <p:nvPr/>
        </p:nvSpPr>
        <p:spPr bwMode="auto">
          <a:xfrm>
            <a:off x="5087938" y="25225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02" name="Oval 222"/>
          <p:cNvSpPr>
            <a:spLocks noChangeArrowheads="1"/>
          </p:cNvSpPr>
          <p:nvPr/>
        </p:nvSpPr>
        <p:spPr bwMode="auto">
          <a:xfrm>
            <a:off x="4814888" y="2595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03" name="Oval 223"/>
          <p:cNvSpPr>
            <a:spLocks noChangeArrowheads="1"/>
          </p:cNvSpPr>
          <p:nvPr/>
        </p:nvSpPr>
        <p:spPr bwMode="auto">
          <a:xfrm>
            <a:off x="5141913" y="22526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04" name="Oval 224"/>
          <p:cNvSpPr>
            <a:spLocks noChangeArrowheads="1"/>
          </p:cNvSpPr>
          <p:nvPr/>
        </p:nvSpPr>
        <p:spPr bwMode="auto">
          <a:xfrm>
            <a:off x="4576763" y="37099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05" name="Oval 225"/>
          <p:cNvSpPr>
            <a:spLocks noChangeArrowheads="1"/>
          </p:cNvSpPr>
          <p:nvPr/>
        </p:nvSpPr>
        <p:spPr bwMode="auto">
          <a:xfrm>
            <a:off x="4903788" y="3367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06" name="Oval 226"/>
          <p:cNvSpPr>
            <a:spLocks noChangeArrowheads="1"/>
          </p:cNvSpPr>
          <p:nvPr/>
        </p:nvSpPr>
        <p:spPr bwMode="auto">
          <a:xfrm>
            <a:off x="5119688" y="35829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07" name="Oval 227"/>
          <p:cNvSpPr>
            <a:spLocks noChangeArrowheads="1"/>
          </p:cNvSpPr>
          <p:nvPr/>
        </p:nvSpPr>
        <p:spPr bwMode="auto">
          <a:xfrm>
            <a:off x="4887913" y="37131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08" name="Oval 228"/>
          <p:cNvSpPr>
            <a:spLocks noChangeArrowheads="1"/>
          </p:cNvSpPr>
          <p:nvPr/>
        </p:nvSpPr>
        <p:spPr bwMode="auto">
          <a:xfrm>
            <a:off x="4224338" y="3738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09" name="Oval 229"/>
          <p:cNvSpPr>
            <a:spLocks noChangeArrowheads="1"/>
          </p:cNvSpPr>
          <p:nvPr/>
        </p:nvSpPr>
        <p:spPr bwMode="auto">
          <a:xfrm>
            <a:off x="4551363" y="33956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10" name="Oval 230"/>
          <p:cNvSpPr>
            <a:spLocks noChangeArrowheads="1"/>
          </p:cNvSpPr>
          <p:nvPr/>
        </p:nvSpPr>
        <p:spPr bwMode="auto">
          <a:xfrm>
            <a:off x="4278313" y="3468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11" name="Oval 231"/>
          <p:cNvSpPr>
            <a:spLocks noChangeArrowheads="1"/>
          </p:cNvSpPr>
          <p:nvPr/>
        </p:nvSpPr>
        <p:spPr bwMode="auto">
          <a:xfrm>
            <a:off x="4605338" y="3125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12" name="Oval 232"/>
          <p:cNvSpPr>
            <a:spLocks noChangeArrowheads="1"/>
          </p:cNvSpPr>
          <p:nvPr/>
        </p:nvSpPr>
        <p:spPr bwMode="auto">
          <a:xfrm>
            <a:off x="6450013" y="25161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13" name="Oval 233"/>
          <p:cNvSpPr>
            <a:spLocks noChangeArrowheads="1"/>
          </p:cNvSpPr>
          <p:nvPr/>
        </p:nvSpPr>
        <p:spPr bwMode="auto">
          <a:xfrm>
            <a:off x="6170613" y="2351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14" name="Oval 234"/>
          <p:cNvSpPr>
            <a:spLocks noChangeArrowheads="1"/>
          </p:cNvSpPr>
          <p:nvPr/>
        </p:nvSpPr>
        <p:spPr bwMode="auto">
          <a:xfrm>
            <a:off x="6224588" y="2081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15" name="Oval 235"/>
          <p:cNvSpPr>
            <a:spLocks noChangeArrowheads="1"/>
          </p:cNvSpPr>
          <p:nvPr/>
        </p:nvSpPr>
        <p:spPr bwMode="auto">
          <a:xfrm>
            <a:off x="5999163" y="1976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16" name="Oval 236"/>
          <p:cNvSpPr>
            <a:spLocks noChangeArrowheads="1"/>
          </p:cNvSpPr>
          <p:nvPr/>
        </p:nvSpPr>
        <p:spPr bwMode="auto">
          <a:xfrm>
            <a:off x="5986463" y="31956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17" name="Oval 237"/>
          <p:cNvSpPr>
            <a:spLocks noChangeArrowheads="1"/>
          </p:cNvSpPr>
          <p:nvPr/>
        </p:nvSpPr>
        <p:spPr bwMode="auto">
          <a:xfrm>
            <a:off x="6313488" y="2852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18" name="Oval 238"/>
          <p:cNvSpPr>
            <a:spLocks noChangeArrowheads="1"/>
          </p:cNvSpPr>
          <p:nvPr/>
        </p:nvSpPr>
        <p:spPr bwMode="auto">
          <a:xfrm>
            <a:off x="5634038" y="3224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19" name="Oval 239"/>
          <p:cNvSpPr>
            <a:spLocks noChangeArrowheads="1"/>
          </p:cNvSpPr>
          <p:nvPr/>
        </p:nvSpPr>
        <p:spPr bwMode="auto">
          <a:xfrm>
            <a:off x="5961063" y="28813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20" name="Oval 240"/>
          <p:cNvSpPr>
            <a:spLocks noChangeArrowheads="1"/>
          </p:cNvSpPr>
          <p:nvPr/>
        </p:nvSpPr>
        <p:spPr bwMode="auto">
          <a:xfrm>
            <a:off x="5688013" y="2954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21" name="Oval 241"/>
          <p:cNvSpPr>
            <a:spLocks noChangeArrowheads="1"/>
          </p:cNvSpPr>
          <p:nvPr/>
        </p:nvSpPr>
        <p:spPr bwMode="auto">
          <a:xfrm>
            <a:off x="6015038" y="2611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22" name="Oval 242"/>
          <p:cNvSpPr>
            <a:spLocks noChangeArrowheads="1"/>
          </p:cNvSpPr>
          <p:nvPr/>
        </p:nvSpPr>
        <p:spPr bwMode="auto">
          <a:xfrm>
            <a:off x="5424488" y="3754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23" name="Oval 243"/>
          <p:cNvSpPr>
            <a:spLocks noChangeArrowheads="1"/>
          </p:cNvSpPr>
          <p:nvPr/>
        </p:nvSpPr>
        <p:spPr bwMode="auto">
          <a:xfrm>
            <a:off x="5151438" y="38274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24" name="Oval 244"/>
          <p:cNvSpPr>
            <a:spLocks noChangeArrowheads="1"/>
          </p:cNvSpPr>
          <p:nvPr/>
        </p:nvSpPr>
        <p:spPr bwMode="auto">
          <a:xfrm>
            <a:off x="5478463" y="3484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25" name="Oval 245"/>
          <p:cNvSpPr>
            <a:spLocks noChangeArrowheads="1"/>
          </p:cNvSpPr>
          <p:nvPr/>
        </p:nvSpPr>
        <p:spPr bwMode="auto">
          <a:xfrm>
            <a:off x="5595938" y="16811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26" name="Oval 246"/>
          <p:cNvSpPr>
            <a:spLocks noChangeArrowheads="1"/>
          </p:cNvSpPr>
          <p:nvPr/>
        </p:nvSpPr>
        <p:spPr bwMode="auto">
          <a:xfrm>
            <a:off x="5811838" y="1897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27" name="Oval 247"/>
          <p:cNvSpPr>
            <a:spLocks noChangeArrowheads="1"/>
          </p:cNvSpPr>
          <p:nvPr/>
        </p:nvSpPr>
        <p:spPr bwMode="auto">
          <a:xfrm>
            <a:off x="5907088" y="1684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28" name="Oval 248"/>
          <p:cNvSpPr>
            <a:spLocks noChangeArrowheads="1"/>
          </p:cNvSpPr>
          <p:nvPr/>
        </p:nvSpPr>
        <p:spPr bwMode="auto">
          <a:xfrm>
            <a:off x="5243513" y="1709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29" name="Oval 249"/>
          <p:cNvSpPr>
            <a:spLocks noChangeArrowheads="1"/>
          </p:cNvSpPr>
          <p:nvPr/>
        </p:nvSpPr>
        <p:spPr bwMode="auto">
          <a:xfrm>
            <a:off x="5297488" y="1439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30" name="Oval 250"/>
          <p:cNvSpPr>
            <a:spLocks noChangeArrowheads="1"/>
          </p:cNvSpPr>
          <p:nvPr/>
        </p:nvSpPr>
        <p:spPr bwMode="auto">
          <a:xfrm>
            <a:off x="5795963" y="33924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31" name="Oval 251"/>
          <p:cNvSpPr>
            <a:spLocks noChangeArrowheads="1"/>
          </p:cNvSpPr>
          <p:nvPr/>
        </p:nvSpPr>
        <p:spPr bwMode="auto">
          <a:xfrm>
            <a:off x="6221413" y="1836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32" name="Oval 252"/>
          <p:cNvSpPr>
            <a:spLocks noChangeArrowheads="1"/>
          </p:cNvSpPr>
          <p:nvPr/>
        </p:nvSpPr>
        <p:spPr bwMode="auto">
          <a:xfrm>
            <a:off x="5294313" y="3313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33" name="Oval 253"/>
          <p:cNvSpPr>
            <a:spLocks noChangeArrowheads="1"/>
          </p:cNvSpPr>
          <p:nvPr/>
        </p:nvSpPr>
        <p:spPr bwMode="auto">
          <a:xfrm>
            <a:off x="3700463" y="18621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34" name="Oval 254"/>
          <p:cNvSpPr>
            <a:spLocks noChangeArrowheads="1"/>
          </p:cNvSpPr>
          <p:nvPr/>
        </p:nvSpPr>
        <p:spPr bwMode="auto">
          <a:xfrm>
            <a:off x="3516313" y="19732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35" name="Oval 255"/>
          <p:cNvSpPr>
            <a:spLocks noChangeArrowheads="1"/>
          </p:cNvSpPr>
          <p:nvPr/>
        </p:nvSpPr>
        <p:spPr bwMode="auto">
          <a:xfrm>
            <a:off x="4005263" y="1900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36" name="Oval 256"/>
          <p:cNvSpPr>
            <a:spLocks noChangeArrowheads="1"/>
          </p:cNvSpPr>
          <p:nvPr/>
        </p:nvSpPr>
        <p:spPr bwMode="auto">
          <a:xfrm>
            <a:off x="4386263" y="2297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7537" name="Oval 257"/>
          <p:cNvSpPr>
            <a:spLocks noChangeArrowheads="1"/>
          </p:cNvSpPr>
          <p:nvPr/>
        </p:nvSpPr>
        <p:spPr bwMode="auto">
          <a:xfrm>
            <a:off x="4891088" y="2319338"/>
            <a:ext cx="120650" cy="120650"/>
          </a:xfrm>
          <a:prstGeom prst="ellipse">
            <a:avLst/>
          </a:prstGeom>
          <a:noFill/>
          <a:ln w="12700">
            <a:solidFill>
              <a:schemeClr val="tx1"/>
            </a:solidFill>
            <a:round/>
            <a:headEnd/>
            <a:tailEnd/>
          </a:ln>
          <a:effectLst/>
        </p:spPr>
        <p:txBody>
          <a:bodyPr wrap="none" anchor="ctr"/>
          <a:lstStyle/>
          <a:p>
            <a:endParaRPr lang="en-US"/>
          </a:p>
        </p:txBody>
      </p:sp>
      <p:sp>
        <p:nvSpPr>
          <p:cNvPr id="737538" name="Oval 258"/>
          <p:cNvSpPr>
            <a:spLocks noChangeArrowheads="1"/>
          </p:cNvSpPr>
          <p:nvPr/>
        </p:nvSpPr>
        <p:spPr bwMode="auto">
          <a:xfrm>
            <a:off x="3314700" y="742950"/>
            <a:ext cx="3238500" cy="3238500"/>
          </a:xfrm>
          <a:prstGeom prst="ellipse">
            <a:avLst/>
          </a:prstGeom>
          <a:noFill/>
          <a:ln w="25400" cap="rnd" algn="ctr">
            <a:solidFill>
              <a:schemeClr val="tx1"/>
            </a:solidFill>
            <a:prstDash val="sysDot"/>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500" fill="hold"/>
                                        <p:tgtEl>
                                          <p:spTgt spid="737537"/>
                                        </p:tgtEl>
                                        <p:attrNameLst>
                                          <p:attrName>fillcolor</p:attrName>
                                        </p:attrNameLst>
                                      </p:cBhvr>
                                      <p:to>
                                        <a:srgbClr val="FF0000"/>
                                      </p:to>
                                    </p:animClr>
                                    <p:set>
                                      <p:cBhvr>
                                        <p:cTn id="7" dur="500" fill="hold"/>
                                        <p:tgtEl>
                                          <p:spTgt spid="737537"/>
                                        </p:tgtEl>
                                        <p:attrNameLst>
                                          <p:attrName>fill.type</p:attrName>
                                        </p:attrNameLst>
                                      </p:cBhvr>
                                      <p:to>
                                        <p:strVal val="solid"/>
                                      </p:to>
                                    </p:set>
                                    <p:set>
                                      <p:cBhvr>
                                        <p:cTn id="8" dur="500" fill="hold"/>
                                        <p:tgtEl>
                                          <p:spTgt spid="737537"/>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75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500" fill="hold"/>
                                        <p:tgtEl>
                                          <p:spTgt spid="737463"/>
                                        </p:tgtEl>
                                        <p:attrNameLst>
                                          <p:attrName>fillcolor</p:attrName>
                                        </p:attrNameLst>
                                      </p:cBhvr>
                                      <p:to>
                                        <a:srgbClr val="FF0000"/>
                                      </p:to>
                                    </p:animClr>
                                    <p:set>
                                      <p:cBhvr>
                                        <p:cTn id="17" dur="500" fill="hold"/>
                                        <p:tgtEl>
                                          <p:spTgt spid="737463"/>
                                        </p:tgtEl>
                                        <p:attrNameLst>
                                          <p:attrName>fill.type</p:attrName>
                                        </p:attrNameLst>
                                      </p:cBhvr>
                                      <p:to>
                                        <p:strVal val="solid"/>
                                      </p:to>
                                    </p:set>
                                    <p:set>
                                      <p:cBhvr>
                                        <p:cTn id="18" dur="500" fill="hold"/>
                                        <p:tgtEl>
                                          <p:spTgt spid="737463"/>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500" fill="hold"/>
                                        <p:tgtEl>
                                          <p:spTgt spid="737464"/>
                                        </p:tgtEl>
                                        <p:attrNameLst>
                                          <p:attrName>fillcolor</p:attrName>
                                        </p:attrNameLst>
                                      </p:cBhvr>
                                      <p:to>
                                        <a:srgbClr val="FF0000"/>
                                      </p:to>
                                    </p:animClr>
                                    <p:set>
                                      <p:cBhvr>
                                        <p:cTn id="21" dur="500" fill="hold"/>
                                        <p:tgtEl>
                                          <p:spTgt spid="737464"/>
                                        </p:tgtEl>
                                        <p:attrNameLst>
                                          <p:attrName>fill.type</p:attrName>
                                        </p:attrNameLst>
                                      </p:cBhvr>
                                      <p:to>
                                        <p:strVal val="solid"/>
                                      </p:to>
                                    </p:set>
                                    <p:set>
                                      <p:cBhvr>
                                        <p:cTn id="22" dur="500" fill="hold"/>
                                        <p:tgtEl>
                                          <p:spTgt spid="737464"/>
                                        </p:tgtEl>
                                        <p:attrNameLst>
                                          <p:attrName>fill.on</p:attrName>
                                        </p:attrNameLst>
                                      </p:cBhvr>
                                      <p:to>
                                        <p:strVal val="true"/>
                                      </p:to>
                                    </p:set>
                                  </p:childTnLst>
                                </p:cTn>
                              </p:par>
                              <p:par>
                                <p:cTn id="23" presetID="1" presetClass="emph" presetSubtype="2" fill="hold" nodeType="withEffect">
                                  <p:stCondLst>
                                    <p:cond delay="0"/>
                                  </p:stCondLst>
                                  <p:childTnLst>
                                    <p:animClr clrSpc="rgb" dir="cw">
                                      <p:cBhvr>
                                        <p:cTn id="24" dur="500" fill="hold"/>
                                        <p:tgtEl>
                                          <p:spTgt spid="737465"/>
                                        </p:tgtEl>
                                        <p:attrNameLst>
                                          <p:attrName>fillcolor</p:attrName>
                                        </p:attrNameLst>
                                      </p:cBhvr>
                                      <p:to>
                                        <a:srgbClr val="FF0000"/>
                                      </p:to>
                                    </p:animClr>
                                    <p:set>
                                      <p:cBhvr>
                                        <p:cTn id="25" dur="500" fill="hold"/>
                                        <p:tgtEl>
                                          <p:spTgt spid="737465"/>
                                        </p:tgtEl>
                                        <p:attrNameLst>
                                          <p:attrName>fill.type</p:attrName>
                                        </p:attrNameLst>
                                      </p:cBhvr>
                                      <p:to>
                                        <p:strVal val="solid"/>
                                      </p:to>
                                    </p:set>
                                    <p:set>
                                      <p:cBhvr>
                                        <p:cTn id="26" dur="500" fill="hold"/>
                                        <p:tgtEl>
                                          <p:spTgt spid="737465"/>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500" fill="hold"/>
                                        <p:tgtEl>
                                          <p:spTgt spid="737466"/>
                                        </p:tgtEl>
                                        <p:attrNameLst>
                                          <p:attrName>fillcolor</p:attrName>
                                        </p:attrNameLst>
                                      </p:cBhvr>
                                      <p:to>
                                        <a:srgbClr val="FF0000"/>
                                      </p:to>
                                    </p:animClr>
                                    <p:set>
                                      <p:cBhvr>
                                        <p:cTn id="29" dur="500" fill="hold"/>
                                        <p:tgtEl>
                                          <p:spTgt spid="737466"/>
                                        </p:tgtEl>
                                        <p:attrNameLst>
                                          <p:attrName>fill.type</p:attrName>
                                        </p:attrNameLst>
                                      </p:cBhvr>
                                      <p:to>
                                        <p:strVal val="solid"/>
                                      </p:to>
                                    </p:set>
                                    <p:set>
                                      <p:cBhvr>
                                        <p:cTn id="30" dur="500" fill="hold"/>
                                        <p:tgtEl>
                                          <p:spTgt spid="737466"/>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500" fill="hold"/>
                                        <p:tgtEl>
                                          <p:spTgt spid="737467"/>
                                        </p:tgtEl>
                                        <p:attrNameLst>
                                          <p:attrName>fillcolor</p:attrName>
                                        </p:attrNameLst>
                                      </p:cBhvr>
                                      <p:to>
                                        <a:srgbClr val="FF0000"/>
                                      </p:to>
                                    </p:animClr>
                                    <p:set>
                                      <p:cBhvr>
                                        <p:cTn id="33" dur="500" fill="hold"/>
                                        <p:tgtEl>
                                          <p:spTgt spid="737467"/>
                                        </p:tgtEl>
                                        <p:attrNameLst>
                                          <p:attrName>fill.type</p:attrName>
                                        </p:attrNameLst>
                                      </p:cBhvr>
                                      <p:to>
                                        <p:strVal val="solid"/>
                                      </p:to>
                                    </p:set>
                                    <p:set>
                                      <p:cBhvr>
                                        <p:cTn id="34" dur="500" fill="hold"/>
                                        <p:tgtEl>
                                          <p:spTgt spid="737467"/>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737468"/>
                                        </p:tgtEl>
                                        <p:attrNameLst>
                                          <p:attrName>fillcolor</p:attrName>
                                        </p:attrNameLst>
                                      </p:cBhvr>
                                      <p:to>
                                        <a:srgbClr val="FF0000"/>
                                      </p:to>
                                    </p:animClr>
                                    <p:set>
                                      <p:cBhvr>
                                        <p:cTn id="37" dur="500" fill="hold"/>
                                        <p:tgtEl>
                                          <p:spTgt spid="737468"/>
                                        </p:tgtEl>
                                        <p:attrNameLst>
                                          <p:attrName>fill.type</p:attrName>
                                        </p:attrNameLst>
                                      </p:cBhvr>
                                      <p:to>
                                        <p:strVal val="solid"/>
                                      </p:to>
                                    </p:set>
                                    <p:set>
                                      <p:cBhvr>
                                        <p:cTn id="38" dur="500" fill="hold"/>
                                        <p:tgtEl>
                                          <p:spTgt spid="737468"/>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500" fill="hold"/>
                                        <p:tgtEl>
                                          <p:spTgt spid="737469"/>
                                        </p:tgtEl>
                                        <p:attrNameLst>
                                          <p:attrName>fillcolor</p:attrName>
                                        </p:attrNameLst>
                                      </p:cBhvr>
                                      <p:to>
                                        <a:srgbClr val="FF0000"/>
                                      </p:to>
                                    </p:animClr>
                                    <p:set>
                                      <p:cBhvr>
                                        <p:cTn id="41" dur="500" fill="hold"/>
                                        <p:tgtEl>
                                          <p:spTgt spid="737469"/>
                                        </p:tgtEl>
                                        <p:attrNameLst>
                                          <p:attrName>fill.type</p:attrName>
                                        </p:attrNameLst>
                                      </p:cBhvr>
                                      <p:to>
                                        <p:strVal val="solid"/>
                                      </p:to>
                                    </p:set>
                                    <p:set>
                                      <p:cBhvr>
                                        <p:cTn id="42" dur="500" fill="hold"/>
                                        <p:tgtEl>
                                          <p:spTgt spid="737469"/>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500" fill="hold"/>
                                        <p:tgtEl>
                                          <p:spTgt spid="737470"/>
                                        </p:tgtEl>
                                        <p:attrNameLst>
                                          <p:attrName>fillcolor</p:attrName>
                                        </p:attrNameLst>
                                      </p:cBhvr>
                                      <p:to>
                                        <a:srgbClr val="FF0000"/>
                                      </p:to>
                                    </p:animClr>
                                    <p:set>
                                      <p:cBhvr>
                                        <p:cTn id="45" dur="500" fill="hold"/>
                                        <p:tgtEl>
                                          <p:spTgt spid="737470"/>
                                        </p:tgtEl>
                                        <p:attrNameLst>
                                          <p:attrName>fill.type</p:attrName>
                                        </p:attrNameLst>
                                      </p:cBhvr>
                                      <p:to>
                                        <p:strVal val="solid"/>
                                      </p:to>
                                    </p:set>
                                    <p:set>
                                      <p:cBhvr>
                                        <p:cTn id="46" dur="500" fill="hold"/>
                                        <p:tgtEl>
                                          <p:spTgt spid="737470"/>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500" fill="hold"/>
                                        <p:tgtEl>
                                          <p:spTgt spid="737471"/>
                                        </p:tgtEl>
                                        <p:attrNameLst>
                                          <p:attrName>fillcolor</p:attrName>
                                        </p:attrNameLst>
                                      </p:cBhvr>
                                      <p:to>
                                        <a:srgbClr val="FF0000"/>
                                      </p:to>
                                    </p:animClr>
                                    <p:set>
                                      <p:cBhvr>
                                        <p:cTn id="49" dur="500" fill="hold"/>
                                        <p:tgtEl>
                                          <p:spTgt spid="737471"/>
                                        </p:tgtEl>
                                        <p:attrNameLst>
                                          <p:attrName>fill.type</p:attrName>
                                        </p:attrNameLst>
                                      </p:cBhvr>
                                      <p:to>
                                        <p:strVal val="solid"/>
                                      </p:to>
                                    </p:set>
                                    <p:set>
                                      <p:cBhvr>
                                        <p:cTn id="50" dur="500" fill="hold"/>
                                        <p:tgtEl>
                                          <p:spTgt spid="737471"/>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500" fill="hold"/>
                                        <p:tgtEl>
                                          <p:spTgt spid="737472"/>
                                        </p:tgtEl>
                                        <p:attrNameLst>
                                          <p:attrName>fillcolor</p:attrName>
                                        </p:attrNameLst>
                                      </p:cBhvr>
                                      <p:to>
                                        <a:srgbClr val="FF0000"/>
                                      </p:to>
                                    </p:animClr>
                                    <p:set>
                                      <p:cBhvr>
                                        <p:cTn id="53" dur="500" fill="hold"/>
                                        <p:tgtEl>
                                          <p:spTgt spid="737472"/>
                                        </p:tgtEl>
                                        <p:attrNameLst>
                                          <p:attrName>fill.type</p:attrName>
                                        </p:attrNameLst>
                                      </p:cBhvr>
                                      <p:to>
                                        <p:strVal val="solid"/>
                                      </p:to>
                                    </p:set>
                                    <p:set>
                                      <p:cBhvr>
                                        <p:cTn id="54" dur="500" fill="hold"/>
                                        <p:tgtEl>
                                          <p:spTgt spid="737472"/>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500" fill="hold"/>
                                        <p:tgtEl>
                                          <p:spTgt spid="737473"/>
                                        </p:tgtEl>
                                        <p:attrNameLst>
                                          <p:attrName>fillcolor</p:attrName>
                                        </p:attrNameLst>
                                      </p:cBhvr>
                                      <p:to>
                                        <a:srgbClr val="FF0000"/>
                                      </p:to>
                                    </p:animClr>
                                    <p:set>
                                      <p:cBhvr>
                                        <p:cTn id="57" dur="500" fill="hold"/>
                                        <p:tgtEl>
                                          <p:spTgt spid="737473"/>
                                        </p:tgtEl>
                                        <p:attrNameLst>
                                          <p:attrName>fill.type</p:attrName>
                                        </p:attrNameLst>
                                      </p:cBhvr>
                                      <p:to>
                                        <p:strVal val="solid"/>
                                      </p:to>
                                    </p:set>
                                    <p:set>
                                      <p:cBhvr>
                                        <p:cTn id="58" dur="500" fill="hold"/>
                                        <p:tgtEl>
                                          <p:spTgt spid="737473"/>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500" fill="hold"/>
                                        <p:tgtEl>
                                          <p:spTgt spid="737474"/>
                                        </p:tgtEl>
                                        <p:attrNameLst>
                                          <p:attrName>fillcolor</p:attrName>
                                        </p:attrNameLst>
                                      </p:cBhvr>
                                      <p:to>
                                        <a:srgbClr val="FF0000"/>
                                      </p:to>
                                    </p:animClr>
                                    <p:set>
                                      <p:cBhvr>
                                        <p:cTn id="61" dur="500" fill="hold"/>
                                        <p:tgtEl>
                                          <p:spTgt spid="737474"/>
                                        </p:tgtEl>
                                        <p:attrNameLst>
                                          <p:attrName>fill.type</p:attrName>
                                        </p:attrNameLst>
                                      </p:cBhvr>
                                      <p:to>
                                        <p:strVal val="solid"/>
                                      </p:to>
                                    </p:set>
                                    <p:set>
                                      <p:cBhvr>
                                        <p:cTn id="62" dur="500" fill="hold"/>
                                        <p:tgtEl>
                                          <p:spTgt spid="737474"/>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500" fill="hold"/>
                                        <p:tgtEl>
                                          <p:spTgt spid="737475"/>
                                        </p:tgtEl>
                                        <p:attrNameLst>
                                          <p:attrName>fillcolor</p:attrName>
                                        </p:attrNameLst>
                                      </p:cBhvr>
                                      <p:to>
                                        <a:srgbClr val="FF0000"/>
                                      </p:to>
                                    </p:animClr>
                                    <p:set>
                                      <p:cBhvr>
                                        <p:cTn id="65" dur="500" fill="hold"/>
                                        <p:tgtEl>
                                          <p:spTgt spid="737475"/>
                                        </p:tgtEl>
                                        <p:attrNameLst>
                                          <p:attrName>fill.type</p:attrName>
                                        </p:attrNameLst>
                                      </p:cBhvr>
                                      <p:to>
                                        <p:strVal val="solid"/>
                                      </p:to>
                                    </p:set>
                                    <p:set>
                                      <p:cBhvr>
                                        <p:cTn id="66" dur="500" fill="hold"/>
                                        <p:tgtEl>
                                          <p:spTgt spid="737475"/>
                                        </p:tgtEl>
                                        <p:attrNameLst>
                                          <p:attrName>fill.on</p:attrName>
                                        </p:attrNameLst>
                                      </p:cBhvr>
                                      <p:to>
                                        <p:strVal val="true"/>
                                      </p:to>
                                    </p:set>
                                  </p:childTnLst>
                                </p:cTn>
                              </p:par>
                              <p:par>
                                <p:cTn id="67" presetID="1" presetClass="emph" presetSubtype="2" fill="hold" nodeType="withEffect">
                                  <p:stCondLst>
                                    <p:cond delay="0"/>
                                  </p:stCondLst>
                                  <p:childTnLst>
                                    <p:animClr clrSpc="rgb" dir="cw">
                                      <p:cBhvr>
                                        <p:cTn id="68" dur="500" fill="hold"/>
                                        <p:tgtEl>
                                          <p:spTgt spid="737476"/>
                                        </p:tgtEl>
                                        <p:attrNameLst>
                                          <p:attrName>fillcolor</p:attrName>
                                        </p:attrNameLst>
                                      </p:cBhvr>
                                      <p:to>
                                        <a:srgbClr val="FF0000"/>
                                      </p:to>
                                    </p:animClr>
                                    <p:set>
                                      <p:cBhvr>
                                        <p:cTn id="69" dur="500" fill="hold"/>
                                        <p:tgtEl>
                                          <p:spTgt spid="737476"/>
                                        </p:tgtEl>
                                        <p:attrNameLst>
                                          <p:attrName>fill.type</p:attrName>
                                        </p:attrNameLst>
                                      </p:cBhvr>
                                      <p:to>
                                        <p:strVal val="solid"/>
                                      </p:to>
                                    </p:set>
                                    <p:set>
                                      <p:cBhvr>
                                        <p:cTn id="70" dur="500" fill="hold"/>
                                        <p:tgtEl>
                                          <p:spTgt spid="737476"/>
                                        </p:tgtEl>
                                        <p:attrNameLst>
                                          <p:attrName>fill.on</p:attrName>
                                        </p:attrNameLst>
                                      </p:cBhvr>
                                      <p:to>
                                        <p:strVal val="true"/>
                                      </p:to>
                                    </p:set>
                                  </p:childTnLst>
                                </p:cTn>
                              </p:par>
                              <p:par>
                                <p:cTn id="71" presetID="1" presetClass="emph" presetSubtype="2" fill="hold" nodeType="withEffect">
                                  <p:stCondLst>
                                    <p:cond delay="0"/>
                                  </p:stCondLst>
                                  <p:childTnLst>
                                    <p:animClr clrSpc="rgb" dir="cw">
                                      <p:cBhvr>
                                        <p:cTn id="72" dur="500" fill="hold"/>
                                        <p:tgtEl>
                                          <p:spTgt spid="737477"/>
                                        </p:tgtEl>
                                        <p:attrNameLst>
                                          <p:attrName>fillcolor</p:attrName>
                                        </p:attrNameLst>
                                      </p:cBhvr>
                                      <p:to>
                                        <a:srgbClr val="FF0000"/>
                                      </p:to>
                                    </p:animClr>
                                    <p:set>
                                      <p:cBhvr>
                                        <p:cTn id="73" dur="500" fill="hold"/>
                                        <p:tgtEl>
                                          <p:spTgt spid="737477"/>
                                        </p:tgtEl>
                                        <p:attrNameLst>
                                          <p:attrName>fill.type</p:attrName>
                                        </p:attrNameLst>
                                      </p:cBhvr>
                                      <p:to>
                                        <p:strVal val="solid"/>
                                      </p:to>
                                    </p:set>
                                    <p:set>
                                      <p:cBhvr>
                                        <p:cTn id="74" dur="500" fill="hold"/>
                                        <p:tgtEl>
                                          <p:spTgt spid="737477"/>
                                        </p:tgtEl>
                                        <p:attrNameLst>
                                          <p:attrName>fill.on</p:attrName>
                                        </p:attrNameLst>
                                      </p:cBhvr>
                                      <p:to>
                                        <p:strVal val="true"/>
                                      </p:to>
                                    </p:set>
                                  </p:childTnLst>
                                </p:cTn>
                              </p:par>
                              <p:par>
                                <p:cTn id="75" presetID="1" presetClass="emph" presetSubtype="2" fill="hold" nodeType="withEffect">
                                  <p:stCondLst>
                                    <p:cond delay="0"/>
                                  </p:stCondLst>
                                  <p:childTnLst>
                                    <p:animClr clrSpc="rgb" dir="cw">
                                      <p:cBhvr>
                                        <p:cTn id="76" dur="500" fill="hold"/>
                                        <p:tgtEl>
                                          <p:spTgt spid="737478"/>
                                        </p:tgtEl>
                                        <p:attrNameLst>
                                          <p:attrName>fillcolor</p:attrName>
                                        </p:attrNameLst>
                                      </p:cBhvr>
                                      <p:to>
                                        <a:srgbClr val="FF0000"/>
                                      </p:to>
                                    </p:animClr>
                                    <p:set>
                                      <p:cBhvr>
                                        <p:cTn id="77" dur="500" fill="hold"/>
                                        <p:tgtEl>
                                          <p:spTgt spid="737478"/>
                                        </p:tgtEl>
                                        <p:attrNameLst>
                                          <p:attrName>fill.type</p:attrName>
                                        </p:attrNameLst>
                                      </p:cBhvr>
                                      <p:to>
                                        <p:strVal val="solid"/>
                                      </p:to>
                                    </p:set>
                                    <p:set>
                                      <p:cBhvr>
                                        <p:cTn id="78" dur="500" fill="hold"/>
                                        <p:tgtEl>
                                          <p:spTgt spid="737478"/>
                                        </p:tgtEl>
                                        <p:attrNameLst>
                                          <p:attrName>fill.on</p:attrName>
                                        </p:attrNameLst>
                                      </p:cBhvr>
                                      <p:to>
                                        <p:strVal val="true"/>
                                      </p:to>
                                    </p:set>
                                  </p:childTnLst>
                                </p:cTn>
                              </p:par>
                              <p:par>
                                <p:cTn id="79" presetID="1" presetClass="emph" presetSubtype="2" fill="hold" nodeType="withEffect">
                                  <p:stCondLst>
                                    <p:cond delay="0"/>
                                  </p:stCondLst>
                                  <p:childTnLst>
                                    <p:animClr clrSpc="rgb" dir="cw">
                                      <p:cBhvr>
                                        <p:cTn id="80" dur="500" fill="hold"/>
                                        <p:tgtEl>
                                          <p:spTgt spid="737479"/>
                                        </p:tgtEl>
                                        <p:attrNameLst>
                                          <p:attrName>fillcolor</p:attrName>
                                        </p:attrNameLst>
                                      </p:cBhvr>
                                      <p:to>
                                        <a:srgbClr val="FF0000"/>
                                      </p:to>
                                    </p:animClr>
                                    <p:set>
                                      <p:cBhvr>
                                        <p:cTn id="81" dur="500" fill="hold"/>
                                        <p:tgtEl>
                                          <p:spTgt spid="737479"/>
                                        </p:tgtEl>
                                        <p:attrNameLst>
                                          <p:attrName>fill.type</p:attrName>
                                        </p:attrNameLst>
                                      </p:cBhvr>
                                      <p:to>
                                        <p:strVal val="solid"/>
                                      </p:to>
                                    </p:set>
                                    <p:set>
                                      <p:cBhvr>
                                        <p:cTn id="82" dur="500" fill="hold"/>
                                        <p:tgtEl>
                                          <p:spTgt spid="737479"/>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500" fill="hold"/>
                                        <p:tgtEl>
                                          <p:spTgt spid="737480"/>
                                        </p:tgtEl>
                                        <p:attrNameLst>
                                          <p:attrName>fillcolor</p:attrName>
                                        </p:attrNameLst>
                                      </p:cBhvr>
                                      <p:to>
                                        <a:srgbClr val="FF0000"/>
                                      </p:to>
                                    </p:animClr>
                                    <p:set>
                                      <p:cBhvr>
                                        <p:cTn id="85" dur="500" fill="hold"/>
                                        <p:tgtEl>
                                          <p:spTgt spid="737480"/>
                                        </p:tgtEl>
                                        <p:attrNameLst>
                                          <p:attrName>fill.type</p:attrName>
                                        </p:attrNameLst>
                                      </p:cBhvr>
                                      <p:to>
                                        <p:strVal val="solid"/>
                                      </p:to>
                                    </p:set>
                                    <p:set>
                                      <p:cBhvr>
                                        <p:cTn id="86" dur="500" fill="hold"/>
                                        <p:tgtEl>
                                          <p:spTgt spid="737480"/>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737481"/>
                                        </p:tgtEl>
                                        <p:attrNameLst>
                                          <p:attrName>fillcolor</p:attrName>
                                        </p:attrNameLst>
                                      </p:cBhvr>
                                      <p:to>
                                        <a:srgbClr val="FF0000"/>
                                      </p:to>
                                    </p:animClr>
                                    <p:set>
                                      <p:cBhvr>
                                        <p:cTn id="89" dur="500" fill="hold"/>
                                        <p:tgtEl>
                                          <p:spTgt spid="737481"/>
                                        </p:tgtEl>
                                        <p:attrNameLst>
                                          <p:attrName>fill.type</p:attrName>
                                        </p:attrNameLst>
                                      </p:cBhvr>
                                      <p:to>
                                        <p:strVal val="solid"/>
                                      </p:to>
                                    </p:set>
                                    <p:set>
                                      <p:cBhvr>
                                        <p:cTn id="90" dur="500" fill="hold"/>
                                        <p:tgtEl>
                                          <p:spTgt spid="737481"/>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737482"/>
                                        </p:tgtEl>
                                        <p:attrNameLst>
                                          <p:attrName>fillcolor</p:attrName>
                                        </p:attrNameLst>
                                      </p:cBhvr>
                                      <p:to>
                                        <a:srgbClr val="FF0000"/>
                                      </p:to>
                                    </p:animClr>
                                    <p:set>
                                      <p:cBhvr>
                                        <p:cTn id="93" dur="500" fill="hold"/>
                                        <p:tgtEl>
                                          <p:spTgt spid="737482"/>
                                        </p:tgtEl>
                                        <p:attrNameLst>
                                          <p:attrName>fill.type</p:attrName>
                                        </p:attrNameLst>
                                      </p:cBhvr>
                                      <p:to>
                                        <p:strVal val="solid"/>
                                      </p:to>
                                    </p:set>
                                    <p:set>
                                      <p:cBhvr>
                                        <p:cTn id="94" dur="500" fill="hold"/>
                                        <p:tgtEl>
                                          <p:spTgt spid="737482"/>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500" fill="hold"/>
                                        <p:tgtEl>
                                          <p:spTgt spid="737483"/>
                                        </p:tgtEl>
                                        <p:attrNameLst>
                                          <p:attrName>fillcolor</p:attrName>
                                        </p:attrNameLst>
                                      </p:cBhvr>
                                      <p:to>
                                        <a:srgbClr val="FF0000"/>
                                      </p:to>
                                    </p:animClr>
                                    <p:set>
                                      <p:cBhvr>
                                        <p:cTn id="97" dur="500" fill="hold"/>
                                        <p:tgtEl>
                                          <p:spTgt spid="737483"/>
                                        </p:tgtEl>
                                        <p:attrNameLst>
                                          <p:attrName>fill.type</p:attrName>
                                        </p:attrNameLst>
                                      </p:cBhvr>
                                      <p:to>
                                        <p:strVal val="solid"/>
                                      </p:to>
                                    </p:set>
                                    <p:set>
                                      <p:cBhvr>
                                        <p:cTn id="98" dur="500" fill="hold"/>
                                        <p:tgtEl>
                                          <p:spTgt spid="737483"/>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500" fill="hold"/>
                                        <p:tgtEl>
                                          <p:spTgt spid="737484"/>
                                        </p:tgtEl>
                                        <p:attrNameLst>
                                          <p:attrName>fillcolor</p:attrName>
                                        </p:attrNameLst>
                                      </p:cBhvr>
                                      <p:to>
                                        <a:srgbClr val="FF0000"/>
                                      </p:to>
                                    </p:animClr>
                                    <p:set>
                                      <p:cBhvr>
                                        <p:cTn id="101" dur="500" fill="hold"/>
                                        <p:tgtEl>
                                          <p:spTgt spid="737484"/>
                                        </p:tgtEl>
                                        <p:attrNameLst>
                                          <p:attrName>fill.type</p:attrName>
                                        </p:attrNameLst>
                                      </p:cBhvr>
                                      <p:to>
                                        <p:strVal val="solid"/>
                                      </p:to>
                                    </p:set>
                                    <p:set>
                                      <p:cBhvr>
                                        <p:cTn id="102" dur="500" fill="hold"/>
                                        <p:tgtEl>
                                          <p:spTgt spid="737484"/>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500" fill="hold"/>
                                        <p:tgtEl>
                                          <p:spTgt spid="737485"/>
                                        </p:tgtEl>
                                        <p:attrNameLst>
                                          <p:attrName>fillcolor</p:attrName>
                                        </p:attrNameLst>
                                      </p:cBhvr>
                                      <p:to>
                                        <a:srgbClr val="FF0000"/>
                                      </p:to>
                                    </p:animClr>
                                    <p:set>
                                      <p:cBhvr>
                                        <p:cTn id="105" dur="500" fill="hold"/>
                                        <p:tgtEl>
                                          <p:spTgt spid="737485"/>
                                        </p:tgtEl>
                                        <p:attrNameLst>
                                          <p:attrName>fill.type</p:attrName>
                                        </p:attrNameLst>
                                      </p:cBhvr>
                                      <p:to>
                                        <p:strVal val="solid"/>
                                      </p:to>
                                    </p:set>
                                    <p:set>
                                      <p:cBhvr>
                                        <p:cTn id="106" dur="500" fill="hold"/>
                                        <p:tgtEl>
                                          <p:spTgt spid="737485"/>
                                        </p:tgtEl>
                                        <p:attrNameLst>
                                          <p:attrName>fill.on</p:attrName>
                                        </p:attrNameLst>
                                      </p:cBhvr>
                                      <p:to>
                                        <p:strVal val="true"/>
                                      </p:to>
                                    </p:set>
                                  </p:childTnLst>
                                </p:cTn>
                              </p:par>
                              <p:par>
                                <p:cTn id="107" presetID="1" presetClass="emph" presetSubtype="2" fill="hold" nodeType="withEffect">
                                  <p:stCondLst>
                                    <p:cond delay="0"/>
                                  </p:stCondLst>
                                  <p:childTnLst>
                                    <p:animClr clrSpc="rgb" dir="cw">
                                      <p:cBhvr>
                                        <p:cTn id="108" dur="500" fill="hold"/>
                                        <p:tgtEl>
                                          <p:spTgt spid="737486"/>
                                        </p:tgtEl>
                                        <p:attrNameLst>
                                          <p:attrName>fillcolor</p:attrName>
                                        </p:attrNameLst>
                                      </p:cBhvr>
                                      <p:to>
                                        <a:srgbClr val="FF0000"/>
                                      </p:to>
                                    </p:animClr>
                                    <p:set>
                                      <p:cBhvr>
                                        <p:cTn id="109" dur="500" fill="hold"/>
                                        <p:tgtEl>
                                          <p:spTgt spid="737486"/>
                                        </p:tgtEl>
                                        <p:attrNameLst>
                                          <p:attrName>fill.type</p:attrName>
                                        </p:attrNameLst>
                                      </p:cBhvr>
                                      <p:to>
                                        <p:strVal val="solid"/>
                                      </p:to>
                                    </p:set>
                                    <p:set>
                                      <p:cBhvr>
                                        <p:cTn id="110" dur="500" fill="hold"/>
                                        <p:tgtEl>
                                          <p:spTgt spid="737486"/>
                                        </p:tgtEl>
                                        <p:attrNameLst>
                                          <p:attrName>fill.on</p:attrName>
                                        </p:attrNameLst>
                                      </p:cBhvr>
                                      <p:to>
                                        <p:strVal val="true"/>
                                      </p:to>
                                    </p:set>
                                  </p:childTnLst>
                                </p:cTn>
                              </p:par>
                              <p:par>
                                <p:cTn id="111" presetID="1" presetClass="emph" presetSubtype="2" fill="hold" nodeType="withEffect">
                                  <p:stCondLst>
                                    <p:cond delay="0"/>
                                  </p:stCondLst>
                                  <p:childTnLst>
                                    <p:animClr clrSpc="rgb" dir="cw">
                                      <p:cBhvr>
                                        <p:cTn id="112" dur="500" fill="hold"/>
                                        <p:tgtEl>
                                          <p:spTgt spid="737487"/>
                                        </p:tgtEl>
                                        <p:attrNameLst>
                                          <p:attrName>fillcolor</p:attrName>
                                        </p:attrNameLst>
                                      </p:cBhvr>
                                      <p:to>
                                        <a:srgbClr val="FF0000"/>
                                      </p:to>
                                    </p:animClr>
                                    <p:set>
                                      <p:cBhvr>
                                        <p:cTn id="113" dur="500" fill="hold"/>
                                        <p:tgtEl>
                                          <p:spTgt spid="737487"/>
                                        </p:tgtEl>
                                        <p:attrNameLst>
                                          <p:attrName>fill.type</p:attrName>
                                        </p:attrNameLst>
                                      </p:cBhvr>
                                      <p:to>
                                        <p:strVal val="solid"/>
                                      </p:to>
                                    </p:set>
                                    <p:set>
                                      <p:cBhvr>
                                        <p:cTn id="114" dur="500" fill="hold"/>
                                        <p:tgtEl>
                                          <p:spTgt spid="737487"/>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500" fill="hold"/>
                                        <p:tgtEl>
                                          <p:spTgt spid="737488"/>
                                        </p:tgtEl>
                                        <p:attrNameLst>
                                          <p:attrName>fillcolor</p:attrName>
                                        </p:attrNameLst>
                                      </p:cBhvr>
                                      <p:to>
                                        <a:srgbClr val="FF0000"/>
                                      </p:to>
                                    </p:animClr>
                                    <p:set>
                                      <p:cBhvr>
                                        <p:cTn id="117" dur="500" fill="hold"/>
                                        <p:tgtEl>
                                          <p:spTgt spid="737488"/>
                                        </p:tgtEl>
                                        <p:attrNameLst>
                                          <p:attrName>fill.type</p:attrName>
                                        </p:attrNameLst>
                                      </p:cBhvr>
                                      <p:to>
                                        <p:strVal val="solid"/>
                                      </p:to>
                                    </p:set>
                                    <p:set>
                                      <p:cBhvr>
                                        <p:cTn id="118" dur="500" fill="hold"/>
                                        <p:tgtEl>
                                          <p:spTgt spid="737488"/>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500" fill="hold"/>
                                        <p:tgtEl>
                                          <p:spTgt spid="737489"/>
                                        </p:tgtEl>
                                        <p:attrNameLst>
                                          <p:attrName>fillcolor</p:attrName>
                                        </p:attrNameLst>
                                      </p:cBhvr>
                                      <p:to>
                                        <a:srgbClr val="FF0000"/>
                                      </p:to>
                                    </p:animClr>
                                    <p:set>
                                      <p:cBhvr>
                                        <p:cTn id="121" dur="500" fill="hold"/>
                                        <p:tgtEl>
                                          <p:spTgt spid="737489"/>
                                        </p:tgtEl>
                                        <p:attrNameLst>
                                          <p:attrName>fill.type</p:attrName>
                                        </p:attrNameLst>
                                      </p:cBhvr>
                                      <p:to>
                                        <p:strVal val="solid"/>
                                      </p:to>
                                    </p:set>
                                    <p:set>
                                      <p:cBhvr>
                                        <p:cTn id="122" dur="500" fill="hold"/>
                                        <p:tgtEl>
                                          <p:spTgt spid="737489"/>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500" fill="hold"/>
                                        <p:tgtEl>
                                          <p:spTgt spid="737490"/>
                                        </p:tgtEl>
                                        <p:attrNameLst>
                                          <p:attrName>fillcolor</p:attrName>
                                        </p:attrNameLst>
                                      </p:cBhvr>
                                      <p:to>
                                        <a:srgbClr val="FF0000"/>
                                      </p:to>
                                    </p:animClr>
                                    <p:set>
                                      <p:cBhvr>
                                        <p:cTn id="125" dur="500" fill="hold"/>
                                        <p:tgtEl>
                                          <p:spTgt spid="737490"/>
                                        </p:tgtEl>
                                        <p:attrNameLst>
                                          <p:attrName>fill.type</p:attrName>
                                        </p:attrNameLst>
                                      </p:cBhvr>
                                      <p:to>
                                        <p:strVal val="solid"/>
                                      </p:to>
                                    </p:set>
                                    <p:set>
                                      <p:cBhvr>
                                        <p:cTn id="126" dur="500" fill="hold"/>
                                        <p:tgtEl>
                                          <p:spTgt spid="737490"/>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500" fill="hold"/>
                                        <p:tgtEl>
                                          <p:spTgt spid="737491"/>
                                        </p:tgtEl>
                                        <p:attrNameLst>
                                          <p:attrName>fillcolor</p:attrName>
                                        </p:attrNameLst>
                                      </p:cBhvr>
                                      <p:to>
                                        <a:srgbClr val="FF0000"/>
                                      </p:to>
                                    </p:animClr>
                                    <p:set>
                                      <p:cBhvr>
                                        <p:cTn id="129" dur="500" fill="hold"/>
                                        <p:tgtEl>
                                          <p:spTgt spid="737491"/>
                                        </p:tgtEl>
                                        <p:attrNameLst>
                                          <p:attrName>fill.type</p:attrName>
                                        </p:attrNameLst>
                                      </p:cBhvr>
                                      <p:to>
                                        <p:strVal val="solid"/>
                                      </p:to>
                                    </p:set>
                                    <p:set>
                                      <p:cBhvr>
                                        <p:cTn id="130" dur="500" fill="hold"/>
                                        <p:tgtEl>
                                          <p:spTgt spid="737491"/>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500" fill="hold"/>
                                        <p:tgtEl>
                                          <p:spTgt spid="737492"/>
                                        </p:tgtEl>
                                        <p:attrNameLst>
                                          <p:attrName>fillcolor</p:attrName>
                                        </p:attrNameLst>
                                      </p:cBhvr>
                                      <p:to>
                                        <a:srgbClr val="FF0000"/>
                                      </p:to>
                                    </p:animClr>
                                    <p:set>
                                      <p:cBhvr>
                                        <p:cTn id="133" dur="500" fill="hold"/>
                                        <p:tgtEl>
                                          <p:spTgt spid="737492"/>
                                        </p:tgtEl>
                                        <p:attrNameLst>
                                          <p:attrName>fill.type</p:attrName>
                                        </p:attrNameLst>
                                      </p:cBhvr>
                                      <p:to>
                                        <p:strVal val="solid"/>
                                      </p:to>
                                    </p:set>
                                    <p:set>
                                      <p:cBhvr>
                                        <p:cTn id="134" dur="500" fill="hold"/>
                                        <p:tgtEl>
                                          <p:spTgt spid="737492"/>
                                        </p:tgtEl>
                                        <p:attrNameLst>
                                          <p:attrName>fill.on</p:attrName>
                                        </p:attrNameLst>
                                      </p:cBhvr>
                                      <p:to>
                                        <p:strVal val="true"/>
                                      </p:to>
                                    </p:set>
                                  </p:childTnLst>
                                </p:cTn>
                              </p:par>
                              <p:par>
                                <p:cTn id="135" presetID="1" presetClass="emph" presetSubtype="2" fill="hold" nodeType="withEffect">
                                  <p:stCondLst>
                                    <p:cond delay="0"/>
                                  </p:stCondLst>
                                  <p:childTnLst>
                                    <p:animClr clrSpc="rgb" dir="cw">
                                      <p:cBhvr>
                                        <p:cTn id="136" dur="500" fill="hold"/>
                                        <p:tgtEl>
                                          <p:spTgt spid="737493"/>
                                        </p:tgtEl>
                                        <p:attrNameLst>
                                          <p:attrName>fillcolor</p:attrName>
                                        </p:attrNameLst>
                                      </p:cBhvr>
                                      <p:to>
                                        <a:srgbClr val="FF0000"/>
                                      </p:to>
                                    </p:animClr>
                                    <p:set>
                                      <p:cBhvr>
                                        <p:cTn id="137" dur="500" fill="hold"/>
                                        <p:tgtEl>
                                          <p:spTgt spid="737493"/>
                                        </p:tgtEl>
                                        <p:attrNameLst>
                                          <p:attrName>fill.type</p:attrName>
                                        </p:attrNameLst>
                                      </p:cBhvr>
                                      <p:to>
                                        <p:strVal val="solid"/>
                                      </p:to>
                                    </p:set>
                                    <p:set>
                                      <p:cBhvr>
                                        <p:cTn id="138" dur="500" fill="hold"/>
                                        <p:tgtEl>
                                          <p:spTgt spid="737493"/>
                                        </p:tgtEl>
                                        <p:attrNameLst>
                                          <p:attrName>fill.on</p:attrName>
                                        </p:attrNameLst>
                                      </p:cBhvr>
                                      <p:to>
                                        <p:strVal val="true"/>
                                      </p:to>
                                    </p:set>
                                  </p:childTnLst>
                                </p:cTn>
                              </p:par>
                              <p:par>
                                <p:cTn id="139" presetID="1" presetClass="emph" presetSubtype="2" fill="hold" nodeType="withEffect">
                                  <p:stCondLst>
                                    <p:cond delay="0"/>
                                  </p:stCondLst>
                                  <p:childTnLst>
                                    <p:animClr clrSpc="rgb" dir="cw">
                                      <p:cBhvr>
                                        <p:cTn id="140" dur="500" fill="hold"/>
                                        <p:tgtEl>
                                          <p:spTgt spid="737494"/>
                                        </p:tgtEl>
                                        <p:attrNameLst>
                                          <p:attrName>fillcolor</p:attrName>
                                        </p:attrNameLst>
                                      </p:cBhvr>
                                      <p:to>
                                        <a:srgbClr val="FF0000"/>
                                      </p:to>
                                    </p:animClr>
                                    <p:set>
                                      <p:cBhvr>
                                        <p:cTn id="141" dur="500" fill="hold"/>
                                        <p:tgtEl>
                                          <p:spTgt spid="737494"/>
                                        </p:tgtEl>
                                        <p:attrNameLst>
                                          <p:attrName>fill.type</p:attrName>
                                        </p:attrNameLst>
                                      </p:cBhvr>
                                      <p:to>
                                        <p:strVal val="solid"/>
                                      </p:to>
                                    </p:set>
                                    <p:set>
                                      <p:cBhvr>
                                        <p:cTn id="142" dur="500" fill="hold"/>
                                        <p:tgtEl>
                                          <p:spTgt spid="737494"/>
                                        </p:tgtEl>
                                        <p:attrNameLst>
                                          <p:attrName>fill.on</p:attrName>
                                        </p:attrNameLst>
                                      </p:cBhvr>
                                      <p:to>
                                        <p:strVal val="true"/>
                                      </p:to>
                                    </p:set>
                                  </p:childTnLst>
                                </p:cTn>
                              </p:par>
                              <p:par>
                                <p:cTn id="143" presetID="1" presetClass="emph" presetSubtype="2" fill="hold" nodeType="withEffect">
                                  <p:stCondLst>
                                    <p:cond delay="0"/>
                                  </p:stCondLst>
                                  <p:childTnLst>
                                    <p:animClr clrSpc="rgb" dir="cw">
                                      <p:cBhvr>
                                        <p:cTn id="144" dur="500" fill="hold"/>
                                        <p:tgtEl>
                                          <p:spTgt spid="737495"/>
                                        </p:tgtEl>
                                        <p:attrNameLst>
                                          <p:attrName>fillcolor</p:attrName>
                                        </p:attrNameLst>
                                      </p:cBhvr>
                                      <p:to>
                                        <a:srgbClr val="FF0000"/>
                                      </p:to>
                                    </p:animClr>
                                    <p:set>
                                      <p:cBhvr>
                                        <p:cTn id="145" dur="500" fill="hold"/>
                                        <p:tgtEl>
                                          <p:spTgt spid="737495"/>
                                        </p:tgtEl>
                                        <p:attrNameLst>
                                          <p:attrName>fill.type</p:attrName>
                                        </p:attrNameLst>
                                      </p:cBhvr>
                                      <p:to>
                                        <p:strVal val="solid"/>
                                      </p:to>
                                    </p:set>
                                    <p:set>
                                      <p:cBhvr>
                                        <p:cTn id="146" dur="500" fill="hold"/>
                                        <p:tgtEl>
                                          <p:spTgt spid="737495"/>
                                        </p:tgtEl>
                                        <p:attrNameLst>
                                          <p:attrName>fill.on</p:attrName>
                                        </p:attrNameLst>
                                      </p:cBhvr>
                                      <p:to>
                                        <p:strVal val="true"/>
                                      </p:to>
                                    </p:set>
                                  </p:childTnLst>
                                </p:cTn>
                              </p:par>
                              <p:par>
                                <p:cTn id="147" presetID="1" presetClass="emph" presetSubtype="2" fill="hold" nodeType="withEffect">
                                  <p:stCondLst>
                                    <p:cond delay="0"/>
                                  </p:stCondLst>
                                  <p:childTnLst>
                                    <p:animClr clrSpc="rgb" dir="cw">
                                      <p:cBhvr>
                                        <p:cTn id="148" dur="500" fill="hold"/>
                                        <p:tgtEl>
                                          <p:spTgt spid="737496"/>
                                        </p:tgtEl>
                                        <p:attrNameLst>
                                          <p:attrName>fillcolor</p:attrName>
                                        </p:attrNameLst>
                                      </p:cBhvr>
                                      <p:to>
                                        <a:srgbClr val="FF0000"/>
                                      </p:to>
                                    </p:animClr>
                                    <p:set>
                                      <p:cBhvr>
                                        <p:cTn id="149" dur="500" fill="hold"/>
                                        <p:tgtEl>
                                          <p:spTgt spid="737496"/>
                                        </p:tgtEl>
                                        <p:attrNameLst>
                                          <p:attrName>fill.type</p:attrName>
                                        </p:attrNameLst>
                                      </p:cBhvr>
                                      <p:to>
                                        <p:strVal val="solid"/>
                                      </p:to>
                                    </p:set>
                                    <p:set>
                                      <p:cBhvr>
                                        <p:cTn id="150" dur="500" fill="hold"/>
                                        <p:tgtEl>
                                          <p:spTgt spid="737496"/>
                                        </p:tgtEl>
                                        <p:attrNameLst>
                                          <p:attrName>fill.on</p:attrName>
                                        </p:attrNameLst>
                                      </p:cBhvr>
                                      <p:to>
                                        <p:strVal val="true"/>
                                      </p:to>
                                    </p:set>
                                  </p:childTnLst>
                                </p:cTn>
                              </p:par>
                              <p:par>
                                <p:cTn id="151" presetID="1" presetClass="emph" presetSubtype="2" fill="hold" nodeType="withEffect">
                                  <p:stCondLst>
                                    <p:cond delay="0"/>
                                  </p:stCondLst>
                                  <p:childTnLst>
                                    <p:animClr clrSpc="rgb" dir="cw">
                                      <p:cBhvr>
                                        <p:cTn id="152" dur="500" fill="hold"/>
                                        <p:tgtEl>
                                          <p:spTgt spid="737497"/>
                                        </p:tgtEl>
                                        <p:attrNameLst>
                                          <p:attrName>fillcolor</p:attrName>
                                        </p:attrNameLst>
                                      </p:cBhvr>
                                      <p:to>
                                        <a:srgbClr val="FF0000"/>
                                      </p:to>
                                    </p:animClr>
                                    <p:set>
                                      <p:cBhvr>
                                        <p:cTn id="153" dur="500" fill="hold"/>
                                        <p:tgtEl>
                                          <p:spTgt spid="737497"/>
                                        </p:tgtEl>
                                        <p:attrNameLst>
                                          <p:attrName>fill.type</p:attrName>
                                        </p:attrNameLst>
                                      </p:cBhvr>
                                      <p:to>
                                        <p:strVal val="solid"/>
                                      </p:to>
                                    </p:set>
                                    <p:set>
                                      <p:cBhvr>
                                        <p:cTn id="154" dur="500" fill="hold"/>
                                        <p:tgtEl>
                                          <p:spTgt spid="737497"/>
                                        </p:tgtEl>
                                        <p:attrNameLst>
                                          <p:attrName>fill.on</p:attrName>
                                        </p:attrNameLst>
                                      </p:cBhvr>
                                      <p:to>
                                        <p:strVal val="true"/>
                                      </p:to>
                                    </p:set>
                                  </p:childTnLst>
                                </p:cTn>
                              </p:par>
                              <p:par>
                                <p:cTn id="155" presetID="1" presetClass="emph" presetSubtype="2" fill="hold" nodeType="withEffect">
                                  <p:stCondLst>
                                    <p:cond delay="0"/>
                                  </p:stCondLst>
                                  <p:childTnLst>
                                    <p:animClr clrSpc="rgb" dir="cw">
                                      <p:cBhvr>
                                        <p:cTn id="156" dur="500" fill="hold"/>
                                        <p:tgtEl>
                                          <p:spTgt spid="737498"/>
                                        </p:tgtEl>
                                        <p:attrNameLst>
                                          <p:attrName>fillcolor</p:attrName>
                                        </p:attrNameLst>
                                      </p:cBhvr>
                                      <p:to>
                                        <a:srgbClr val="FF0000"/>
                                      </p:to>
                                    </p:animClr>
                                    <p:set>
                                      <p:cBhvr>
                                        <p:cTn id="157" dur="500" fill="hold"/>
                                        <p:tgtEl>
                                          <p:spTgt spid="737498"/>
                                        </p:tgtEl>
                                        <p:attrNameLst>
                                          <p:attrName>fill.type</p:attrName>
                                        </p:attrNameLst>
                                      </p:cBhvr>
                                      <p:to>
                                        <p:strVal val="solid"/>
                                      </p:to>
                                    </p:set>
                                    <p:set>
                                      <p:cBhvr>
                                        <p:cTn id="158" dur="500" fill="hold"/>
                                        <p:tgtEl>
                                          <p:spTgt spid="737498"/>
                                        </p:tgtEl>
                                        <p:attrNameLst>
                                          <p:attrName>fill.on</p:attrName>
                                        </p:attrNameLst>
                                      </p:cBhvr>
                                      <p:to>
                                        <p:strVal val="true"/>
                                      </p:to>
                                    </p:set>
                                  </p:childTnLst>
                                </p:cTn>
                              </p:par>
                              <p:par>
                                <p:cTn id="159" presetID="1" presetClass="emph" presetSubtype="2" fill="hold" nodeType="withEffect">
                                  <p:stCondLst>
                                    <p:cond delay="0"/>
                                  </p:stCondLst>
                                  <p:childTnLst>
                                    <p:animClr clrSpc="rgb" dir="cw">
                                      <p:cBhvr>
                                        <p:cTn id="160" dur="500" fill="hold"/>
                                        <p:tgtEl>
                                          <p:spTgt spid="737499"/>
                                        </p:tgtEl>
                                        <p:attrNameLst>
                                          <p:attrName>fillcolor</p:attrName>
                                        </p:attrNameLst>
                                      </p:cBhvr>
                                      <p:to>
                                        <a:srgbClr val="FF0000"/>
                                      </p:to>
                                    </p:animClr>
                                    <p:set>
                                      <p:cBhvr>
                                        <p:cTn id="161" dur="500" fill="hold"/>
                                        <p:tgtEl>
                                          <p:spTgt spid="737499"/>
                                        </p:tgtEl>
                                        <p:attrNameLst>
                                          <p:attrName>fill.type</p:attrName>
                                        </p:attrNameLst>
                                      </p:cBhvr>
                                      <p:to>
                                        <p:strVal val="solid"/>
                                      </p:to>
                                    </p:set>
                                    <p:set>
                                      <p:cBhvr>
                                        <p:cTn id="162" dur="500" fill="hold"/>
                                        <p:tgtEl>
                                          <p:spTgt spid="737499"/>
                                        </p:tgtEl>
                                        <p:attrNameLst>
                                          <p:attrName>fill.on</p:attrName>
                                        </p:attrNameLst>
                                      </p:cBhvr>
                                      <p:to>
                                        <p:strVal val="true"/>
                                      </p:to>
                                    </p:set>
                                  </p:childTnLst>
                                </p:cTn>
                              </p:par>
                              <p:par>
                                <p:cTn id="163" presetID="1" presetClass="emph" presetSubtype="2" fill="hold" nodeType="withEffect">
                                  <p:stCondLst>
                                    <p:cond delay="0"/>
                                  </p:stCondLst>
                                  <p:childTnLst>
                                    <p:animClr clrSpc="rgb" dir="cw">
                                      <p:cBhvr>
                                        <p:cTn id="164" dur="500" fill="hold"/>
                                        <p:tgtEl>
                                          <p:spTgt spid="737500"/>
                                        </p:tgtEl>
                                        <p:attrNameLst>
                                          <p:attrName>fillcolor</p:attrName>
                                        </p:attrNameLst>
                                      </p:cBhvr>
                                      <p:to>
                                        <a:srgbClr val="FF0000"/>
                                      </p:to>
                                    </p:animClr>
                                    <p:set>
                                      <p:cBhvr>
                                        <p:cTn id="165" dur="500" fill="hold"/>
                                        <p:tgtEl>
                                          <p:spTgt spid="737500"/>
                                        </p:tgtEl>
                                        <p:attrNameLst>
                                          <p:attrName>fill.type</p:attrName>
                                        </p:attrNameLst>
                                      </p:cBhvr>
                                      <p:to>
                                        <p:strVal val="solid"/>
                                      </p:to>
                                    </p:set>
                                    <p:set>
                                      <p:cBhvr>
                                        <p:cTn id="166" dur="500" fill="hold"/>
                                        <p:tgtEl>
                                          <p:spTgt spid="737500"/>
                                        </p:tgtEl>
                                        <p:attrNameLst>
                                          <p:attrName>fill.on</p:attrName>
                                        </p:attrNameLst>
                                      </p:cBhvr>
                                      <p:to>
                                        <p:strVal val="true"/>
                                      </p:to>
                                    </p:set>
                                  </p:childTnLst>
                                </p:cTn>
                              </p:par>
                              <p:par>
                                <p:cTn id="167" presetID="1" presetClass="emph" presetSubtype="2" fill="hold" nodeType="withEffect">
                                  <p:stCondLst>
                                    <p:cond delay="0"/>
                                  </p:stCondLst>
                                  <p:childTnLst>
                                    <p:animClr clrSpc="rgb" dir="cw">
                                      <p:cBhvr>
                                        <p:cTn id="168" dur="500" fill="hold"/>
                                        <p:tgtEl>
                                          <p:spTgt spid="737501"/>
                                        </p:tgtEl>
                                        <p:attrNameLst>
                                          <p:attrName>fillcolor</p:attrName>
                                        </p:attrNameLst>
                                      </p:cBhvr>
                                      <p:to>
                                        <a:srgbClr val="FF0000"/>
                                      </p:to>
                                    </p:animClr>
                                    <p:set>
                                      <p:cBhvr>
                                        <p:cTn id="169" dur="500" fill="hold"/>
                                        <p:tgtEl>
                                          <p:spTgt spid="737501"/>
                                        </p:tgtEl>
                                        <p:attrNameLst>
                                          <p:attrName>fill.type</p:attrName>
                                        </p:attrNameLst>
                                      </p:cBhvr>
                                      <p:to>
                                        <p:strVal val="solid"/>
                                      </p:to>
                                    </p:set>
                                    <p:set>
                                      <p:cBhvr>
                                        <p:cTn id="170" dur="500" fill="hold"/>
                                        <p:tgtEl>
                                          <p:spTgt spid="737501"/>
                                        </p:tgtEl>
                                        <p:attrNameLst>
                                          <p:attrName>fill.on</p:attrName>
                                        </p:attrNameLst>
                                      </p:cBhvr>
                                      <p:to>
                                        <p:strVal val="true"/>
                                      </p:to>
                                    </p:set>
                                  </p:childTnLst>
                                </p:cTn>
                              </p:par>
                              <p:par>
                                <p:cTn id="171" presetID="1" presetClass="emph" presetSubtype="2" fill="hold" nodeType="withEffect">
                                  <p:stCondLst>
                                    <p:cond delay="0"/>
                                  </p:stCondLst>
                                  <p:childTnLst>
                                    <p:animClr clrSpc="rgb" dir="cw">
                                      <p:cBhvr>
                                        <p:cTn id="172" dur="500" fill="hold"/>
                                        <p:tgtEl>
                                          <p:spTgt spid="737502"/>
                                        </p:tgtEl>
                                        <p:attrNameLst>
                                          <p:attrName>fillcolor</p:attrName>
                                        </p:attrNameLst>
                                      </p:cBhvr>
                                      <p:to>
                                        <a:srgbClr val="FF0000"/>
                                      </p:to>
                                    </p:animClr>
                                    <p:set>
                                      <p:cBhvr>
                                        <p:cTn id="173" dur="500" fill="hold"/>
                                        <p:tgtEl>
                                          <p:spTgt spid="737502"/>
                                        </p:tgtEl>
                                        <p:attrNameLst>
                                          <p:attrName>fill.type</p:attrName>
                                        </p:attrNameLst>
                                      </p:cBhvr>
                                      <p:to>
                                        <p:strVal val="solid"/>
                                      </p:to>
                                    </p:set>
                                    <p:set>
                                      <p:cBhvr>
                                        <p:cTn id="174" dur="500" fill="hold"/>
                                        <p:tgtEl>
                                          <p:spTgt spid="737502"/>
                                        </p:tgtEl>
                                        <p:attrNameLst>
                                          <p:attrName>fill.on</p:attrName>
                                        </p:attrNameLst>
                                      </p:cBhvr>
                                      <p:to>
                                        <p:strVal val="true"/>
                                      </p:to>
                                    </p:set>
                                  </p:childTnLst>
                                </p:cTn>
                              </p:par>
                              <p:par>
                                <p:cTn id="175" presetID="1" presetClass="emph" presetSubtype="2" fill="hold" nodeType="withEffect">
                                  <p:stCondLst>
                                    <p:cond delay="0"/>
                                  </p:stCondLst>
                                  <p:childTnLst>
                                    <p:animClr clrSpc="rgb" dir="cw">
                                      <p:cBhvr>
                                        <p:cTn id="176" dur="500" fill="hold"/>
                                        <p:tgtEl>
                                          <p:spTgt spid="737503"/>
                                        </p:tgtEl>
                                        <p:attrNameLst>
                                          <p:attrName>fillcolor</p:attrName>
                                        </p:attrNameLst>
                                      </p:cBhvr>
                                      <p:to>
                                        <a:srgbClr val="FF0000"/>
                                      </p:to>
                                    </p:animClr>
                                    <p:set>
                                      <p:cBhvr>
                                        <p:cTn id="177" dur="500" fill="hold"/>
                                        <p:tgtEl>
                                          <p:spTgt spid="737503"/>
                                        </p:tgtEl>
                                        <p:attrNameLst>
                                          <p:attrName>fill.type</p:attrName>
                                        </p:attrNameLst>
                                      </p:cBhvr>
                                      <p:to>
                                        <p:strVal val="solid"/>
                                      </p:to>
                                    </p:set>
                                    <p:set>
                                      <p:cBhvr>
                                        <p:cTn id="178" dur="500" fill="hold"/>
                                        <p:tgtEl>
                                          <p:spTgt spid="737503"/>
                                        </p:tgtEl>
                                        <p:attrNameLst>
                                          <p:attrName>fill.on</p:attrName>
                                        </p:attrNameLst>
                                      </p:cBhvr>
                                      <p:to>
                                        <p:strVal val="true"/>
                                      </p:to>
                                    </p:set>
                                  </p:childTnLst>
                                </p:cTn>
                              </p:par>
                              <p:par>
                                <p:cTn id="179" presetID="1" presetClass="emph" presetSubtype="2" fill="hold" nodeType="withEffect">
                                  <p:stCondLst>
                                    <p:cond delay="0"/>
                                  </p:stCondLst>
                                  <p:childTnLst>
                                    <p:animClr clrSpc="rgb" dir="cw">
                                      <p:cBhvr>
                                        <p:cTn id="180" dur="500" fill="hold"/>
                                        <p:tgtEl>
                                          <p:spTgt spid="737504"/>
                                        </p:tgtEl>
                                        <p:attrNameLst>
                                          <p:attrName>fillcolor</p:attrName>
                                        </p:attrNameLst>
                                      </p:cBhvr>
                                      <p:to>
                                        <a:srgbClr val="FF0000"/>
                                      </p:to>
                                    </p:animClr>
                                    <p:set>
                                      <p:cBhvr>
                                        <p:cTn id="181" dur="500" fill="hold"/>
                                        <p:tgtEl>
                                          <p:spTgt spid="737504"/>
                                        </p:tgtEl>
                                        <p:attrNameLst>
                                          <p:attrName>fill.type</p:attrName>
                                        </p:attrNameLst>
                                      </p:cBhvr>
                                      <p:to>
                                        <p:strVal val="solid"/>
                                      </p:to>
                                    </p:set>
                                    <p:set>
                                      <p:cBhvr>
                                        <p:cTn id="182" dur="500" fill="hold"/>
                                        <p:tgtEl>
                                          <p:spTgt spid="737504"/>
                                        </p:tgtEl>
                                        <p:attrNameLst>
                                          <p:attrName>fill.on</p:attrName>
                                        </p:attrNameLst>
                                      </p:cBhvr>
                                      <p:to>
                                        <p:strVal val="true"/>
                                      </p:to>
                                    </p:set>
                                  </p:childTnLst>
                                </p:cTn>
                              </p:par>
                              <p:par>
                                <p:cTn id="183" presetID="1" presetClass="emph" presetSubtype="2" fill="hold" nodeType="withEffect">
                                  <p:stCondLst>
                                    <p:cond delay="0"/>
                                  </p:stCondLst>
                                  <p:childTnLst>
                                    <p:animClr clrSpc="rgb" dir="cw">
                                      <p:cBhvr>
                                        <p:cTn id="184" dur="500" fill="hold"/>
                                        <p:tgtEl>
                                          <p:spTgt spid="737505"/>
                                        </p:tgtEl>
                                        <p:attrNameLst>
                                          <p:attrName>fillcolor</p:attrName>
                                        </p:attrNameLst>
                                      </p:cBhvr>
                                      <p:to>
                                        <a:srgbClr val="FF0000"/>
                                      </p:to>
                                    </p:animClr>
                                    <p:set>
                                      <p:cBhvr>
                                        <p:cTn id="185" dur="500" fill="hold"/>
                                        <p:tgtEl>
                                          <p:spTgt spid="737505"/>
                                        </p:tgtEl>
                                        <p:attrNameLst>
                                          <p:attrName>fill.type</p:attrName>
                                        </p:attrNameLst>
                                      </p:cBhvr>
                                      <p:to>
                                        <p:strVal val="solid"/>
                                      </p:to>
                                    </p:set>
                                    <p:set>
                                      <p:cBhvr>
                                        <p:cTn id="186" dur="500" fill="hold"/>
                                        <p:tgtEl>
                                          <p:spTgt spid="737505"/>
                                        </p:tgtEl>
                                        <p:attrNameLst>
                                          <p:attrName>fill.on</p:attrName>
                                        </p:attrNameLst>
                                      </p:cBhvr>
                                      <p:to>
                                        <p:strVal val="true"/>
                                      </p:to>
                                    </p:set>
                                  </p:childTnLst>
                                </p:cTn>
                              </p:par>
                              <p:par>
                                <p:cTn id="187" presetID="1" presetClass="emph" presetSubtype="2" fill="hold" nodeType="withEffect">
                                  <p:stCondLst>
                                    <p:cond delay="0"/>
                                  </p:stCondLst>
                                  <p:childTnLst>
                                    <p:animClr clrSpc="rgb" dir="cw">
                                      <p:cBhvr>
                                        <p:cTn id="188" dur="500" fill="hold"/>
                                        <p:tgtEl>
                                          <p:spTgt spid="737506"/>
                                        </p:tgtEl>
                                        <p:attrNameLst>
                                          <p:attrName>fillcolor</p:attrName>
                                        </p:attrNameLst>
                                      </p:cBhvr>
                                      <p:to>
                                        <a:srgbClr val="FF0000"/>
                                      </p:to>
                                    </p:animClr>
                                    <p:set>
                                      <p:cBhvr>
                                        <p:cTn id="189" dur="500" fill="hold"/>
                                        <p:tgtEl>
                                          <p:spTgt spid="737506"/>
                                        </p:tgtEl>
                                        <p:attrNameLst>
                                          <p:attrName>fill.type</p:attrName>
                                        </p:attrNameLst>
                                      </p:cBhvr>
                                      <p:to>
                                        <p:strVal val="solid"/>
                                      </p:to>
                                    </p:set>
                                    <p:set>
                                      <p:cBhvr>
                                        <p:cTn id="190" dur="500" fill="hold"/>
                                        <p:tgtEl>
                                          <p:spTgt spid="737506"/>
                                        </p:tgtEl>
                                        <p:attrNameLst>
                                          <p:attrName>fill.on</p:attrName>
                                        </p:attrNameLst>
                                      </p:cBhvr>
                                      <p:to>
                                        <p:strVal val="true"/>
                                      </p:to>
                                    </p:set>
                                  </p:childTnLst>
                                </p:cTn>
                              </p:par>
                              <p:par>
                                <p:cTn id="191" presetID="1" presetClass="emph" presetSubtype="2" fill="hold" nodeType="withEffect">
                                  <p:stCondLst>
                                    <p:cond delay="0"/>
                                  </p:stCondLst>
                                  <p:childTnLst>
                                    <p:animClr clrSpc="rgb" dir="cw">
                                      <p:cBhvr>
                                        <p:cTn id="192" dur="500" fill="hold"/>
                                        <p:tgtEl>
                                          <p:spTgt spid="737507"/>
                                        </p:tgtEl>
                                        <p:attrNameLst>
                                          <p:attrName>fillcolor</p:attrName>
                                        </p:attrNameLst>
                                      </p:cBhvr>
                                      <p:to>
                                        <a:srgbClr val="FF0000"/>
                                      </p:to>
                                    </p:animClr>
                                    <p:set>
                                      <p:cBhvr>
                                        <p:cTn id="193" dur="500" fill="hold"/>
                                        <p:tgtEl>
                                          <p:spTgt spid="737507"/>
                                        </p:tgtEl>
                                        <p:attrNameLst>
                                          <p:attrName>fill.type</p:attrName>
                                        </p:attrNameLst>
                                      </p:cBhvr>
                                      <p:to>
                                        <p:strVal val="solid"/>
                                      </p:to>
                                    </p:set>
                                    <p:set>
                                      <p:cBhvr>
                                        <p:cTn id="194" dur="500" fill="hold"/>
                                        <p:tgtEl>
                                          <p:spTgt spid="737507"/>
                                        </p:tgtEl>
                                        <p:attrNameLst>
                                          <p:attrName>fill.on</p:attrName>
                                        </p:attrNameLst>
                                      </p:cBhvr>
                                      <p:to>
                                        <p:strVal val="true"/>
                                      </p:to>
                                    </p:set>
                                  </p:childTnLst>
                                </p:cTn>
                              </p:par>
                              <p:par>
                                <p:cTn id="195" presetID="1" presetClass="emph" presetSubtype="2" fill="hold" nodeType="withEffect">
                                  <p:stCondLst>
                                    <p:cond delay="0"/>
                                  </p:stCondLst>
                                  <p:childTnLst>
                                    <p:animClr clrSpc="rgb" dir="cw">
                                      <p:cBhvr>
                                        <p:cTn id="196" dur="500" fill="hold"/>
                                        <p:tgtEl>
                                          <p:spTgt spid="737508"/>
                                        </p:tgtEl>
                                        <p:attrNameLst>
                                          <p:attrName>fillcolor</p:attrName>
                                        </p:attrNameLst>
                                      </p:cBhvr>
                                      <p:to>
                                        <a:srgbClr val="FF0000"/>
                                      </p:to>
                                    </p:animClr>
                                    <p:set>
                                      <p:cBhvr>
                                        <p:cTn id="197" dur="500" fill="hold"/>
                                        <p:tgtEl>
                                          <p:spTgt spid="737508"/>
                                        </p:tgtEl>
                                        <p:attrNameLst>
                                          <p:attrName>fill.type</p:attrName>
                                        </p:attrNameLst>
                                      </p:cBhvr>
                                      <p:to>
                                        <p:strVal val="solid"/>
                                      </p:to>
                                    </p:set>
                                    <p:set>
                                      <p:cBhvr>
                                        <p:cTn id="198" dur="500" fill="hold"/>
                                        <p:tgtEl>
                                          <p:spTgt spid="737508"/>
                                        </p:tgtEl>
                                        <p:attrNameLst>
                                          <p:attrName>fill.on</p:attrName>
                                        </p:attrNameLst>
                                      </p:cBhvr>
                                      <p:to>
                                        <p:strVal val="true"/>
                                      </p:to>
                                    </p:set>
                                  </p:childTnLst>
                                </p:cTn>
                              </p:par>
                              <p:par>
                                <p:cTn id="199" presetID="1" presetClass="emph" presetSubtype="2" fill="hold" nodeType="withEffect">
                                  <p:stCondLst>
                                    <p:cond delay="0"/>
                                  </p:stCondLst>
                                  <p:childTnLst>
                                    <p:animClr clrSpc="rgb" dir="cw">
                                      <p:cBhvr>
                                        <p:cTn id="200" dur="500" fill="hold"/>
                                        <p:tgtEl>
                                          <p:spTgt spid="737509"/>
                                        </p:tgtEl>
                                        <p:attrNameLst>
                                          <p:attrName>fillcolor</p:attrName>
                                        </p:attrNameLst>
                                      </p:cBhvr>
                                      <p:to>
                                        <a:srgbClr val="FF0000"/>
                                      </p:to>
                                    </p:animClr>
                                    <p:set>
                                      <p:cBhvr>
                                        <p:cTn id="201" dur="500" fill="hold"/>
                                        <p:tgtEl>
                                          <p:spTgt spid="737509"/>
                                        </p:tgtEl>
                                        <p:attrNameLst>
                                          <p:attrName>fill.type</p:attrName>
                                        </p:attrNameLst>
                                      </p:cBhvr>
                                      <p:to>
                                        <p:strVal val="solid"/>
                                      </p:to>
                                    </p:set>
                                    <p:set>
                                      <p:cBhvr>
                                        <p:cTn id="202" dur="500" fill="hold"/>
                                        <p:tgtEl>
                                          <p:spTgt spid="737509"/>
                                        </p:tgtEl>
                                        <p:attrNameLst>
                                          <p:attrName>fill.on</p:attrName>
                                        </p:attrNameLst>
                                      </p:cBhvr>
                                      <p:to>
                                        <p:strVal val="true"/>
                                      </p:to>
                                    </p:set>
                                  </p:childTnLst>
                                </p:cTn>
                              </p:par>
                              <p:par>
                                <p:cTn id="203" presetID="1" presetClass="emph" presetSubtype="2" fill="hold" nodeType="withEffect">
                                  <p:stCondLst>
                                    <p:cond delay="0"/>
                                  </p:stCondLst>
                                  <p:childTnLst>
                                    <p:animClr clrSpc="rgb" dir="cw">
                                      <p:cBhvr>
                                        <p:cTn id="204" dur="500" fill="hold"/>
                                        <p:tgtEl>
                                          <p:spTgt spid="737510"/>
                                        </p:tgtEl>
                                        <p:attrNameLst>
                                          <p:attrName>fillcolor</p:attrName>
                                        </p:attrNameLst>
                                      </p:cBhvr>
                                      <p:to>
                                        <a:srgbClr val="FF0000"/>
                                      </p:to>
                                    </p:animClr>
                                    <p:set>
                                      <p:cBhvr>
                                        <p:cTn id="205" dur="500" fill="hold"/>
                                        <p:tgtEl>
                                          <p:spTgt spid="737510"/>
                                        </p:tgtEl>
                                        <p:attrNameLst>
                                          <p:attrName>fill.type</p:attrName>
                                        </p:attrNameLst>
                                      </p:cBhvr>
                                      <p:to>
                                        <p:strVal val="solid"/>
                                      </p:to>
                                    </p:set>
                                    <p:set>
                                      <p:cBhvr>
                                        <p:cTn id="206" dur="500" fill="hold"/>
                                        <p:tgtEl>
                                          <p:spTgt spid="737510"/>
                                        </p:tgtEl>
                                        <p:attrNameLst>
                                          <p:attrName>fill.on</p:attrName>
                                        </p:attrNameLst>
                                      </p:cBhvr>
                                      <p:to>
                                        <p:strVal val="true"/>
                                      </p:to>
                                    </p:set>
                                  </p:childTnLst>
                                </p:cTn>
                              </p:par>
                              <p:par>
                                <p:cTn id="207" presetID="1" presetClass="emph" presetSubtype="2" fill="hold" nodeType="withEffect">
                                  <p:stCondLst>
                                    <p:cond delay="0"/>
                                  </p:stCondLst>
                                  <p:childTnLst>
                                    <p:animClr clrSpc="rgb" dir="cw">
                                      <p:cBhvr>
                                        <p:cTn id="208" dur="500" fill="hold"/>
                                        <p:tgtEl>
                                          <p:spTgt spid="737511"/>
                                        </p:tgtEl>
                                        <p:attrNameLst>
                                          <p:attrName>fillcolor</p:attrName>
                                        </p:attrNameLst>
                                      </p:cBhvr>
                                      <p:to>
                                        <a:srgbClr val="FF0000"/>
                                      </p:to>
                                    </p:animClr>
                                    <p:set>
                                      <p:cBhvr>
                                        <p:cTn id="209" dur="500" fill="hold"/>
                                        <p:tgtEl>
                                          <p:spTgt spid="737511"/>
                                        </p:tgtEl>
                                        <p:attrNameLst>
                                          <p:attrName>fill.type</p:attrName>
                                        </p:attrNameLst>
                                      </p:cBhvr>
                                      <p:to>
                                        <p:strVal val="solid"/>
                                      </p:to>
                                    </p:set>
                                    <p:set>
                                      <p:cBhvr>
                                        <p:cTn id="210" dur="500" fill="hold"/>
                                        <p:tgtEl>
                                          <p:spTgt spid="737511"/>
                                        </p:tgtEl>
                                        <p:attrNameLst>
                                          <p:attrName>fill.on</p:attrName>
                                        </p:attrNameLst>
                                      </p:cBhvr>
                                      <p:to>
                                        <p:strVal val="true"/>
                                      </p:to>
                                    </p:set>
                                  </p:childTnLst>
                                </p:cTn>
                              </p:par>
                              <p:par>
                                <p:cTn id="211" presetID="1" presetClass="emph" presetSubtype="2" fill="hold" nodeType="withEffect">
                                  <p:stCondLst>
                                    <p:cond delay="0"/>
                                  </p:stCondLst>
                                  <p:childTnLst>
                                    <p:animClr clrSpc="rgb" dir="cw">
                                      <p:cBhvr>
                                        <p:cTn id="212" dur="500" fill="hold"/>
                                        <p:tgtEl>
                                          <p:spTgt spid="737512"/>
                                        </p:tgtEl>
                                        <p:attrNameLst>
                                          <p:attrName>fillcolor</p:attrName>
                                        </p:attrNameLst>
                                      </p:cBhvr>
                                      <p:to>
                                        <a:srgbClr val="FF0000"/>
                                      </p:to>
                                    </p:animClr>
                                    <p:set>
                                      <p:cBhvr>
                                        <p:cTn id="213" dur="500" fill="hold"/>
                                        <p:tgtEl>
                                          <p:spTgt spid="737512"/>
                                        </p:tgtEl>
                                        <p:attrNameLst>
                                          <p:attrName>fill.type</p:attrName>
                                        </p:attrNameLst>
                                      </p:cBhvr>
                                      <p:to>
                                        <p:strVal val="solid"/>
                                      </p:to>
                                    </p:set>
                                    <p:set>
                                      <p:cBhvr>
                                        <p:cTn id="214" dur="500" fill="hold"/>
                                        <p:tgtEl>
                                          <p:spTgt spid="737512"/>
                                        </p:tgtEl>
                                        <p:attrNameLst>
                                          <p:attrName>fill.on</p:attrName>
                                        </p:attrNameLst>
                                      </p:cBhvr>
                                      <p:to>
                                        <p:strVal val="true"/>
                                      </p:to>
                                    </p:set>
                                  </p:childTnLst>
                                </p:cTn>
                              </p:par>
                              <p:par>
                                <p:cTn id="215" presetID="1" presetClass="emph" presetSubtype="2" fill="hold" nodeType="withEffect">
                                  <p:stCondLst>
                                    <p:cond delay="0"/>
                                  </p:stCondLst>
                                  <p:childTnLst>
                                    <p:animClr clrSpc="rgb" dir="cw">
                                      <p:cBhvr>
                                        <p:cTn id="216" dur="500" fill="hold"/>
                                        <p:tgtEl>
                                          <p:spTgt spid="737513"/>
                                        </p:tgtEl>
                                        <p:attrNameLst>
                                          <p:attrName>fillcolor</p:attrName>
                                        </p:attrNameLst>
                                      </p:cBhvr>
                                      <p:to>
                                        <a:srgbClr val="FF0000"/>
                                      </p:to>
                                    </p:animClr>
                                    <p:set>
                                      <p:cBhvr>
                                        <p:cTn id="217" dur="500" fill="hold"/>
                                        <p:tgtEl>
                                          <p:spTgt spid="737513"/>
                                        </p:tgtEl>
                                        <p:attrNameLst>
                                          <p:attrName>fill.type</p:attrName>
                                        </p:attrNameLst>
                                      </p:cBhvr>
                                      <p:to>
                                        <p:strVal val="solid"/>
                                      </p:to>
                                    </p:set>
                                    <p:set>
                                      <p:cBhvr>
                                        <p:cTn id="218" dur="500" fill="hold"/>
                                        <p:tgtEl>
                                          <p:spTgt spid="737513"/>
                                        </p:tgtEl>
                                        <p:attrNameLst>
                                          <p:attrName>fill.on</p:attrName>
                                        </p:attrNameLst>
                                      </p:cBhvr>
                                      <p:to>
                                        <p:strVal val="true"/>
                                      </p:to>
                                    </p:set>
                                  </p:childTnLst>
                                </p:cTn>
                              </p:par>
                              <p:par>
                                <p:cTn id="219" presetID="1" presetClass="emph" presetSubtype="2" fill="hold" nodeType="withEffect">
                                  <p:stCondLst>
                                    <p:cond delay="0"/>
                                  </p:stCondLst>
                                  <p:childTnLst>
                                    <p:animClr clrSpc="rgb" dir="cw">
                                      <p:cBhvr>
                                        <p:cTn id="220" dur="500" fill="hold"/>
                                        <p:tgtEl>
                                          <p:spTgt spid="737514"/>
                                        </p:tgtEl>
                                        <p:attrNameLst>
                                          <p:attrName>fillcolor</p:attrName>
                                        </p:attrNameLst>
                                      </p:cBhvr>
                                      <p:to>
                                        <a:srgbClr val="FF0000"/>
                                      </p:to>
                                    </p:animClr>
                                    <p:set>
                                      <p:cBhvr>
                                        <p:cTn id="221" dur="500" fill="hold"/>
                                        <p:tgtEl>
                                          <p:spTgt spid="737514"/>
                                        </p:tgtEl>
                                        <p:attrNameLst>
                                          <p:attrName>fill.type</p:attrName>
                                        </p:attrNameLst>
                                      </p:cBhvr>
                                      <p:to>
                                        <p:strVal val="solid"/>
                                      </p:to>
                                    </p:set>
                                    <p:set>
                                      <p:cBhvr>
                                        <p:cTn id="222" dur="500" fill="hold"/>
                                        <p:tgtEl>
                                          <p:spTgt spid="737514"/>
                                        </p:tgtEl>
                                        <p:attrNameLst>
                                          <p:attrName>fill.on</p:attrName>
                                        </p:attrNameLst>
                                      </p:cBhvr>
                                      <p:to>
                                        <p:strVal val="true"/>
                                      </p:to>
                                    </p:set>
                                  </p:childTnLst>
                                </p:cTn>
                              </p:par>
                              <p:par>
                                <p:cTn id="223" presetID="1" presetClass="emph" presetSubtype="2" fill="hold" nodeType="withEffect">
                                  <p:stCondLst>
                                    <p:cond delay="0"/>
                                  </p:stCondLst>
                                  <p:childTnLst>
                                    <p:animClr clrSpc="rgb" dir="cw">
                                      <p:cBhvr>
                                        <p:cTn id="224" dur="500" fill="hold"/>
                                        <p:tgtEl>
                                          <p:spTgt spid="737515"/>
                                        </p:tgtEl>
                                        <p:attrNameLst>
                                          <p:attrName>fillcolor</p:attrName>
                                        </p:attrNameLst>
                                      </p:cBhvr>
                                      <p:to>
                                        <a:srgbClr val="FF0000"/>
                                      </p:to>
                                    </p:animClr>
                                    <p:set>
                                      <p:cBhvr>
                                        <p:cTn id="225" dur="500" fill="hold"/>
                                        <p:tgtEl>
                                          <p:spTgt spid="737515"/>
                                        </p:tgtEl>
                                        <p:attrNameLst>
                                          <p:attrName>fill.type</p:attrName>
                                        </p:attrNameLst>
                                      </p:cBhvr>
                                      <p:to>
                                        <p:strVal val="solid"/>
                                      </p:to>
                                    </p:set>
                                    <p:set>
                                      <p:cBhvr>
                                        <p:cTn id="226" dur="500" fill="hold"/>
                                        <p:tgtEl>
                                          <p:spTgt spid="737515"/>
                                        </p:tgtEl>
                                        <p:attrNameLst>
                                          <p:attrName>fill.on</p:attrName>
                                        </p:attrNameLst>
                                      </p:cBhvr>
                                      <p:to>
                                        <p:strVal val="true"/>
                                      </p:to>
                                    </p:set>
                                  </p:childTnLst>
                                </p:cTn>
                              </p:par>
                              <p:par>
                                <p:cTn id="227" presetID="1" presetClass="emph" presetSubtype="2" fill="hold" nodeType="withEffect">
                                  <p:stCondLst>
                                    <p:cond delay="0"/>
                                  </p:stCondLst>
                                  <p:childTnLst>
                                    <p:animClr clrSpc="rgb" dir="cw">
                                      <p:cBhvr>
                                        <p:cTn id="228" dur="500" fill="hold"/>
                                        <p:tgtEl>
                                          <p:spTgt spid="737516"/>
                                        </p:tgtEl>
                                        <p:attrNameLst>
                                          <p:attrName>fillcolor</p:attrName>
                                        </p:attrNameLst>
                                      </p:cBhvr>
                                      <p:to>
                                        <a:srgbClr val="FF0000"/>
                                      </p:to>
                                    </p:animClr>
                                    <p:set>
                                      <p:cBhvr>
                                        <p:cTn id="229" dur="500" fill="hold"/>
                                        <p:tgtEl>
                                          <p:spTgt spid="737516"/>
                                        </p:tgtEl>
                                        <p:attrNameLst>
                                          <p:attrName>fill.type</p:attrName>
                                        </p:attrNameLst>
                                      </p:cBhvr>
                                      <p:to>
                                        <p:strVal val="solid"/>
                                      </p:to>
                                    </p:set>
                                    <p:set>
                                      <p:cBhvr>
                                        <p:cTn id="230" dur="500" fill="hold"/>
                                        <p:tgtEl>
                                          <p:spTgt spid="737516"/>
                                        </p:tgtEl>
                                        <p:attrNameLst>
                                          <p:attrName>fill.on</p:attrName>
                                        </p:attrNameLst>
                                      </p:cBhvr>
                                      <p:to>
                                        <p:strVal val="true"/>
                                      </p:to>
                                    </p:set>
                                  </p:childTnLst>
                                </p:cTn>
                              </p:par>
                              <p:par>
                                <p:cTn id="231" presetID="1" presetClass="emph" presetSubtype="2" fill="hold" nodeType="withEffect">
                                  <p:stCondLst>
                                    <p:cond delay="0"/>
                                  </p:stCondLst>
                                  <p:childTnLst>
                                    <p:animClr clrSpc="rgb" dir="cw">
                                      <p:cBhvr>
                                        <p:cTn id="232" dur="500" fill="hold"/>
                                        <p:tgtEl>
                                          <p:spTgt spid="737517"/>
                                        </p:tgtEl>
                                        <p:attrNameLst>
                                          <p:attrName>fillcolor</p:attrName>
                                        </p:attrNameLst>
                                      </p:cBhvr>
                                      <p:to>
                                        <a:srgbClr val="FF0000"/>
                                      </p:to>
                                    </p:animClr>
                                    <p:set>
                                      <p:cBhvr>
                                        <p:cTn id="233" dur="500" fill="hold"/>
                                        <p:tgtEl>
                                          <p:spTgt spid="737517"/>
                                        </p:tgtEl>
                                        <p:attrNameLst>
                                          <p:attrName>fill.type</p:attrName>
                                        </p:attrNameLst>
                                      </p:cBhvr>
                                      <p:to>
                                        <p:strVal val="solid"/>
                                      </p:to>
                                    </p:set>
                                    <p:set>
                                      <p:cBhvr>
                                        <p:cTn id="234" dur="500" fill="hold"/>
                                        <p:tgtEl>
                                          <p:spTgt spid="737517"/>
                                        </p:tgtEl>
                                        <p:attrNameLst>
                                          <p:attrName>fill.on</p:attrName>
                                        </p:attrNameLst>
                                      </p:cBhvr>
                                      <p:to>
                                        <p:strVal val="true"/>
                                      </p:to>
                                    </p:set>
                                  </p:childTnLst>
                                </p:cTn>
                              </p:par>
                              <p:par>
                                <p:cTn id="235" presetID="1" presetClass="emph" presetSubtype="2" fill="hold" nodeType="withEffect">
                                  <p:stCondLst>
                                    <p:cond delay="0"/>
                                  </p:stCondLst>
                                  <p:childTnLst>
                                    <p:animClr clrSpc="rgb" dir="cw">
                                      <p:cBhvr>
                                        <p:cTn id="236" dur="500" fill="hold"/>
                                        <p:tgtEl>
                                          <p:spTgt spid="737518"/>
                                        </p:tgtEl>
                                        <p:attrNameLst>
                                          <p:attrName>fillcolor</p:attrName>
                                        </p:attrNameLst>
                                      </p:cBhvr>
                                      <p:to>
                                        <a:srgbClr val="FF0000"/>
                                      </p:to>
                                    </p:animClr>
                                    <p:set>
                                      <p:cBhvr>
                                        <p:cTn id="237" dur="500" fill="hold"/>
                                        <p:tgtEl>
                                          <p:spTgt spid="737518"/>
                                        </p:tgtEl>
                                        <p:attrNameLst>
                                          <p:attrName>fill.type</p:attrName>
                                        </p:attrNameLst>
                                      </p:cBhvr>
                                      <p:to>
                                        <p:strVal val="solid"/>
                                      </p:to>
                                    </p:set>
                                    <p:set>
                                      <p:cBhvr>
                                        <p:cTn id="238" dur="500" fill="hold"/>
                                        <p:tgtEl>
                                          <p:spTgt spid="737518"/>
                                        </p:tgtEl>
                                        <p:attrNameLst>
                                          <p:attrName>fill.on</p:attrName>
                                        </p:attrNameLst>
                                      </p:cBhvr>
                                      <p:to>
                                        <p:strVal val="true"/>
                                      </p:to>
                                    </p:set>
                                  </p:childTnLst>
                                </p:cTn>
                              </p:par>
                              <p:par>
                                <p:cTn id="239" presetID="1" presetClass="emph" presetSubtype="2" fill="hold" nodeType="withEffect">
                                  <p:stCondLst>
                                    <p:cond delay="0"/>
                                  </p:stCondLst>
                                  <p:childTnLst>
                                    <p:animClr clrSpc="rgb" dir="cw">
                                      <p:cBhvr>
                                        <p:cTn id="240" dur="500" fill="hold"/>
                                        <p:tgtEl>
                                          <p:spTgt spid="737519"/>
                                        </p:tgtEl>
                                        <p:attrNameLst>
                                          <p:attrName>fillcolor</p:attrName>
                                        </p:attrNameLst>
                                      </p:cBhvr>
                                      <p:to>
                                        <a:srgbClr val="FF0000"/>
                                      </p:to>
                                    </p:animClr>
                                    <p:set>
                                      <p:cBhvr>
                                        <p:cTn id="241" dur="500" fill="hold"/>
                                        <p:tgtEl>
                                          <p:spTgt spid="737519"/>
                                        </p:tgtEl>
                                        <p:attrNameLst>
                                          <p:attrName>fill.type</p:attrName>
                                        </p:attrNameLst>
                                      </p:cBhvr>
                                      <p:to>
                                        <p:strVal val="solid"/>
                                      </p:to>
                                    </p:set>
                                    <p:set>
                                      <p:cBhvr>
                                        <p:cTn id="242" dur="500" fill="hold"/>
                                        <p:tgtEl>
                                          <p:spTgt spid="737519"/>
                                        </p:tgtEl>
                                        <p:attrNameLst>
                                          <p:attrName>fill.on</p:attrName>
                                        </p:attrNameLst>
                                      </p:cBhvr>
                                      <p:to>
                                        <p:strVal val="true"/>
                                      </p:to>
                                    </p:set>
                                  </p:childTnLst>
                                </p:cTn>
                              </p:par>
                              <p:par>
                                <p:cTn id="243" presetID="1" presetClass="emph" presetSubtype="2" fill="hold" nodeType="withEffect">
                                  <p:stCondLst>
                                    <p:cond delay="0"/>
                                  </p:stCondLst>
                                  <p:childTnLst>
                                    <p:animClr clrSpc="rgb" dir="cw">
                                      <p:cBhvr>
                                        <p:cTn id="244" dur="500" fill="hold"/>
                                        <p:tgtEl>
                                          <p:spTgt spid="737520"/>
                                        </p:tgtEl>
                                        <p:attrNameLst>
                                          <p:attrName>fillcolor</p:attrName>
                                        </p:attrNameLst>
                                      </p:cBhvr>
                                      <p:to>
                                        <a:srgbClr val="FF0000"/>
                                      </p:to>
                                    </p:animClr>
                                    <p:set>
                                      <p:cBhvr>
                                        <p:cTn id="245" dur="500" fill="hold"/>
                                        <p:tgtEl>
                                          <p:spTgt spid="737520"/>
                                        </p:tgtEl>
                                        <p:attrNameLst>
                                          <p:attrName>fill.type</p:attrName>
                                        </p:attrNameLst>
                                      </p:cBhvr>
                                      <p:to>
                                        <p:strVal val="solid"/>
                                      </p:to>
                                    </p:set>
                                    <p:set>
                                      <p:cBhvr>
                                        <p:cTn id="246" dur="500" fill="hold"/>
                                        <p:tgtEl>
                                          <p:spTgt spid="737520"/>
                                        </p:tgtEl>
                                        <p:attrNameLst>
                                          <p:attrName>fill.on</p:attrName>
                                        </p:attrNameLst>
                                      </p:cBhvr>
                                      <p:to>
                                        <p:strVal val="true"/>
                                      </p:to>
                                    </p:set>
                                  </p:childTnLst>
                                </p:cTn>
                              </p:par>
                              <p:par>
                                <p:cTn id="247" presetID="1" presetClass="emph" presetSubtype="2" fill="hold" nodeType="withEffect">
                                  <p:stCondLst>
                                    <p:cond delay="0"/>
                                  </p:stCondLst>
                                  <p:childTnLst>
                                    <p:animClr clrSpc="rgb" dir="cw">
                                      <p:cBhvr>
                                        <p:cTn id="248" dur="500" fill="hold"/>
                                        <p:tgtEl>
                                          <p:spTgt spid="737521"/>
                                        </p:tgtEl>
                                        <p:attrNameLst>
                                          <p:attrName>fillcolor</p:attrName>
                                        </p:attrNameLst>
                                      </p:cBhvr>
                                      <p:to>
                                        <a:srgbClr val="FF0000"/>
                                      </p:to>
                                    </p:animClr>
                                    <p:set>
                                      <p:cBhvr>
                                        <p:cTn id="249" dur="500" fill="hold"/>
                                        <p:tgtEl>
                                          <p:spTgt spid="737521"/>
                                        </p:tgtEl>
                                        <p:attrNameLst>
                                          <p:attrName>fill.type</p:attrName>
                                        </p:attrNameLst>
                                      </p:cBhvr>
                                      <p:to>
                                        <p:strVal val="solid"/>
                                      </p:to>
                                    </p:set>
                                    <p:set>
                                      <p:cBhvr>
                                        <p:cTn id="250" dur="500" fill="hold"/>
                                        <p:tgtEl>
                                          <p:spTgt spid="737521"/>
                                        </p:tgtEl>
                                        <p:attrNameLst>
                                          <p:attrName>fill.on</p:attrName>
                                        </p:attrNameLst>
                                      </p:cBhvr>
                                      <p:to>
                                        <p:strVal val="true"/>
                                      </p:to>
                                    </p:set>
                                  </p:childTnLst>
                                </p:cTn>
                              </p:par>
                              <p:par>
                                <p:cTn id="251" presetID="1" presetClass="emph" presetSubtype="2" fill="hold" nodeType="withEffect">
                                  <p:stCondLst>
                                    <p:cond delay="0"/>
                                  </p:stCondLst>
                                  <p:childTnLst>
                                    <p:animClr clrSpc="rgb" dir="cw">
                                      <p:cBhvr>
                                        <p:cTn id="252" dur="500" fill="hold"/>
                                        <p:tgtEl>
                                          <p:spTgt spid="737522"/>
                                        </p:tgtEl>
                                        <p:attrNameLst>
                                          <p:attrName>fillcolor</p:attrName>
                                        </p:attrNameLst>
                                      </p:cBhvr>
                                      <p:to>
                                        <a:srgbClr val="FF0000"/>
                                      </p:to>
                                    </p:animClr>
                                    <p:set>
                                      <p:cBhvr>
                                        <p:cTn id="253" dur="500" fill="hold"/>
                                        <p:tgtEl>
                                          <p:spTgt spid="737522"/>
                                        </p:tgtEl>
                                        <p:attrNameLst>
                                          <p:attrName>fill.type</p:attrName>
                                        </p:attrNameLst>
                                      </p:cBhvr>
                                      <p:to>
                                        <p:strVal val="solid"/>
                                      </p:to>
                                    </p:set>
                                    <p:set>
                                      <p:cBhvr>
                                        <p:cTn id="254" dur="500" fill="hold"/>
                                        <p:tgtEl>
                                          <p:spTgt spid="737522"/>
                                        </p:tgtEl>
                                        <p:attrNameLst>
                                          <p:attrName>fill.on</p:attrName>
                                        </p:attrNameLst>
                                      </p:cBhvr>
                                      <p:to>
                                        <p:strVal val="true"/>
                                      </p:to>
                                    </p:set>
                                  </p:childTnLst>
                                </p:cTn>
                              </p:par>
                              <p:par>
                                <p:cTn id="255" presetID="1" presetClass="emph" presetSubtype="2" fill="hold" nodeType="withEffect">
                                  <p:stCondLst>
                                    <p:cond delay="0"/>
                                  </p:stCondLst>
                                  <p:childTnLst>
                                    <p:animClr clrSpc="rgb" dir="cw">
                                      <p:cBhvr>
                                        <p:cTn id="256" dur="500" fill="hold"/>
                                        <p:tgtEl>
                                          <p:spTgt spid="737523"/>
                                        </p:tgtEl>
                                        <p:attrNameLst>
                                          <p:attrName>fillcolor</p:attrName>
                                        </p:attrNameLst>
                                      </p:cBhvr>
                                      <p:to>
                                        <a:srgbClr val="FF0000"/>
                                      </p:to>
                                    </p:animClr>
                                    <p:set>
                                      <p:cBhvr>
                                        <p:cTn id="257" dur="500" fill="hold"/>
                                        <p:tgtEl>
                                          <p:spTgt spid="737523"/>
                                        </p:tgtEl>
                                        <p:attrNameLst>
                                          <p:attrName>fill.type</p:attrName>
                                        </p:attrNameLst>
                                      </p:cBhvr>
                                      <p:to>
                                        <p:strVal val="solid"/>
                                      </p:to>
                                    </p:set>
                                    <p:set>
                                      <p:cBhvr>
                                        <p:cTn id="258" dur="500" fill="hold"/>
                                        <p:tgtEl>
                                          <p:spTgt spid="737523"/>
                                        </p:tgtEl>
                                        <p:attrNameLst>
                                          <p:attrName>fill.on</p:attrName>
                                        </p:attrNameLst>
                                      </p:cBhvr>
                                      <p:to>
                                        <p:strVal val="true"/>
                                      </p:to>
                                    </p:set>
                                  </p:childTnLst>
                                </p:cTn>
                              </p:par>
                              <p:par>
                                <p:cTn id="259" presetID="1" presetClass="emph" presetSubtype="2" fill="hold" nodeType="withEffect">
                                  <p:stCondLst>
                                    <p:cond delay="0"/>
                                  </p:stCondLst>
                                  <p:childTnLst>
                                    <p:animClr clrSpc="rgb" dir="cw">
                                      <p:cBhvr>
                                        <p:cTn id="260" dur="500" fill="hold"/>
                                        <p:tgtEl>
                                          <p:spTgt spid="737524"/>
                                        </p:tgtEl>
                                        <p:attrNameLst>
                                          <p:attrName>fillcolor</p:attrName>
                                        </p:attrNameLst>
                                      </p:cBhvr>
                                      <p:to>
                                        <a:srgbClr val="FF0000"/>
                                      </p:to>
                                    </p:animClr>
                                    <p:set>
                                      <p:cBhvr>
                                        <p:cTn id="261" dur="500" fill="hold"/>
                                        <p:tgtEl>
                                          <p:spTgt spid="737524"/>
                                        </p:tgtEl>
                                        <p:attrNameLst>
                                          <p:attrName>fill.type</p:attrName>
                                        </p:attrNameLst>
                                      </p:cBhvr>
                                      <p:to>
                                        <p:strVal val="solid"/>
                                      </p:to>
                                    </p:set>
                                    <p:set>
                                      <p:cBhvr>
                                        <p:cTn id="262" dur="500" fill="hold"/>
                                        <p:tgtEl>
                                          <p:spTgt spid="737524"/>
                                        </p:tgtEl>
                                        <p:attrNameLst>
                                          <p:attrName>fill.on</p:attrName>
                                        </p:attrNameLst>
                                      </p:cBhvr>
                                      <p:to>
                                        <p:strVal val="true"/>
                                      </p:to>
                                    </p:set>
                                  </p:childTnLst>
                                </p:cTn>
                              </p:par>
                              <p:par>
                                <p:cTn id="263" presetID="1" presetClass="emph" presetSubtype="2" fill="hold" nodeType="withEffect">
                                  <p:stCondLst>
                                    <p:cond delay="0"/>
                                  </p:stCondLst>
                                  <p:childTnLst>
                                    <p:animClr clrSpc="rgb" dir="cw">
                                      <p:cBhvr>
                                        <p:cTn id="264" dur="500" fill="hold"/>
                                        <p:tgtEl>
                                          <p:spTgt spid="737525"/>
                                        </p:tgtEl>
                                        <p:attrNameLst>
                                          <p:attrName>fillcolor</p:attrName>
                                        </p:attrNameLst>
                                      </p:cBhvr>
                                      <p:to>
                                        <a:srgbClr val="FF0000"/>
                                      </p:to>
                                    </p:animClr>
                                    <p:set>
                                      <p:cBhvr>
                                        <p:cTn id="265" dur="500" fill="hold"/>
                                        <p:tgtEl>
                                          <p:spTgt spid="737525"/>
                                        </p:tgtEl>
                                        <p:attrNameLst>
                                          <p:attrName>fill.type</p:attrName>
                                        </p:attrNameLst>
                                      </p:cBhvr>
                                      <p:to>
                                        <p:strVal val="solid"/>
                                      </p:to>
                                    </p:set>
                                    <p:set>
                                      <p:cBhvr>
                                        <p:cTn id="266" dur="500" fill="hold"/>
                                        <p:tgtEl>
                                          <p:spTgt spid="737525"/>
                                        </p:tgtEl>
                                        <p:attrNameLst>
                                          <p:attrName>fill.on</p:attrName>
                                        </p:attrNameLst>
                                      </p:cBhvr>
                                      <p:to>
                                        <p:strVal val="true"/>
                                      </p:to>
                                    </p:set>
                                  </p:childTnLst>
                                </p:cTn>
                              </p:par>
                              <p:par>
                                <p:cTn id="267" presetID="1" presetClass="emph" presetSubtype="2" fill="hold" nodeType="withEffect">
                                  <p:stCondLst>
                                    <p:cond delay="0"/>
                                  </p:stCondLst>
                                  <p:childTnLst>
                                    <p:animClr clrSpc="rgb" dir="cw">
                                      <p:cBhvr>
                                        <p:cTn id="268" dur="500" fill="hold"/>
                                        <p:tgtEl>
                                          <p:spTgt spid="737526"/>
                                        </p:tgtEl>
                                        <p:attrNameLst>
                                          <p:attrName>fillcolor</p:attrName>
                                        </p:attrNameLst>
                                      </p:cBhvr>
                                      <p:to>
                                        <a:srgbClr val="FF0000"/>
                                      </p:to>
                                    </p:animClr>
                                    <p:set>
                                      <p:cBhvr>
                                        <p:cTn id="269" dur="500" fill="hold"/>
                                        <p:tgtEl>
                                          <p:spTgt spid="737526"/>
                                        </p:tgtEl>
                                        <p:attrNameLst>
                                          <p:attrName>fill.type</p:attrName>
                                        </p:attrNameLst>
                                      </p:cBhvr>
                                      <p:to>
                                        <p:strVal val="solid"/>
                                      </p:to>
                                    </p:set>
                                    <p:set>
                                      <p:cBhvr>
                                        <p:cTn id="270" dur="500" fill="hold"/>
                                        <p:tgtEl>
                                          <p:spTgt spid="737526"/>
                                        </p:tgtEl>
                                        <p:attrNameLst>
                                          <p:attrName>fill.on</p:attrName>
                                        </p:attrNameLst>
                                      </p:cBhvr>
                                      <p:to>
                                        <p:strVal val="true"/>
                                      </p:to>
                                    </p:set>
                                  </p:childTnLst>
                                </p:cTn>
                              </p:par>
                              <p:par>
                                <p:cTn id="271" presetID="1" presetClass="emph" presetSubtype="2" fill="hold" nodeType="withEffect">
                                  <p:stCondLst>
                                    <p:cond delay="0"/>
                                  </p:stCondLst>
                                  <p:childTnLst>
                                    <p:animClr clrSpc="rgb" dir="cw">
                                      <p:cBhvr>
                                        <p:cTn id="272" dur="500" fill="hold"/>
                                        <p:tgtEl>
                                          <p:spTgt spid="737527"/>
                                        </p:tgtEl>
                                        <p:attrNameLst>
                                          <p:attrName>fillcolor</p:attrName>
                                        </p:attrNameLst>
                                      </p:cBhvr>
                                      <p:to>
                                        <a:srgbClr val="FF0000"/>
                                      </p:to>
                                    </p:animClr>
                                    <p:set>
                                      <p:cBhvr>
                                        <p:cTn id="273" dur="500" fill="hold"/>
                                        <p:tgtEl>
                                          <p:spTgt spid="737527"/>
                                        </p:tgtEl>
                                        <p:attrNameLst>
                                          <p:attrName>fill.type</p:attrName>
                                        </p:attrNameLst>
                                      </p:cBhvr>
                                      <p:to>
                                        <p:strVal val="solid"/>
                                      </p:to>
                                    </p:set>
                                    <p:set>
                                      <p:cBhvr>
                                        <p:cTn id="274" dur="500" fill="hold"/>
                                        <p:tgtEl>
                                          <p:spTgt spid="737527"/>
                                        </p:tgtEl>
                                        <p:attrNameLst>
                                          <p:attrName>fill.on</p:attrName>
                                        </p:attrNameLst>
                                      </p:cBhvr>
                                      <p:to>
                                        <p:strVal val="true"/>
                                      </p:to>
                                    </p:set>
                                  </p:childTnLst>
                                </p:cTn>
                              </p:par>
                              <p:par>
                                <p:cTn id="275" presetID="1" presetClass="emph" presetSubtype="2" fill="hold" nodeType="withEffect">
                                  <p:stCondLst>
                                    <p:cond delay="0"/>
                                  </p:stCondLst>
                                  <p:childTnLst>
                                    <p:animClr clrSpc="rgb" dir="cw">
                                      <p:cBhvr>
                                        <p:cTn id="276" dur="500" fill="hold"/>
                                        <p:tgtEl>
                                          <p:spTgt spid="737528"/>
                                        </p:tgtEl>
                                        <p:attrNameLst>
                                          <p:attrName>fillcolor</p:attrName>
                                        </p:attrNameLst>
                                      </p:cBhvr>
                                      <p:to>
                                        <a:srgbClr val="FF0000"/>
                                      </p:to>
                                    </p:animClr>
                                    <p:set>
                                      <p:cBhvr>
                                        <p:cTn id="277" dur="500" fill="hold"/>
                                        <p:tgtEl>
                                          <p:spTgt spid="737528"/>
                                        </p:tgtEl>
                                        <p:attrNameLst>
                                          <p:attrName>fill.type</p:attrName>
                                        </p:attrNameLst>
                                      </p:cBhvr>
                                      <p:to>
                                        <p:strVal val="solid"/>
                                      </p:to>
                                    </p:set>
                                    <p:set>
                                      <p:cBhvr>
                                        <p:cTn id="278" dur="500" fill="hold"/>
                                        <p:tgtEl>
                                          <p:spTgt spid="737528"/>
                                        </p:tgtEl>
                                        <p:attrNameLst>
                                          <p:attrName>fill.on</p:attrName>
                                        </p:attrNameLst>
                                      </p:cBhvr>
                                      <p:to>
                                        <p:strVal val="true"/>
                                      </p:to>
                                    </p:set>
                                  </p:childTnLst>
                                </p:cTn>
                              </p:par>
                              <p:par>
                                <p:cTn id="279" presetID="1" presetClass="emph" presetSubtype="2" fill="hold" nodeType="withEffect">
                                  <p:stCondLst>
                                    <p:cond delay="0"/>
                                  </p:stCondLst>
                                  <p:childTnLst>
                                    <p:animClr clrSpc="rgb" dir="cw">
                                      <p:cBhvr>
                                        <p:cTn id="280" dur="500" fill="hold"/>
                                        <p:tgtEl>
                                          <p:spTgt spid="737529"/>
                                        </p:tgtEl>
                                        <p:attrNameLst>
                                          <p:attrName>fillcolor</p:attrName>
                                        </p:attrNameLst>
                                      </p:cBhvr>
                                      <p:to>
                                        <a:srgbClr val="FF0000"/>
                                      </p:to>
                                    </p:animClr>
                                    <p:set>
                                      <p:cBhvr>
                                        <p:cTn id="281" dur="500" fill="hold"/>
                                        <p:tgtEl>
                                          <p:spTgt spid="737529"/>
                                        </p:tgtEl>
                                        <p:attrNameLst>
                                          <p:attrName>fill.type</p:attrName>
                                        </p:attrNameLst>
                                      </p:cBhvr>
                                      <p:to>
                                        <p:strVal val="solid"/>
                                      </p:to>
                                    </p:set>
                                    <p:set>
                                      <p:cBhvr>
                                        <p:cTn id="282" dur="500" fill="hold"/>
                                        <p:tgtEl>
                                          <p:spTgt spid="737529"/>
                                        </p:tgtEl>
                                        <p:attrNameLst>
                                          <p:attrName>fill.on</p:attrName>
                                        </p:attrNameLst>
                                      </p:cBhvr>
                                      <p:to>
                                        <p:strVal val="true"/>
                                      </p:to>
                                    </p:set>
                                  </p:childTnLst>
                                </p:cTn>
                              </p:par>
                              <p:par>
                                <p:cTn id="283" presetID="1" presetClass="emph" presetSubtype="2" fill="hold" nodeType="withEffect">
                                  <p:stCondLst>
                                    <p:cond delay="0"/>
                                  </p:stCondLst>
                                  <p:childTnLst>
                                    <p:animClr clrSpc="rgb" dir="cw">
                                      <p:cBhvr>
                                        <p:cTn id="284" dur="500" fill="hold"/>
                                        <p:tgtEl>
                                          <p:spTgt spid="737530"/>
                                        </p:tgtEl>
                                        <p:attrNameLst>
                                          <p:attrName>fillcolor</p:attrName>
                                        </p:attrNameLst>
                                      </p:cBhvr>
                                      <p:to>
                                        <a:srgbClr val="FF0000"/>
                                      </p:to>
                                    </p:animClr>
                                    <p:set>
                                      <p:cBhvr>
                                        <p:cTn id="285" dur="500" fill="hold"/>
                                        <p:tgtEl>
                                          <p:spTgt spid="737530"/>
                                        </p:tgtEl>
                                        <p:attrNameLst>
                                          <p:attrName>fill.type</p:attrName>
                                        </p:attrNameLst>
                                      </p:cBhvr>
                                      <p:to>
                                        <p:strVal val="solid"/>
                                      </p:to>
                                    </p:set>
                                    <p:set>
                                      <p:cBhvr>
                                        <p:cTn id="286" dur="500" fill="hold"/>
                                        <p:tgtEl>
                                          <p:spTgt spid="737530"/>
                                        </p:tgtEl>
                                        <p:attrNameLst>
                                          <p:attrName>fill.on</p:attrName>
                                        </p:attrNameLst>
                                      </p:cBhvr>
                                      <p:to>
                                        <p:strVal val="true"/>
                                      </p:to>
                                    </p:set>
                                  </p:childTnLst>
                                </p:cTn>
                              </p:par>
                              <p:par>
                                <p:cTn id="287" presetID="1" presetClass="emph" presetSubtype="2" fill="hold" nodeType="withEffect">
                                  <p:stCondLst>
                                    <p:cond delay="0"/>
                                  </p:stCondLst>
                                  <p:childTnLst>
                                    <p:animClr clrSpc="rgb" dir="cw">
                                      <p:cBhvr>
                                        <p:cTn id="288" dur="500" fill="hold"/>
                                        <p:tgtEl>
                                          <p:spTgt spid="737531"/>
                                        </p:tgtEl>
                                        <p:attrNameLst>
                                          <p:attrName>fillcolor</p:attrName>
                                        </p:attrNameLst>
                                      </p:cBhvr>
                                      <p:to>
                                        <a:srgbClr val="FF0000"/>
                                      </p:to>
                                    </p:animClr>
                                    <p:set>
                                      <p:cBhvr>
                                        <p:cTn id="289" dur="500" fill="hold"/>
                                        <p:tgtEl>
                                          <p:spTgt spid="737531"/>
                                        </p:tgtEl>
                                        <p:attrNameLst>
                                          <p:attrName>fill.type</p:attrName>
                                        </p:attrNameLst>
                                      </p:cBhvr>
                                      <p:to>
                                        <p:strVal val="solid"/>
                                      </p:to>
                                    </p:set>
                                    <p:set>
                                      <p:cBhvr>
                                        <p:cTn id="290" dur="500" fill="hold"/>
                                        <p:tgtEl>
                                          <p:spTgt spid="737531"/>
                                        </p:tgtEl>
                                        <p:attrNameLst>
                                          <p:attrName>fill.on</p:attrName>
                                        </p:attrNameLst>
                                      </p:cBhvr>
                                      <p:to>
                                        <p:strVal val="true"/>
                                      </p:to>
                                    </p:set>
                                  </p:childTnLst>
                                </p:cTn>
                              </p:par>
                              <p:par>
                                <p:cTn id="291" presetID="1" presetClass="emph" presetSubtype="2" fill="hold" nodeType="withEffect">
                                  <p:stCondLst>
                                    <p:cond delay="0"/>
                                  </p:stCondLst>
                                  <p:childTnLst>
                                    <p:animClr clrSpc="rgb" dir="cw">
                                      <p:cBhvr>
                                        <p:cTn id="292" dur="500" fill="hold"/>
                                        <p:tgtEl>
                                          <p:spTgt spid="737532"/>
                                        </p:tgtEl>
                                        <p:attrNameLst>
                                          <p:attrName>fillcolor</p:attrName>
                                        </p:attrNameLst>
                                      </p:cBhvr>
                                      <p:to>
                                        <a:srgbClr val="FF0000"/>
                                      </p:to>
                                    </p:animClr>
                                    <p:set>
                                      <p:cBhvr>
                                        <p:cTn id="293" dur="500" fill="hold"/>
                                        <p:tgtEl>
                                          <p:spTgt spid="737532"/>
                                        </p:tgtEl>
                                        <p:attrNameLst>
                                          <p:attrName>fill.type</p:attrName>
                                        </p:attrNameLst>
                                      </p:cBhvr>
                                      <p:to>
                                        <p:strVal val="solid"/>
                                      </p:to>
                                    </p:set>
                                    <p:set>
                                      <p:cBhvr>
                                        <p:cTn id="294" dur="500" fill="hold"/>
                                        <p:tgtEl>
                                          <p:spTgt spid="737532"/>
                                        </p:tgtEl>
                                        <p:attrNameLst>
                                          <p:attrName>fill.on</p:attrName>
                                        </p:attrNameLst>
                                      </p:cBhvr>
                                      <p:to>
                                        <p:strVal val="true"/>
                                      </p:to>
                                    </p:set>
                                  </p:childTnLst>
                                </p:cTn>
                              </p:par>
                              <p:par>
                                <p:cTn id="295" presetID="1" presetClass="emph" presetSubtype="2" fill="hold" nodeType="withEffect">
                                  <p:stCondLst>
                                    <p:cond delay="0"/>
                                  </p:stCondLst>
                                  <p:childTnLst>
                                    <p:animClr clrSpc="rgb" dir="cw">
                                      <p:cBhvr>
                                        <p:cTn id="296" dur="500" fill="hold"/>
                                        <p:tgtEl>
                                          <p:spTgt spid="737533"/>
                                        </p:tgtEl>
                                        <p:attrNameLst>
                                          <p:attrName>fillcolor</p:attrName>
                                        </p:attrNameLst>
                                      </p:cBhvr>
                                      <p:to>
                                        <a:srgbClr val="FF0000"/>
                                      </p:to>
                                    </p:animClr>
                                    <p:set>
                                      <p:cBhvr>
                                        <p:cTn id="297" dur="500" fill="hold"/>
                                        <p:tgtEl>
                                          <p:spTgt spid="737533"/>
                                        </p:tgtEl>
                                        <p:attrNameLst>
                                          <p:attrName>fill.type</p:attrName>
                                        </p:attrNameLst>
                                      </p:cBhvr>
                                      <p:to>
                                        <p:strVal val="solid"/>
                                      </p:to>
                                    </p:set>
                                    <p:set>
                                      <p:cBhvr>
                                        <p:cTn id="298" dur="500" fill="hold"/>
                                        <p:tgtEl>
                                          <p:spTgt spid="737533"/>
                                        </p:tgtEl>
                                        <p:attrNameLst>
                                          <p:attrName>fill.on</p:attrName>
                                        </p:attrNameLst>
                                      </p:cBhvr>
                                      <p:to>
                                        <p:strVal val="true"/>
                                      </p:to>
                                    </p:set>
                                  </p:childTnLst>
                                </p:cTn>
                              </p:par>
                              <p:par>
                                <p:cTn id="299" presetID="1" presetClass="emph" presetSubtype="2" fill="hold" nodeType="withEffect">
                                  <p:stCondLst>
                                    <p:cond delay="0"/>
                                  </p:stCondLst>
                                  <p:childTnLst>
                                    <p:animClr clrSpc="rgb" dir="cw">
                                      <p:cBhvr>
                                        <p:cTn id="300" dur="500" fill="hold"/>
                                        <p:tgtEl>
                                          <p:spTgt spid="737534"/>
                                        </p:tgtEl>
                                        <p:attrNameLst>
                                          <p:attrName>fillcolor</p:attrName>
                                        </p:attrNameLst>
                                      </p:cBhvr>
                                      <p:to>
                                        <a:srgbClr val="FF0000"/>
                                      </p:to>
                                    </p:animClr>
                                    <p:set>
                                      <p:cBhvr>
                                        <p:cTn id="301" dur="500" fill="hold"/>
                                        <p:tgtEl>
                                          <p:spTgt spid="737534"/>
                                        </p:tgtEl>
                                        <p:attrNameLst>
                                          <p:attrName>fill.type</p:attrName>
                                        </p:attrNameLst>
                                      </p:cBhvr>
                                      <p:to>
                                        <p:strVal val="solid"/>
                                      </p:to>
                                    </p:set>
                                    <p:set>
                                      <p:cBhvr>
                                        <p:cTn id="302" dur="500" fill="hold"/>
                                        <p:tgtEl>
                                          <p:spTgt spid="737534"/>
                                        </p:tgtEl>
                                        <p:attrNameLst>
                                          <p:attrName>fill.on</p:attrName>
                                        </p:attrNameLst>
                                      </p:cBhvr>
                                      <p:to>
                                        <p:strVal val="true"/>
                                      </p:to>
                                    </p:set>
                                  </p:childTnLst>
                                </p:cTn>
                              </p:par>
                              <p:par>
                                <p:cTn id="303" presetID="1" presetClass="emph" presetSubtype="2" fill="hold" nodeType="withEffect">
                                  <p:stCondLst>
                                    <p:cond delay="0"/>
                                  </p:stCondLst>
                                  <p:childTnLst>
                                    <p:animClr clrSpc="rgb" dir="cw">
                                      <p:cBhvr>
                                        <p:cTn id="304" dur="500" fill="hold"/>
                                        <p:tgtEl>
                                          <p:spTgt spid="737535"/>
                                        </p:tgtEl>
                                        <p:attrNameLst>
                                          <p:attrName>fillcolor</p:attrName>
                                        </p:attrNameLst>
                                      </p:cBhvr>
                                      <p:to>
                                        <a:srgbClr val="FF0000"/>
                                      </p:to>
                                    </p:animClr>
                                    <p:set>
                                      <p:cBhvr>
                                        <p:cTn id="305" dur="500" fill="hold"/>
                                        <p:tgtEl>
                                          <p:spTgt spid="737535"/>
                                        </p:tgtEl>
                                        <p:attrNameLst>
                                          <p:attrName>fill.type</p:attrName>
                                        </p:attrNameLst>
                                      </p:cBhvr>
                                      <p:to>
                                        <p:strVal val="solid"/>
                                      </p:to>
                                    </p:set>
                                    <p:set>
                                      <p:cBhvr>
                                        <p:cTn id="306" dur="500" fill="hold"/>
                                        <p:tgtEl>
                                          <p:spTgt spid="737535"/>
                                        </p:tgtEl>
                                        <p:attrNameLst>
                                          <p:attrName>fill.on</p:attrName>
                                        </p:attrNameLst>
                                      </p:cBhvr>
                                      <p:to>
                                        <p:strVal val="true"/>
                                      </p:to>
                                    </p:set>
                                  </p:childTnLst>
                                </p:cTn>
                              </p:par>
                              <p:par>
                                <p:cTn id="307" presetID="1" presetClass="emph" presetSubtype="2" fill="hold" nodeType="withEffect">
                                  <p:stCondLst>
                                    <p:cond delay="0"/>
                                  </p:stCondLst>
                                  <p:childTnLst>
                                    <p:animClr clrSpc="rgb" dir="cw">
                                      <p:cBhvr>
                                        <p:cTn id="308" dur="500" fill="hold"/>
                                        <p:tgtEl>
                                          <p:spTgt spid="737536"/>
                                        </p:tgtEl>
                                        <p:attrNameLst>
                                          <p:attrName>fillcolor</p:attrName>
                                        </p:attrNameLst>
                                      </p:cBhvr>
                                      <p:to>
                                        <a:srgbClr val="FF0000"/>
                                      </p:to>
                                    </p:animClr>
                                    <p:set>
                                      <p:cBhvr>
                                        <p:cTn id="309" dur="500" fill="hold"/>
                                        <p:tgtEl>
                                          <p:spTgt spid="737536"/>
                                        </p:tgtEl>
                                        <p:attrNameLst>
                                          <p:attrName>fill.type</p:attrName>
                                        </p:attrNameLst>
                                      </p:cBhvr>
                                      <p:to>
                                        <p:strVal val="solid"/>
                                      </p:to>
                                    </p:set>
                                    <p:set>
                                      <p:cBhvr>
                                        <p:cTn id="310" dur="500" fill="hold"/>
                                        <p:tgtEl>
                                          <p:spTgt spid="73753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Oval 2"/>
          <p:cNvSpPr>
            <a:spLocks noChangeArrowheads="1"/>
          </p:cNvSpPr>
          <p:nvPr/>
        </p:nvSpPr>
        <p:spPr bwMode="auto">
          <a:xfrm>
            <a:off x="5014913" y="1328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31" name="Rectangle 3"/>
          <p:cNvSpPr>
            <a:spLocks noGrp="1" noChangeArrowheads="1"/>
          </p:cNvSpPr>
          <p:nvPr>
            <p:ph type="title"/>
          </p:nvPr>
        </p:nvSpPr>
        <p:spPr/>
        <p:txBody>
          <a:bodyPr/>
          <a:lstStyle/>
          <a:p>
            <a:r>
              <a:rPr lang="en-US"/>
              <a:t>Finding a Destination </a:t>
            </a:r>
            <a:r>
              <a:rPr lang="en-US" i="1"/>
              <a:t>Efficiently</a:t>
            </a:r>
            <a:endParaRPr lang="de-CH" i="1"/>
          </a:p>
        </p:txBody>
      </p:sp>
      <p:sp>
        <p:nvSpPr>
          <p:cNvPr id="739332" name="Oval 4"/>
          <p:cNvSpPr>
            <a:spLocks noChangeArrowheads="1"/>
          </p:cNvSpPr>
          <p:nvPr/>
        </p:nvSpPr>
        <p:spPr bwMode="auto">
          <a:xfrm>
            <a:off x="2725738" y="21828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33" name="Oval 5"/>
          <p:cNvSpPr>
            <a:spLocks noChangeArrowheads="1"/>
          </p:cNvSpPr>
          <p:nvPr/>
        </p:nvSpPr>
        <p:spPr bwMode="auto">
          <a:xfrm>
            <a:off x="3738563" y="2201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34" name="Oval 6"/>
          <p:cNvSpPr>
            <a:spLocks noChangeArrowheads="1"/>
          </p:cNvSpPr>
          <p:nvPr/>
        </p:nvSpPr>
        <p:spPr bwMode="auto">
          <a:xfrm>
            <a:off x="2493963" y="2217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35" name="Oval 7"/>
          <p:cNvSpPr>
            <a:spLocks noChangeArrowheads="1"/>
          </p:cNvSpPr>
          <p:nvPr/>
        </p:nvSpPr>
        <p:spPr bwMode="auto">
          <a:xfrm>
            <a:off x="4687888" y="19129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36" name="Oval 8"/>
          <p:cNvSpPr>
            <a:spLocks noChangeArrowheads="1"/>
          </p:cNvSpPr>
          <p:nvPr/>
        </p:nvSpPr>
        <p:spPr bwMode="auto">
          <a:xfrm>
            <a:off x="3252788" y="2462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37" name="Oval 9"/>
          <p:cNvSpPr>
            <a:spLocks noChangeArrowheads="1"/>
          </p:cNvSpPr>
          <p:nvPr/>
        </p:nvSpPr>
        <p:spPr bwMode="auto">
          <a:xfrm>
            <a:off x="1973263" y="2744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38" name="Oval 10"/>
          <p:cNvSpPr>
            <a:spLocks noChangeArrowheads="1"/>
          </p:cNvSpPr>
          <p:nvPr/>
        </p:nvSpPr>
        <p:spPr bwMode="auto">
          <a:xfrm>
            <a:off x="2300288" y="24018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39" name="Oval 11"/>
          <p:cNvSpPr>
            <a:spLocks noChangeArrowheads="1"/>
          </p:cNvSpPr>
          <p:nvPr/>
        </p:nvSpPr>
        <p:spPr bwMode="auto">
          <a:xfrm>
            <a:off x="2189163" y="2960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40" name="Oval 12"/>
          <p:cNvSpPr>
            <a:spLocks noChangeArrowheads="1"/>
          </p:cNvSpPr>
          <p:nvPr/>
        </p:nvSpPr>
        <p:spPr bwMode="auto">
          <a:xfrm>
            <a:off x="2516188" y="2617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41" name="Oval 13"/>
          <p:cNvSpPr>
            <a:spLocks noChangeArrowheads="1"/>
          </p:cNvSpPr>
          <p:nvPr/>
        </p:nvSpPr>
        <p:spPr bwMode="auto">
          <a:xfrm>
            <a:off x="1957388" y="3090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42" name="Oval 14"/>
          <p:cNvSpPr>
            <a:spLocks noChangeArrowheads="1"/>
          </p:cNvSpPr>
          <p:nvPr/>
        </p:nvSpPr>
        <p:spPr bwMode="auto">
          <a:xfrm>
            <a:off x="2284413" y="27479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43" name="Oval 15"/>
          <p:cNvSpPr>
            <a:spLocks noChangeArrowheads="1"/>
          </p:cNvSpPr>
          <p:nvPr/>
        </p:nvSpPr>
        <p:spPr bwMode="auto">
          <a:xfrm>
            <a:off x="2557463" y="23923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44" name="Oval 16"/>
          <p:cNvSpPr>
            <a:spLocks noChangeArrowheads="1"/>
          </p:cNvSpPr>
          <p:nvPr/>
        </p:nvSpPr>
        <p:spPr bwMode="auto">
          <a:xfrm>
            <a:off x="2449513" y="2036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45" name="Oval 17"/>
          <p:cNvSpPr>
            <a:spLocks noChangeArrowheads="1"/>
          </p:cNvSpPr>
          <p:nvPr/>
        </p:nvSpPr>
        <p:spPr bwMode="auto">
          <a:xfrm>
            <a:off x="1436688" y="36179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46" name="Oval 18"/>
          <p:cNvSpPr>
            <a:spLocks noChangeArrowheads="1"/>
          </p:cNvSpPr>
          <p:nvPr/>
        </p:nvSpPr>
        <p:spPr bwMode="auto">
          <a:xfrm>
            <a:off x="1763713" y="32750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47" name="Oval 19"/>
          <p:cNvSpPr>
            <a:spLocks noChangeArrowheads="1"/>
          </p:cNvSpPr>
          <p:nvPr/>
        </p:nvSpPr>
        <p:spPr bwMode="auto">
          <a:xfrm>
            <a:off x="1652588" y="38338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48" name="Oval 20"/>
          <p:cNvSpPr>
            <a:spLocks noChangeArrowheads="1"/>
          </p:cNvSpPr>
          <p:nvPr/>
        </p:nvSpPr>
        <p:spPr bwMode="auto">
          <a:xfrm>
            <a:off x="1979613" y="34909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49" name="Oval 21"/>
          <p:cNvSpPr>
            <a:spLocks noChangeArrowheads="1"/>
          </p:cNvSpPr>
          <p:nvPr/>
        </p:nvSpPr>
        <p:spPr bwMode="auto">
          <a:xfrm>
            <a:off x="1420813" y="39639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50" name="Oval 22"/>
          <p:cNvSpPr>
            <a:spLocks noChangeArrowheads="1"/>
          </p:cNvSpPr>
          <p:nvPr/>
        </p:nvSpPr>
        <p:spPr bwMode="auto">
          <a:xfrm>
            <a:off x="1747838" y="3621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51" name="Oval 23"/>
          <p:cNvSpPr>
            <a:spLocks noChangeArrowheads="1"/>
          </p:cNvSpPr>
          <p:nvPr/>
        </p:nvSpPr>
        <p:spPr bwMode="auto">
          <a:xfrm>
            <a:off x="1516063" y="33321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52" name="Oval 24"/>
          <p:cNvSpPr>
            <a:spLocks noChangeArrowheads="1"/>
          </p:cNvSpPr>
          <p:nvPr/>
        </p:nvSpPr>
        <p:spPr bwMode="auto">
          <a:xfrm>
            <a:off x="900113" y="44910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53" name="Oval 25"/>
          <p:cNvSpPr>
            <a:spLocks noChangeArrowheads="1"/>
          </p:cNvSpPr>
          <p:nvPr/>
        </p:nvSpPr>
        <p:spPr bwMode="auto">
          <a:xfrm>
            <a:off x="1227138" y="41481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54" name="Oval 26"/>
          <p:cNvSpPr>
            <a:spLocks noChangeArrowheads="1"/>
          </p:cNvSpPr>
          <p:nvPr/>
        </p:nvSpPr>
        <p:spPr bwMode="auto">
          <a:xfrm>
            <a:off x="1116013" y="47069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55" name="Oval 27"/>
          <p:cNvSpPr>
            <a:spLocks noChangeArrowheads="1"/>
          </p:cNvSpPr>
          <p:nvPr/>
        </p:nvSpPr>
        <p:spPr bwMode="auto">
          <a:xfrm>
            <a:off x="1443038" y="43640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56" name="Oval 28"/>
          <p:cNvSpPr>
            <a:spLocks noChangeArrowheads="1"/>
          </p:cNvSpPr>
          <p:nvPr/>
        </p:nvSpPr>
        <p:spPr bwMode="auto">
          <a:xfrm>
            <a:off x="884238" y="4837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57" name="Oval 29"/>
          <p:cNvSpPr>
            <a:spLocks noChangeArrowheads="1"/>
          </p:cNvSpPr>
          <p:nvPr/>
        </p:nvSpPr>
        <p:spPr bwMode="auto">
          <a:xfrm>
            <a:off x="1211263" y="4494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58" name="Oval 30"/>
          <p:cNvSpPr>
            <a:spLocks noChangeArrowheads="1"/>
          </p:cNvSpPr>
          <p:nvPr/>
        </p:nvSpPr>
        <p:spPr bwMode="auto">
          <a:xfrm>
            <a:off x="1023938" y="4948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59" name="Oval 31"/>
          <p:cNvSpPr>
            <a:spLocks noChangeArrowheads="1"/>
          </p:cNvSpPr>
          <p:nvPr/>
        </p:nvSpPr>
        <p:spPr bwMode="auto">
          <a:xfrm>
            <a:off x="998538" y="4119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60" name="Oval 32"/>
          <p:cNvSpPr>
            <a:spLocks noChangeArrowheads="1"/>
          </p:cNvSpPr>
          <p:nvPr/>
        </p:nvSpPr>
        <p:spPr bwMode="auto">
          <a:xfrm>
            <a:off x="1058863" y="43354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61" name="Oval 33"/>
          <p:cNvSpPr>
            <a:spLocks noChangeArrowheads="1"/>
          </p:cNvSpPr>
          <p:nvPr/>
        </p:nvSpPr>
        <p:spPr bwMode="auto">
          <a:xfrm>
            <a:off x="2290763" y="37639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62" name="Oval 34"/>
          <p:cNvSpPr>
            <a:spLocks noChangeArrowheads="1"/>
          </p:cNvSpPr>
          <p:nvPr/>
        </p:nvSpPr>
        <p:spPr bwMode="auto">
          <a:xfrm>
            <a:off x="3106738" y="2611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63" name="Oval 35"/>
          <p:cNvSpPr>
            <a:spLocks noChangeArrowheads="1"/>
          </p:cNvSpPr>
          <p:nvPr/>
        </p:nvSpPr>
        <p:spPr bwMode="auto">
          <a:xfrm>
            <a:off x="3433763" y="22685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64" name="Oval 36"/>
          <p:cNvSpPr>
            <a:spLocks noChangeArrowheads="1"/>
          </p:cNvSpPr>
          <p:nvPr/>
        </p:nvSpPr>
        <p:spPr bwMode="auto">
          <a:xfrm>
            <a:off x="3322638" y="2827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65" name="Oval 37"/>
          <p:cNvSpPr>
            <a:spLocks noChangeArrowheads="1"/>
          </p:cNvSpPr>
          <p:nvPr/>
        </p:nvSpPr>
        <p:spPr bwMode="auto">
          <a:xfrm>
            <a:off x="3649663" y="2484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66" name="Oval 38"/>
          <p:cNvSpPr>
            <a:spLocks noChangeArrowheads="1"/>
          </p:cNvSpPr>
          <p:nvPr/>
        </p:nvSpPr>
        <p:spPr bwMode="auto">
          <a:xfrm>
            <a:off x="3090863" y="29575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67" name="Oval 39"/>
          <p:cNvSpPr>
            <a:spLocks noChangeArrowheads="1"/>
          </p:cNvSpPr>
          <p:nvPr/>
        </p:nvSpPr>
        <p:spPr bwMode="auto">
          <a:xfrm>
            <a:off x="3417888" y="26146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68" name="Oval 40"/>
          <p:cNvSpPr>
            <a:spLocks noChangeArrowheads="1"/>
          </p:cNvSpPr>
          <p:nvPr/>
        </p:nvSpPr>
        <p:spPr bwMode="auto">
          <a:xfrm>
            <a:off x="2754313" y="26400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69" name="Oval 41"/>
          <p:cNvSpPr>
            <a:spLocks noChangeArrowheads="1"/>
          </p:cNvSpPr>
          <p:nvPr/>
        </p:nvSpPr>
        <p:spPr bwMode="auto">
          <a:xfrm>
            <a:off x="3081338" y="2297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70" name="Oval 42"/>
          <p:cNvSpPr>
            <a:spLocks noChangeArrowheads="1"/>
          </p:cNvSpPr>
          <p:nvPr/>
        </p:nvSpPr>
        <p:spPr bwMode="auto">
          <a:xfrm>
            <a:off x="2808288" y="23701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71" name="Oval 43"/>
          <p:cNvSpPr>
            <a:spLocks noChangeArrowheads="1"/>
          </p:cNvSpPr>
          <p:nvPr/>
        </p:nvSpPr>
        <p:spPr bwMode="auto">
          <a:xfrm>
            <a:off x="3135313" y="2027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72" name="Oval 44"/>
          <p:cNvSpPr>
            <a:spLocks noChangeArrowheads="1"/>
          </p:cNvSpPr>
          <p:nvPr/>
        </p:nvSpPr>
        <p:spPr bwMode="auto">
          <a:xfrm>
            <a:off x="2570163" y="3484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73" name="Oval 45"/>
          <p:cNvSpPr>
            <a:spLocks noChangeArrowheads="1"/>
          </p:cNvSpPr>
          <p:nvPr/>
        </p:nvSpPr>
        <p:spPr bwMode="auto">
          <a:xfrm>
            <a:off x="2897188" y="31416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74" name="Oval 46"/>
          <p:cNvSpPr>
            <a:spLocks noChangeArrowheads="1"/>
          </p:cNvSpPr>
          <p:nvPr/>
        </p:nvSpPr>
        <p:spPr bwMode="auto">
          <a:xfrm>
            <a:off x="2786063" y="37004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75" name="Oval 47"/>
          <p:cNvSpPr>
            <a:spLocks noChangeArrowheads="1"/>
          </p:cNvSpPr>
          <p:nvPr/>
        </p:nvSpPr>
        <p:spPr bwMode="auto">
          <a:xfrm>
            <a:off x="3113088" y="3357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76" name="Oval 48"/>
          <p:cNvSpPr>
            <a:spLocks noChangeArrowheads="1"/>
          </p:cNvSpPr>
          <p:nvPr/>
        </p:nvSpPr>
        <p:spPr bwMode="auto">
          <a:xfrm>
            <a:off x="2554288" y="38306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77" name="Oval 49"/>
          <p:cNvSpPr>
            <a:spLocks noChangeArrowheads="1"/>
          </p:cNvSpPr>
          <p:nvPr/>
        </p:nvSpPr>
        <p:spPr bwMode="auto">
          <a:xfrm>
            <a:off x="2881313" y="3487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78" name="Oval 50"/>
          <p:cNvSpPr>
            <a:spLocks noChangeArrowheads="1"/>
          </p:cNvSpPr>
          <p:nvPr/>
        </p:nvSpPr>
        <p:spPr bwMode="auto">
          <a:xfrm>
            <a:off x="2217738" y="35131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79" name="Oval 51"/>
          <p:cNvSpPr>
            <a:spLocks noChangeArrowheads="1"/>
          </p:cNvSpPr>
          <p:nvPr/>
        </p:nvSpPr>
        <p:spPr bwMode="auto">
          <a:xfrm>
            <a:off x="2544763" y="3170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80" name="Oval 52"/>
          <p:cNvSpPr>
            <a:spLocks noChangeArrowheads="1"/>
          </p:cNvSpPr>
          <p:nvPr/>
        </p:nvSpPr>
        <p:spPr bwMode="auto">
          <a:xfrm>
            <a:off x="2271713" y="32432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81" name="Oval 53"/>
          <p:cNvSpPr>
            <a:spLocks noChangeArrowheads="1"/>
          </p:cNvSpPr>
          <p:nvPr/>
        </p:nvSpPr>
        <p:spPr bwMode="auto">
          <a:xfrm>
            <a:off x="2598738" y="29003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82" name="Oval 54"/>
          <p:cNvSpPr>
            <a:spLocks noChangeArrowheads="1"/>
          </p:cNvSpPr>
          <p:nvPr/>
        </p:nvSpPr>
        <p:spPr bwMode="auto">
          <a:xfrm>
            <a:off x="2360613" y="4014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83" name="Oval 55"/>
          <p:cNvSpPr>
            <a:spLocks noChangeArrowheads="1"/>
          </p:cNvSpPr>
          <p:nvPr/>
        </p:nvSpPr>
        <p:spPr bwMode="auto">
          <a:xfrm>
            <a:off x="2249488" y="45735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84" name="Oval 56"/>
          <p:cNvSpPr>
            <a:spLocks noChangeArrowheads="1"/>
          </p:cNvSpPr>
          <p:nvPr/>
        </p:nvSpPr>
        <p:spPr bwMode="auto">
          <a:xfrm>
            <a:off x="2576513" y="4230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85" name="Oval 57"/>
          <p:cNvSpPr>
            <a:spLocks noChangeArrowheads="1"/>
          </p:cNvSpPr>
          <p:nvPr/>
        </p:nvSpPr>
        <p:spPr bwMode="auto">
          <a:xfrm>
            <a:off x="2017713" y="4703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86" name="Oval 58"/>
          <p:cNvSpPr>
            <a:spLocks noChangeArrowheads="1"/>
          </p:cNvSpPr>
          <p:nvPr/>
        </p:nvSpPr>
        <p:spPr bwMode="auto">
          <a:xfrm>
            <a:off x="2344738" y="4360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87" name="Oval 59"/>
          <p:cNvSpPr>
            <a:spLocks noChangeArrowheads="1"/>
          </p:cNvSpPr>
          <p:nvPr/>
        </p:nvSpPr>
        <p:spPr bwMode="auto">
          <a:xfrm>
            <a:off x="1681163" y="43862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88" name="Oval 60"/>
          <p:cNvSpPr>
            <a:spLocks noChangeArrowheads="1"/>
          </p:cNvSpPr>
          <p:nvPr/>
        </p:nvSpPr>
        <p:spPr bwMode="auto">
          <a:xfrm>
            <a:off x="2008188" y="40433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89" name="Oval 61"/>
          <p:cNvSpPr>
            <a:spLocks noChangeArrowheads="1"/>
          </p:cNvSpPr>
          <p:nvPr/>
        </p:nvSpPr>
        <p:spPr bwMode="auto">
          <a:xfrm>
            <a:off x="1735138" y="41163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90" name="Oval 62"/>
          <p:cNvSpPr>
            <a:spLocks noChangeArrowheads="1"/>
          </p:cNvSpPr>
          <p:nvPr/>
        </p:nvSpPr>
        <p:spPr bwMode="auto">
          <a:xfrm>
            <a:off x="2062163" y="37734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91" name="Oval 63"/>
          <p:cNvSpPr>
            <a:spLocks noChangeArrowheads="1"/>
          </p:cNvSpPr>
          <p:nvPr/>
        </p:nvSpPr>
        <p:spPr bwMode="auto">
          <a:xfrm>
            <a:off x="5497513" y="19732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92" name="Oval 64"/>
          <p:cNvSpPr>
            <a:spLocks noChangeArrowheads="1"/>
          </p:cNvSpPr>
          <p:nvPr/>
        </p:nvSpPr>
        <p:spPr bwMode="auto">
          <a:xfrm>
            <a:off x="4719638" y="4240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93" name="Oval 65"/>
          <p:cNvSpPr>
            <a:spLocks noChangeArrowheads="1"/>
          </p:cNvSpPr>
          <p:nvPr/>
        </p:nvSpPr>
        <p:spPr bwMode="auto">
          <a:xfrm>
            <a:off x="5427663" y="21605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94" name="Oval 66"/>
          <p:cNvSpPr>
            <a:spLocks noChangeArrowheads="1"/>
          </p:cNvSpPr>
          <p:nvPr/>
        </p:nvSpPr>
        <p:spPr bwMode="auto">
          <a:xfrm>
            <a:off x="2039938" y="51038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95" name="Oval 67"/>
          <p:cNvSpPr>
            <a:spLocks noChangeArrowheads="1"/>
          </p:cNvSpPr>
          <p:nvPr/>
        </p:nvSpPr>
        <p:spPr bwMode="auto">
          <a:xfrm>
            <a:off x="5672138" y="2452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96" name="Oval 68"/>
          <p:cNvSpPr>
            <a:spLocks noChangeArrowheads="1"/>
          </p:cNvSpPr>
          <p:nvPr/>
        </p:nvSpPr>
        <p:spPr bwMode="auto">
          <a:xfrm>
            <a:off x="2227263" y="47863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97" name="Oval 69"/>
          <p:cNvSpPr>
            <a:spLocks noChangeArrowheads="1"/>
          </p:cNvSpPr>
          <p:nvPr/>
        </p:nvSpPr>
        <p:spPr bwMode="auto">
          <a:xfrm>
            <a:off x="6259513" y="2582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98" name="Oval 70"/>
          <p:cNvSpPr>
            <a:spLocks noChangeArrowheads="1"/>
          </p:cNvSpPr>
          <p:nvPr/>
        </p:nvSpPr>
        <p:spPr bwMode="auto">
          <a:xfrm>
            <a:off x="5710238" y="2163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399" name="Oval 71"/>
          <p:cNvSpPr>
            <a:spLocks noChangeArrowheads="1"/>
          </p:cNvSpPr>
          <p:nvPr/>
        </p:nvSpPr>
        <p:spPr bwMode="auto">
          <a:xfrm>
            <a:off x="750888" y="5084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00" name="Oval 72"/>
          <p:cNvSpPr>
            <a:spLocks noChangeArrowheads="1"/>
          </p:cNvSpPr>
          <p:nvPr/>
        </p:nvSpPr>
        <p:spPr bwMode="auto">
          <a:xfrm>
            <a:off x="1535113" y="41703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01" name="Oval 73"/>
          <p:cNvSpPr>
            <a:spLocks noChangeArrowheads="1"/>
          </p:cNvSpPr>
          <p:nvPr/>
        </p:nvSpPr>
        <p:spPr bwMode="auto">
          <a:xfrm>
            <a:off x="4516438" y="2097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02" name="Oval 74"/>
          <p:cNvSpPr>
            <a:spLocks noChangeArrowheads="1"/>
          </p:cNvSpPr>
          <p:nvPr/>
        </p:nvSpPr>
        <p:spPr bwMode="auto">
          <a:xfrm>
            <a:off x="4843463" y="17541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03" name="Oval 75"/>
          <p:cNvSpPr>
            <a:spLocks noChangeArrowheads="1"/>
          </p:cNvSpPr>
          <p:nvPr/>
        </p:nvSpPr>
        <p:spPr bwMode="auto">
          <a:xfrm>
            <a:off x="4665663" y="23129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04" name="Oval 76"/>
          <p:cNvSpPr>
            <a:spLocks noChangeArrowheads="1"/>
          </p:cNvSpPr>
          <p:nvPr/>
        </p:nvSpPr>
        <p:spPr bwMode="auto">
          <a:xfrm>
            <a:off x="5059363" y="1970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05" name="Oval 77"/>
          <p:cNvSpPr>
            <a:spLocks noChangeArrowheads="1"/>
          </p:cNvSpPr>
          <p:nvPr/>
        </p:nvSpPr>
        <p:spPr bwMode="auto">
          <a:xfrm>
            <a:off x="4500563" y="24431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06" name="Oval 78"/>
          <p:cNvSpPr>
            <a:spLocks noChangeArrowheads="1"/>
          </p:cNvSpPr>
          <p:nvPr/>
        </p:nvSpPr>
        <p:spPr bwMode="auto">
          <a:xfrm>
            <a:off x="4827588" y="21002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07" name="Oval 79"/>
          <p:cNvSpPr>
            <a:spLocks noChangeArrowheads="1"/>
          </p:cNvSpPr>
          <p:nvPr/>
        </p:nvSpPr>
        <p:spPr bwMode="auto">
          <a:xfrm>
            <a:off x="4164013" y="21256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08" name="Oval 80"/>
          <p:cNvSpPr>
            <a:spLocks noChangeArrowheads="1"/>
          </p:cNvSpPr>
          <p:nvPr/>
        </p:nvSpPr>
        <p:spPr bwMode="auto">
          <a:xfrm>
            <a:off x="4491038" y="1782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09" name="Oval 81"/>
          <p:cNvSpPr>
            <a:spLocks noChangeArrowheads="1"/>
          </p:cNvSpPr>
          <p:nvPr/>
        </p:nvSpPr>
        <p:spPr bwMode="auto">
          <a:xfrm>
            <a:off x="4217988" y="1855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10" name="Oval 82"/>
          <p:cNvSpPr>
            <a:spLocks noChangeArrowheads="1"/>
          </p:cNvSpPr>
          <p:nvPr/>
        </p:nvSpPr>
        <p:spPr bwMode="auto">
          <a:xfrm>
            <a:off x="4754563" y="15224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11" name="Oval 83"/>
          <p:cNvSpPr>
            <a:spLocks noChangeArrowheads="1"/>
          </p:cNvSpPr>
          <p:nvPr/>
        </p:nvSpPr>
        <p:spPr bwMode="auto">
          <a:xfrm>
            <a:off x="3979863" y="2970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12" name="Oval 84"/>
          <p:cNvSpPr>
            <a:spLocks noChangeArrowheads="1"/>
          </p:cNvSpPr>
          <p:nvPr/>
        </p:nvSpPr>
        <p:spPr bwMode="auto">
          <a:xfrm>
            <a:off x="4306888" y="26273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13" name="Oval 85"/>
          <p:cNvSpPr>
            <a:spLocks noChangeArrowheads="1"/>
          </p:cNvSpPr>
          <p:nvPr/>
        </p:nvSpPr>
        <p:spPr bwMode="auto">
          <a:xfrm>
            <a:off x="4195763" y="3186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14" name="Oval 86"/>
          <p:cNvSpPr>
            <a:spLocks noChangeArrowheads="1"/>
          </p:cNvSpPr>
          <p:nvPr/>
        </p:nvSpPr>
        <p:spPr bwMode="auto">
          <a:xfrm>
            <a:off x="4522788" y="2843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15" name="Oval 87"/>
          <p:cNvSpPr>
            <a:spLocks noChangeArrowheads="1"/>
          </p:cNvSpPr>
          <p:nvPr/>
        </p:nvSpPr>
        <p:spPr bwMode="auto">
          <a:xfrm>
            <a:off x="3963988" y="33162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16" name="Oval 88"/>
          <p:cNvSpPr>
            <a:spLocks noChangeArrowheads="1"/>
          </p:cNvSpPr>
          <p:nvPr/>
        </p:nvSpPr>
        <p:spPr bwMode="auto">
          <a:xfrm>
            <a:off x="4291013" y="29733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17" name="Oval 89"/>
          <p:cNvSpPr>
            <a:spLocks noChangeArrowheads="1"/>
          </p:cNvSpPr>
          <p:nvPr/>
        </p:nvSpPr>
        <p:spPr bwMode="auto">
          <a:xfrm>
            <a:off x="3954463" y="26558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18" name="Oval 90"/>
          <p:cNvSpPr>
            <a:spLocks noChangeArrowheads="1"/>
          </p:cNvSpPr>
          <p:nvPr/>
        </p:nvSpPr>
        <p:spPr bwMode="auto">
          <a:xfrm>
            <a:off x="3681413" y="27289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19" name="Oval 91"/>
          <p:cNvSpPr>
            <a:spLocks noChangeArrowheads="1"/>
          </p:cNvSpPr>
          <p:nvPr/>
        </p:nvSpPr>
        <p:spPr bwMode="auto">
          <a:xfrm>
            <a:off x="4008438" y="23860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20" name="Oval 92"/>
          <p:cNvSpPr>
            <a:spLocks noChangeArrowheads="1"/>
          </p:cNvSpPr>
          <p:nvPr/>
        </p:nvSpPr>
        <p:spPr bwMode="auto">
          <a:xfrm>
            <a:off x="3443288" y="3843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21" name="Oval 93"/>
          <p:cNvSpPr>
            <a:spLocks noChangeArrowheads="1"/>
          </p:cNvSpPr>
          <p:nvPr/>
        </p:nvSpPr>
        <p:spPr bwMode="auto">
          <a:xfrm>
            <a:off x="3770313" y="3500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22" name="Oval 94"/>
          <p:cNvSpPr>
            <a:spLocks noChangeArrowheads="1"/>
          </p:cNvSpPr>
          <p:nvPr/>
        </p:nvSpPr>
        <p:spPr bwMode="auto">
          <a:xfrm>
            <a:off x="3659188" y="4059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23" name="Oval 95"/>
          <p:cNvSpPr>
            <a:spLocks noChangeArrowheads="1"/>
          </p:cNvSpPr>
          <p:nvPr/>
        </p:nvSpPr>
        <p:spPr bwMode="auto">
          <a:xfrm>
            <a:off x="3986213" y="3716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24" name="Oval 96"/>
          <p:cNvSpPr>
            <a:spLocks noChangeArrowheads="1"/>
          </p:cNvSpPr>
          <p:nvPr/>
        </p:nvSpPr>
        <p:spPr bwMode="auto">
          <a:xfrm>
            <a:off x="3427413" y="41894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25" name="Oval 97"/>
          <p:cNvSpPr>
            <a:spLocks noChangeArrowheads="1"/>
          </p:cNvSpPr>
          <p:nvPr/>
        </p:nvSpPr>
        <p:spPr bwMode="auto">
          <a:xfrm>
            <a:off x="3754438" y="38465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26" name="Oval 98"/>
          <p:cNvSpPr>
            <a:spLocks noChangeArrowheads="1"/>
          </p:cNvSpPr>
          <p:nvPr/>
        </p:nvSpPr>
        <p:spPr bwMode="auto">
          <a:xfrm>
            <a:off x="3090863" y="38719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27" name="Oval 99"/>
          <p:cNvSpPr>
            <a:spLocks noChangeArrowheads="1"/>
          </p:cNvSpPr>
          <p:nvPr/>
        </p:nvSpPr>
        <p:spPr bwMode="auto">
          <a:xfrm>
            <a:off x="3417888" y="35290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28" name="Oval 100"/>
          <p:cNvSpPr>
            <a:spLocks noChangeArrowheads="1"/>
          </p:cNvSpPr>
          <p:nvPr/>
        </p:nvSpPr>
        <p:spPr bwMode="auto">
          <a:xfrm>
            <a:off x="3144838" y="36020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29" name="Oval 101"/>
          <p:cNvSpPr>
            <a:spLocks noChangeArrowheads="1"/>
          </p:cNvSpPr>
          <p:nvPr/>
        </p:nvSpPr>
        <p:spPr bwMode="auto">
          <a:xfrm>
            <a:off x="3471863" y="32591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30" name="Oval 102"/>
          <p:cNvSpPr>
            <a:spLocks noChangeArrowheads="1"/>
          </p:cNvSpPr>
          <p:nvPr/>
        </p:nvSpPr>
        <p:spPr bwMode="auto">
          <a:xfrm>
            <a:off x="2906713" y="47164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31" name="Oval 103"/>
          <p:cNvSpPr>
            <a:spLocks noChangeArrowheads="1"/>
          </p:cNvSpPr>
          <p:nvPr/>
        </p:nvSpPr>
        <p:spPr bwMode="auto">
          <a:xfrm>
            <a:off x="3122613" y="49323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32" name="Oval 104"/>
          <p:cNvSpPr>
            <a:spLocks noChangeArrowheads="1"/>
          </p:cNvSpPr>
          <p:nvPr/>
        </p:nvSpPr>
        <p:spPr bwMode="auto">
          <a:xfrm>
            <a:off x="3449638" y="45894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33" name="Oval 105"/>
          <p:cNvSpPr>
            <a:spLocks noChangeArrowheads="1"/>
          </p:cNvSpPr>
          <p:nvPr/>
        </p:nvSpPr>
        <p:spPr bwMode="auto">
          <a:xfrm>
            <a:off x="2890838" y="50625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34" name="Oval 106"/>
          <p:cNvSpPr>
            <a:spLocks noChangeArrowheads="1"/>
          </p:cNvSpPr>
          <p:nvPr/>
        </p:nvSpPr>
        <p:spPr bwMode="auto">
          <a:xfrm>
            <a:off x="3217863" y="47196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35" name="Oval 107"/>
          <p:cNvSpPr>
            <a:spLocks noChangeArrowheads="1"/>
          </p:cNvSpPr>
          <p:nvPr/>
        </p:nvSpPr>
        <p:spPr bwMode="auto">
          <a:xfrm>
            <a:off x="2554288" y="47450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36" name="Oval 108"/>
          <p:cNvSpPr>
            <a:spLocks noChangeArrowheads="1"/>
          </p:cNvSpPr>
          <p:nvPr/>
        </p:nvSpPr>
        <p:spPr bwMode="auto">
          <a:xfrm>
            <a:off x="2881313" y="44021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37" name="Oval 109"/>
          <p:cNvSpPr>
            <a:spLocks noChangeArrowheads="1"/>
          </p:cNvSpPr>
          <p:nvPr/>
        </p:nvSpPr>
        <p:spPr bwMode="auto">
          <a:xfrm>
            <a:off x="2608263" y="44751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38" name="Oval 110"/>
          <p:cNvSpPr>
            <a:spLocks noChangeArrowheads="1"/>
          </p:cNvSpPr>
          <p:nvPr/>
        </p:nvSpPr>
        <p:spPr bwMode="auto">
          <a:xfrm>
            <a:off x="2935288" y="41322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39" name="Oval 111"/>
          <p:cNvSpPr>
            <a:spLocks noChangeArrowheads="1"/>
          </p:cNvSpPr>
          <p:nvPr/>
        </p:nvSpPr>
        <p:spPr bwMode="auto">
          <a:xfrm>
            <a:off x="5113338" y="2836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40" name="Oval 112"/>
          <p:cNvSpPr>
            <a:spLocks noChangeArrowheads="1"/>
          </p:cNvSpPr>
          <p:nvPr/>
        </p:nvSpPr>
        <p:spPr bwMode="auto">
          <a:xfrm>
            <a:off x="5440363" y="24939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41" name="Oval 113"/>
          <p:cNvSpPr>
            <a:spLocks noChangeArrowheads="1"/>
          </p:cNvSpPr>
          <p:nvPr/>
        </p:nvSpPr>
        <p:spPr bwMode="auto">
          <a:xfrm>
            <a:off x="5329238" y="3052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42" name="Oval 114"/>
          <p:cNvSpPr>
            <a:spLocks noChangeArrowheads="1"/>
          </p:cNvSpPr>
          <p:nvPr/>
        </p:nvSpPr>
        <p:spPr bwMode="auto">
          <a:xfrm>
            <a:off x="5656263" y="2709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43" name="Oval 115"/>
          <p:cNvSpPr>
            <a:spLocks noChangeArrowheads="1"/>
          </p:cNvSpPr>
          <p:nvPr/>
        </p:nvSpPr>
        <p:spPr bwMode="auto">
          <a:xfrm>
            <a:off x="5097463" y="31829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44" name="Oval 116"/>
          <p:cNvSpPr>
            <a:spLocks noChangeArrowheads="1"/>
          </p:cNvSpPr>
          <p:nvPr/>
        </p:nvSpPr>
        <p:spPr bwMode="auto">
          <a:xfrm>
            <a:off x="5424488" y="28400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45" name="Oval 117"/>
          <p:cNvSpPr>
            <a:spLocks noChangeArrowheads="1"/>
          </p:cNvSpPr>
          <p:nvPr/>
        </p:nvSpPr>
        <p:spPr bwMode="auto">
          <a:xfrm>
            <a:off x="4760913" y="2865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46" name="Oval 118"/>
          <p:cNvSpPr>
            <a:spLocks noChangeArrowheads="1"/>
          </p:cNvSpPr>
          <p:nvPr/>
        </p:nvSpPr>
        <p:spPr bwMode="auto">
          <a:xfrm>
            <a:off x="5688013" y="29511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47" name="Oval 119"/>
          <p:cNvSpPr>
            <a:spLocks noChangeArrowheads="1"/>
          </p:cNvSpPr>
          <p:nvPr/>
        </p:nvSpPr>
        <p:spPr bwMode="auto">
          <a:xfrm>
            <a:off x="4814888" y="2595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48" name="Oval 120"/>
          <p:cNvSpPr>
            <a:spLocks noChangeArrowheads="1"/>
          </p:cNvSpPr>
          <p:nvPr/>
        </p:nvSpPr>
        <p:spPr bwMode="auto">
          <a:xfrm>
            <a:off x="5141913" y="22526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49" name="Oval 121"/>
          <p:cNvSpPr>
            <a:spLocks noChangeArrowheads="1"/>
          </p:cNvSpPr>
          <p:nvPr/>
        </p:nvSpPr>
        <p:spPr bwMode="auto">
          <a:xfrm>
            <a:off x="4576763" y="37099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50" name="Oval 122"/>
          <p:cNvSpPr>
            <a:spLocks noChangeArrowheads="1"/>
          </p:cNvSpPr>
          <p:nvPr/>
        </p:nvSpPr>
        <p:spPr bwMode="auto">
          <a:xfrm>
            <a:off x="4903788" y="3367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51" name="Oval 123"/>
          <p:cNvSpPr>
            <a:spLocks noChangeArrowheads="1"/>
          </p:cNvSpPr>
          <p:nvPr/>
        </p:nvSpPr>
        <p:spPr bwMode="auto">
          <a:xfrm>
            <a:off x="4792663" y="39258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52" name="Oval 124"/>
          <p:cNvSpPr>
            <a:spLocks noChangeArrowheads="1"/>
          </p:cNvSpPr>
          <p:nvPr/>
        </p:nvSpPr>
        <p:spPr bwMode="auto">
          <a:xfrm>
            <a:off x="5119688" y="35829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53" name="Oval 125"/>
          <p:cNvSpPr>
            <a:spLocks noChangeArrowheads="1"/>
          </p:cNvSpPr>
          <p:nvPr/>
        </p:nvSpPr>
        <p:spPr bwMode="auto">
          <a:xfrm>
            <a:off x="4560888" y="4056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54" name="Oval 126"/>
          <p:cNvSpPr>
            <a:spLocks noChangeArrowheads="1"/>
          </p:cNvSpPr>
          <p:nvPr/>
        </p:nvSpPr>
        <p:spPr bwMode="auto">
          <a:xfrm>
            <a:off x="4887913" y="37131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55" name="Oval 127"/>
          <p:cNvSpPr>
            <a:spLocks noChangeArrowheads="1"/>
          </p:cNvSpPr>
          <p:nvPr/>
        </p:nvSpPr>
        <p:spPr bwMode="auto">
          <a:xfrm>
            <a:off x="4224338" y="3738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56" name="Oval 128"/>
          <p:cNvSpPr>
            <a:spLocks noChangeArrowheads="1"/>
          </p:cNvSpPr>
          <p:nvPr/>
        </p:nvSpPr>
        <p:spPr bwMode="auto">
          <a:xfrm>
            <a:off x="4551363" y="33956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57" name="Oval 129"/>
          <p:cNvSpPr>
            <a:spLocks noChangeArrowheads="1"/>
          </p:cNvSpPr>
          <p:nvPr/>
        </p:nvSpPr>
        <p:spPr bwMode="auto">
          <a:xfrm>
            <a:off x="4278313" y="3468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58" name="Oval 130"/>
          <p:cNvSpPr>
            <a:spLocks noChangeArrowheads="1"/>
          </p:cNvSpPr>
          <p:nvPr/>
        </p:nvSpPr>
        <p:spPr bwMode="auto">
          <a:xfrm>
            <a:off x="4605338" y="3125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59" name="Oval 131"/>
          <p:cNvSpPr>
            <a:spLocks noChangeArrowheads="1"/>
          </p:cNvSpPr>
          <p:nvPr/>
        </p:nvSpPr>
        <p:spPr bwMode="auto">
          <a:xfrm>
            <a:off x="4040188" y="4583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60" name="Oval 132"/>
          <p:cNvSpPr>
            <a:spLocks noChangeArrowheads="1"/>
          </p:cNvSpPr>
          <p:nvPr/>
        </p:nvSpPr>
        <p:spPr bwMode="auto">
          <a:xfrm>
            <a:off x="4367213" y="4240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61" name="Oval 133"/>
          <p:cNvSpPr>
            <a:spLocks noChangeArrowheads="1"/>
          </p:cNvSpPr>
          <p:nvPr/>
        </p:nvSpPr>
        <p:spPr bwMode="auto">
          <a:xfrm>
            <a:off x="4256088" y="47990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62" name="Oval 134"/>
          <p:cNvSpPr>
            <a:spLocks noChangeArrowheads="1"/>
          </p:cNvSpPr>
          <p:nvPr/>
        </p:nvSpPr>
        <p:spPr bwMode="auto">
          <a:xfrm>
            <a:off x="4583113" y="4456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63" name="Oval 135"/>
          <p:cNvSpPr>
            <a:spLocks noChangeArrowheads="1"/>
          </p:cNvSpPr>
          <p:nvPr/>
        </p:nvSpPr>
        <p:spPr bwMode="auto">
          <a:xfrm>
            <a:off x="4024313" y="49291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64" name="Oval 136"/>
          <p:cNvSpPr>
            <a:spLocks noChangeArrowheads="1"/>
          </p:cNvSpPr>
          <p:nvPr/>
        </p:nvSpPr>
        <p:spPr bwMode="auto">
          <a:xfrm>
            <a:off x="4351338" y="45862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65" name="Oval 137"/>
          <p:cNvSpPr>
            <a:spLocks noChangeArrowheads="1"/>
          </p:cNvSpPr>
          <p:nvPr/>
        </p:nvSpPr>
        <p:spPr bwMode="auto">
          <a:xfrm>
            <a:off x="3687763" y="4611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66" name="Oval 138"/>
          <p:cNvSpPr>
            <a:spLocks noChangeArrowheads="1"/>
          </p:cNvSpPr>
          <p:nvPr/>
        </p:nvSpPr>
        <p:spPr bwMode="auto">
          <a:xfrm>
            <a:off x="4014788" y="4268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67" name="Oval 139"/>
          <p:cNvSpPr>
            <a:spLocks noChangeArrowheads="1"/>
          </p:cNvSpPr>
          <p:nvPr/>
        </p:nvSpPr>
        <p:spPr bwMode="auto">
          <a:xfrm>
            <a:off x="3741738" y="43418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68" name="Oval 140"/>
          <p:cNvSpPr>
            <a:spLocks noChangeArrowheads="1"/>
          </p:cNvSpPr>
          <p:nvPr/>
        </p:nvSpPr>
        <p:spPr bwMode="auto">
          <a:xfrm>
            <a:off x="4068763" y="39989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69" name="Oval 141"/>
          <p:cNvSpPr>
            <a:spLocks noChangeArrowheads="1"/>
          </p:cNvSpPr>
          <p:nvPr/>
        </p:nvSpPr>
        <p:spPr bwMode="auto">
          <a:xfrm>
            <a:off x="3503613" y="5456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70" name="Oval 142"/>
          <p:cNvSpPr>
            <a:spLocks noChangeArrowheads="1"/>
          </p:cNvSpPr>
          <p:nvPr/>
        </p:nvSpPr>
        <p:spPr bwMode="auto">
          <a:xfrm>
            <a:off x="3830638" y="5113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71" name="Oval 143"/>
          <p:cNvSpPr>
            <a:spLocks noChangeArrowheads="1"/>
          </p:cNvSpPr>
          <p:nvPr/>
        </p:nvSpPr>
        <p:spPr bwMode="auto">
          <a:xfrm>
            <a:off x="3719513" y="56721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72" name="Oval 144"/>
          <p:cNvSpPr>
            <a:spLocks noChangeArrowheads="1"/>
          </p:cNvSpPr>
          <p:nvPr/>
        </p:nvSpPr>
        <p:spPr bwMode="auto">
          <a:xfrm>
            <a:off x="4046538" y="5329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73" name="Oval 145"/>
          <p:cNvSpPr>
            <a:spLocks noChangeArrowheads="1"/>
          </p:cNvSpPr>
          <p:nvPr/>
        </p:nvSpPr>
        <p:spPr bwMode="auto">
          <a:xfrm>
            <a:off x="2735263" y="39258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74" name="Oval 146"/>
          <p:cNvSpPr>
            <a:spLocks noChangeArrowheads="1"/>
          </p:cNvSpPr>
          <p:nvPr/>
        </p:nvSpPr>
        <p:spPr bwMode="auto">
          <a:xfrm>
            <a:off x="3814763" y="54594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75" name="Oval 147"/>
          <p:cNvSpPr>
            <a:spLocks noChangeArrowheads="1"/>
          </p:cNvSpPr>
          <p:nvPr/>
        </p:nvSpPr>
        <p:spPr bwMode="auto">
          <a:xfrm>
            <a:off x="3151188" y="54848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76" name="Oval 148"/>
          <p:cNvSpPr>
            <a:spLocks noChangeArrowheads="1"/>
          </p:cNvSpPr>
          <p:nvPr/>
        </p:nvSpPr>
        <p:spPr bwMode="auto">
          <a:xfrm>
            <a:off x="3478213" y="51419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77" name="Oval 149"/>
          <p:cNvSpPr>
            <a:spLocks noChangeArrowheads="1"/>
          </p:cNvSpPr>
          <p:nvPr/>
        </p:nvSpPr>
        <p:spPr bwMode="auto">
          <a:xfrm>
            <a:off x="3205163" y="52149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78" name="Oval 150"/>
          <p:cNvSpPr>
            <a:spLocks noChangeArrowheads="1"/>
          </p:cNvSpPr>
          <p:nvPr/>
        </p:nvSpPr>
        <p:spPr bwMode="auto">
          <a:xfrm>
            <a:off x="3532188" y="48720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79" name="Oval 151"/>
          <p:cNvSpPr>
            <a:spLocks noChangeArrowheads="1"/>
          </p:cNvSpPr>
          <p:nvPr/>
        </p:nvSpPr>
        <p:spPr bwMode="auto">
          <a:xfrm>
            <a:off x="6523038" y="23225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80" name="Oval 152"/>
          <p:cNvSpPr>
            <a:spLocks noChangeArrowheads="1"/>
          </p:cNvSpPr>
          <p:nvPr/>
        </p:nvSpPr>
        <p:spPr bwMode="auto">
          <a:xfrm>
            <a:off x="6450013" y="25161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81" name="Oval 153"/>
          <p:cNvSpPr>
            <a:spLocks noChangeArrowheads="1"/>
          </p:cNvSpPr>
          <p:nvPr/>
        </p:nvSpPr>
        <p:spPr bwMode="auto">
          <a:xfrm>
            <a:off x="6170613" y="2351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82" name="Oval 154"/>
          <p:cNvSpPr>
            <a:spLocks noChangeArrowheads="1"/>
          </p:cNvSpPr>
          <p:nvPr/>
        </p:nvSpPr>
        <p:spPr bwMode="auto">
          <a:xfrm>
            <a:off x="6497638" y="20081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83" name="Oval 155"/>
          <p:cNvSpPr>
            <a:spLocks noChangeArrowheads="1"/>
          </p:cNvSpPr>
          <p:nvPr/>
        </p:nvSpPr>
        <p:spPr bwMode="auto">
          <a:xfrm>
            <a:off x="6224588" y="2081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84" name="Oval 156"/>
          <p:cNvSpPr>
            <a:spLocks noChangeArrowheads="1"/>
          </p:cNvSpPr>
          <p:nvPr/>
        </p:nvSpPr>
        <p:spPr bwMode="auto">
          <a:xfrm>
            <a:off x="5999163" y="1976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85" name="Oval 157"/>
          <p:cNvSpPr>
            <a:spLocks noChangeArrowheads="1"/>
          </p:cNvSpPr>
          <p:nvPr/>
        </p:nvSpPr>
        <p:spPr bwMode="auto">
          <a:xfrm>
            <a:off x="5986463" y="31956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86" name="Oval 158"/>
          <p:cNvSpPr>
            <a:spLocks noChangeArrowheads="1"/>
          </p:cNvSpPr>
          <p:nvPr/>
        </p:nvSpPr>
        <p:spPr bwMode="auto">
          <a:xfrm>
            <a:off x="6313488" y="2852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87" name="Oval 159"/>
          <p:cNvSpPr>
            <a:spLocks noChangeArrowheads="1"/>
          </p:cNvSpPr>
          <p:nvPr/>
        </p:nvSpPr>
        <p:spPr bwMode="auto">
          <a:xfrm>
            <a:off x="6202363" y="34115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88" name="Oval 160"/>
          <p:cNvSpPr>
            <a:spLocks noChangeArrowheads="1"/>
          </p:cNvSpPr>
          <p:nvPr/>
        </p:nvSpPr>
        <p:spPr bwMode="auto">
          <a:xfrm>
            <a:off x="6529388" y="30686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89" name="Oval 161"/>
          <p:cNvSpPr>
            <a:spLocks noChangeArrowheads="1"/>
          </p:cNvSpPr>
          <p:nvPr/>
        </p:nvSpPr>
        <p:spPr bwMode="auto">
          <a:xfrm>
            <a:off x="5970588" y="35417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90" name="Oval 162"/>
          <p:cNvSpPr>
            <a:spLocks noChangeArrowheads="1"/>
          </p:cNvSpPr>
          <p:nvPr/>
        </p:nvSpPr>
        <p:spPr bwMode="auto">
          <a:xfrm>
            <a:off x="6297613" y="31988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91" name="Oval 163"/>
          <p:cNvSpPr>
            <a:spLocks noChangeArrowheads="1"/>
          </p:cNvSpPr>
          <p:nvPr/>
        </p:nvSpPr>
        <p:spPr bwMode="auto">
          <a:xfrm>
            <a:off x="5634038" y="3224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92" name="Oval 164"/>
          <p:cNvSpPr>
            <a:spLocks noChangeArrowheads="1"/>
          </p:cNvSpPr>
          <p:nvPr/>
        </p:nvSpPr>
        <p:spPr bwMode="auto">
          <a:xfrm>
            <a:off x="5961063" y="28813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93" name="Oval 165"/>
          <p:cNvSpPr>
            <a:spLocks noChangeArrowheads="1"/>
          </p:cNvSpPr>
          <p:nvPr/>
        </p:nvSpPr>
        <p:spPr bwMode="auto">
          <a:xfrm>
            <a:off x="6015038" y="2611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94" name="Oval 166"/>
          <p:cNvSpPr>
            <a:spLocks noChangeArrowheads="1"/>
          </p:cNvSpPr>
          <p:nvPr/>
        </p:nvSpPr>
        <p:spPr bwMode="auto">
          <a:xfrm>
            <a:off x="5449888" y="4068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95" name="Oval 167"/>
          <p:cNvSpPr>
            <a:spLocks noChangeArrowheads="1"/>
          </p:cNvSpPr>
          <p:nvPr/>
        </p:nvSpPr>
        <p:spPr bwMode="auto">
          <a:xfrm>
            <a:off x="5776913" y="3725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96" name="Oval 168"/>
          <p:cNvSpPr>
            <a:spLocks noChangeArrowheads="1"/>
          </p:cNvSpPr>
          <p:nvPr/>
        </p:nvSpPr>
        <p:spPr bwMode="auto">
          <a:xfrm>
            <a:off x="5665788" y="42846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97" name="Oval 169"/>
          <p:cNvSpPr>
            <a:spLocks noChangeArrowheads="1"/>
          </p:cNvSpPr>
          <p:nvPr/>
        </p:nvSpPr>
        <p:spPr bwMode="auto">
          <a:xfrm>
            <a:off x="5992813" y="3941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98" name="Oval 170"/>
          <p:cNvSpPr>
            <a:spLocks noChangeArrowheads="1"/>
          </p:cNvSpPr>
          <p:nvPr/>
        </p:nvSpPr>
        <p:spPr bwMode="auto">
          <a:xfrm>
            <a:off x="5761038" y="40719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499" name="Oval 171"/>
          <p:cNvSpPr>
            <a:spLocks noChangeArrowheads="1"/>
          </p:cNvSpPr>
          <p:nvPr/>
        </p:nvSpPr>
        <p:spPr bwMode="auto">
          <a:xfrm>
            <a:off x="5097463" y="4097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00" name="Oval 172"/>
          <p:cNvSpPr>
            <a:spLocks noChangeArrowheads="1"/>
          </p:cNvSpPr>
          <p:nvPr/>
        </p:nvSpPr>
        <p:spPr bwMode="auto">
          <a:xfrm>
            <a:off x="5424488" y="3754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01" name="Oval 173"/>
          <p:cNvSpPr>
            <a:spLocks noChangeArrowheads="1"/>
          </p:cNvSpPr>
          <p:nvPr/>
        </p:nvSpPr>
        <p:spPr bwMode="auto">
          <a:xfrm>
            <a:off x="5151438" y="38274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02" name="Oval 174"/>
          <p:cNvSpPr>
            <a:spLocks noChangeArrowheads="1"/>
          </p:cNvSpPr>
          <p:nvPr/>
        </p:nvSpPr>
        <p:spPr bwMode="auto">
          <a:xfrm>
            <a:off x="5478463" y="3484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03" name="Oval 175"/>
          <p:cNvSpPr>
            <a:spLocks noChangeArrowheads="1"/>
          </p:cNvSpPr>
          <p:nvPr/>
        </p:nvSpPr>
        <p:spPr bwMode="auto">
          <a:xfrm>
            <a:off x="4913313" y="49418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04" name="Oval 176"/>
          <p:cNvSpPr>
            <a:spLocks noChangeArrowheads="1"/>
          </p:cNvSpPr>
          <p:nvPr/>
        </p:nvSpPr>
        <p:spPr bwMode="auto">
          <a:xfrm>
            <a:off x="5240338" y="45989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05" name="Oval 177"/>
          <p:cNvSpPr>
            <a:spLocks noChangeArrowheads="1"/>
          </p:cNvSpPr>
          <p:nvPr/>
        </p:nvSpPr>
        <p:spPr bwMode="auto">
          <a:xfrm>
            <a:off x="5129213" y="51577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06" name="Oval 178"/>
          <p:cNvSpPr>
            <a:spLocks noChangeArrowheads="1"/>
          </p:cNvSpPr>
          <p:nvPr/>
        </p:nvSpPr>
        <p:spPr bwMode="auto">
          <a:xfrm>
            <a:off x="5456238" y="48148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07" name="Oval 179"/>
          <p:cNvSpPr>
            <a:spLocks noChangeArrowheads="1"/>
          </p:cNvSpPr>
          <p:nvPr/>
        </p:nvSpPr>
        <p:spPr bwMode="auto">
          <a:xfrm>
            <a:off x="5224463" y="4945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08" name="Oval 180"/>
          <p:cNvSpPr>
            <a:spLocks noChangeArrowheads="1"/>
          </p:cNvSpPr>
          <p:nvPr/>
        </p:nvSpPr>
        <p:spPr bwMode="auto">
          <a:xfrm>
            <a:off x="4887913" y="4627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09" name="Oval 181"/>
          <p:cNvSpPr>
            <a:spLocks noChangeArrowheads="1"/>
          </p:cNvSpPr>
          <p:nvPr/>
        </p:nvSpPr>
        <p:spPr bwMode="auto">
          <a:xfrm>
            <a:off x="4941888" y="4357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10" name="Oval 182"/>
          <p:cNvSpPr>
            <a:spLocks noChangeArrowheads="1"/>
          </p:cNvSpPr>
          <p:nvPr/>
        </p:nvSpPr>
        <p:spPr bwMode="auto">
          <a:xfrm>
            <a:off x="7104063" y="34083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11" name="Oval 183"/>
          <p:cNvSpPr>
            <a:spLocks noChangeArrowheads="1"/>
          </p:cNvSpPr>
          <p:nvPr/>
        </p:nvSpPr>
        <p:spPr bwMode="auto">
          <a:xfrm>
            <a:off x="6767513" y="3090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12" name="Oval 184"/>
          <p:cNvSpPr>
            <a:spLocks noChangeArrowheads="1"/>
          </p:cNvSpPr>
          <p:nvPr/>
        </p:nvSpPr>
        <p:spPr bwMode="auto">
          <a:xfrm>
            <a:off x="6583363" y="39354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13" name="Oval 185"/>
          <p:cNvSpPr>
            <a:spLocks noChangeArrowheads="1"/>
          </p:cNvSpPr>
          <p:nvPr/>
        </p:nvSpPr>
        <p:spPr bwMode="auto">
          <a:xfrm>
            <a:off x="6910388" y="35925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14" name="Oval 186"/>
          <p:cNvSpPr>
            <a:spLocks noChangeArrowheads="1"/>
          </p:cNvSpPr>
          <p:nvPr/>
        </p:nvSpPr>
        <p:spPr bwMode="auto">
          <a:xfrm>
            <a:off x="6799263" y="41513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15" name="Oval 187"/>
          <p:cNvSpPr>
            <a:spLocks noChangeArrowheads="1"/>
          </p:cNvSpPr>
          <p:nvPr/>
        </p:nvSpPr>
        <p:spPr bwMode="auto">
          <a:xfrm>
            <a:off x="7126288" y="38084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16" name="Oval 188"/>
          <p:cNvSpPr>
            <a:spLocks noChangeArrowheads="1"/>
          </p:cNvSpPr>
          <p:nvPr/>
        </p:nvSpPr>
        <p:spPr bwMode="auto">
          <a:xfrm>
            <a:off x="6567488" y="42814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17" name="Oval 189"/>
          <p:cNvSpPr>
            <a:spLocks noChangeArrowheads="1"/>
          </p:cNvSpPr>
          <p:nvPr/>
        </p:nvSpPr>
        <p:spPr bwMode="auto">
          <a:xfrm>
            <a:off x="6230938" y="39639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18" name="Oval 190"/>
          <p:cNvSpPr>
            <a:spLocks noChangeArrowheads="1"/>
          </p:cNvSpPr>
          <p:nvPr/>
        </p:nvSpPr>
        <p:spPr bwMode="auto">
          <a:xfrm>
            <a:off x="6557963" y="3621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19" name="Oval 191"/>
          <p:cNvSpPr>
            <a:spLocks noChangeArrowheads="1"/>
          </p:cNvSpPr>
          <p:nvPr/>
        </p:nvSpPr>
        <p:spPr bwMode="auto">
          <a:xfrm>
            <a:off x="6284913" y="3694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20" name="Oval 192"/>
          <p:cNvSpPr>
            <a:spLocks noChangeArrowheads="1"/>
          </p:cNvSpPr>
          <p:nvPr/>
        </p:nvSpPr>
        <p:spPr bwMode="auto">
          <a:xfrm>
            <a:off x="6611938" y="3351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21" name="Oval 193"/>
          <p:cNvSpPr>
            <a:spLocks noChangeArrowheads="1"/>
          </p:cNvSpPr>
          <p:nvPr/>
        </p:nvSpPr>
        <p:spPr bwMode="auto">
          <a:xfrm>
            <a:off x="6046788" y="48085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22" name="Oval 194"/>
          <p:cNvSpPr>
            <a:spLocks noChangeArrowheads="1"/>
          </p:cNvSpPr>
          <p:nvPr/>
        </p:nvSpPr>
        <p:spPr bwMode="auto">
          <a:xfrm>
            <a:off x="6373813" y="44656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23" name="Oval 195"/>
          <p:cNvSpPr>
            <a:spLocks noChangeArrowheads="1"/>
          </p:cNvSpPr>
          <p:nvPr/>
        </p:nvSpPr>
        <p:spPr bwMode="auto">
          <a:xfrm>
            <a:off x="6589713" y="46815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24" name="Oval 196"/>
          <p:cNvSpPr>
            <a:spLocks noChangeArrowheads="1"/>
          </p:cNvSpPr>
          <p:nvPr/>
        </p:nvSpPr>
        <p:spPr bwMode="auto">
          <a:xfrm>
            <a:off x="5916613" y="50593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25" name="Oval 197"/>
          <p:cNvSpPr>
            <a:spLocks noChangeArrowheads="1"/>
          </p:cNvSpPr>
          <p:nvPr/>
        </p:nvSpPr>
        <p:spPr bwMode="auto">
          <a:xfrm>
            <a:off x="5694363" y="4837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26" name="Oval 198"/>
          <p:cNvSpPr>
            <a:spLocks noChangeArrowheads="1"/>
          </p:cNvSpPr>
          <p:nvPr/>
        </p:nvSpPr>
        <p:spPr bwMode="auto">
          <a:xfrm>
            <a:off x="6021388" y="4494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27" name="Oval 199"/>
          <p:cNvSpPr>
            <a:spLocks noChangeArrowheads="1"/>
          </p:cNvSpPr>
          <p:nvPr/>
        </p:nvSpPr>
        <p:spPr bwMode="auto">
          <a:xfrm>
            <a:off x="5748338" y="4567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28" name="Oval 200"/>
          <p:cNvSpPr>
            <a:spLocks noChangeArrowheads="1"/>
          </p:cNvSpPr>
          <p:nvPr/>
        </p:nvSpPr>
        <p:spPr bwMode="auto">
          <a:xfrm>
            <a:off x="6075363" y="4224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29" name="Oval 201"/>
          <p:cNvSpPr>
            <a:spLocks noChangeArrowheads="1"/>
          </p:cNvSpPr>
          <p:nvPr/>
        </p:nvSpPr>
        <p:spPr bwMode="auto">
          <a:xfrm>
            <a:off x="5510213" y="56816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30" name="Oval 202"/>
          <p:cNvSpPr>
            <a:spLocks noChangeArrowheads="1"/>
          </p:cNvSpPr>
          <p:nvPr/>
        </p:nvSpPr>
        <p:spPr bwMode="auto">
          <a:xfrm>
            <a:off x="5722938" y="5272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31" name="Oval 203"/>
          <p:cNvSpPr>
            <a:spLocks noChangeArrowheads="1"/>
          </p:cNvSpPr>
          <p:nvPr/>
        </p:nvSpPr>
        <p:spPr bwMode="auto">
          <a:xfrm>
            <a:off x="5726113" y="5897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32" name="Oval 204"/>
          <p:cNvSpPr>
            <a:spLocks noChangeArrowheads="1"/>
          </p:cNvSpPr>
          <p:nvPr/>
        </p:nvSpPr>
        <p:spPr bwMode="auto">
          <a:xfrm>
            <a:off x="6764338" y="4456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33" name="Oval 205"/>
          <p:cNvSpPr>
            <a:spLocks noChangeArrowheads="1"/>
          </p:cNvSpPr>
          <p:nvPr/>
        </p:nvSpPr>
        <p:spPr bwMode="auto">
          <a:xfrm>
            <a:off x="5484813" y="5367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34" name="Oval 206"/>
          <p:cNvSpPr>
            <a:spLocks noChangeArrowheads="1"/>
          </p:cNvSpPr>
          <p:nvPr/>
        </p:nvSpPr>
        <p:spPr bwMode="auto">
          <a:xfrm>
            <a:off x="5538788" y="50974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35" name="Oval 207"/>
          <p:cNvSpPr>
            <a:spLocks noChangeArrowheads="1"/>
          </p:cNvSpPr>
          <p:nvPr/>
        </p:nvSpPr>
        <p:spPr bwMode="auto">
          <a:xfrm>
            <a:off x="5595938" y="16811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36" name="Oval 208"/>
          <p:cNvSpPr>
            <a:spLocks noChangeArrowheads="1"/>
          </p:cNvSpPr>
          <p:nvPr/>
        </p:nvSpPr>
        <p:spPr bwMode="auto">
          <a:xfrm>
            <a:off x="7304088" y="39671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37" name="Oval 209"/>
          <p:cNvSpPr>
            <a:spLocks noChangeArrowheads="1"/>
          </p:cNvSpPr>
          <p:nvPr/>
        </p:nvSpPr>
        <p:spPr bwMode="auto">
          <a:xfrm>
            <a:off x="5811838" y="1897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38" name="Oval 210"/>
          <p:cNvSpPr>
            <a:spLocks noChangeArrowheads="1"/>
          </p:cNvSpPr>
          <p:nvPr/>
        </p:nvSpPr>
        <p:spPr bwMode="auto">
          <a:xfrm>
            <a:off x="6853238" y="33258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39" name="Oval 211"/>
          <p:cNvSpPr>
            <a:spLocks noChangeArrowheads="1"/>
          </p:cNvSpPr>
          <p:nvPr/>
        </p:nvSpPr>
        <p:spPr bwMode="auto">
          <a:xfrm>
            <a:off x="5907088" y="16843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40" name="Oval 212"/>
          <p:cNvSpPr>
            <a:spLocks noChangeArrowheads="1"/>
          </p:cNvSpPr>
          <p:nvPr/>
        </p:nvSpPr>
        <p:spPr bwMode="auto">
          <a:xfrm>
            <a:off x="5243513" y="1709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41" name="Oval 213"/>
          <p:cNvSpPr>
            <a:spLocks noChangeArrowheads="1"/>
          </p:cNvSpPr>
          <p:nvPr/>
        </p:nvSpPr>
        <p:spPr bwMode="auto">
          <a:xfrm>
            <a:off x="6970713" y="42814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42" name="Oval 214"/>
          <p:cNvSpPr>
            <a:spLocks noChangeArrowheads="1"/>
          </p:cNvSpPr>
          <p:nvPr/>
        </p:nvSpPr>
        <p:spPr bwMode="auto">
          <a:xfrm>
            <a:off x="5297488" y="1439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43" name="Oval 215"/>
          <p:cNvSpPr>
            <a:spLocks noChangeArrowheads="1"/>
          </p:cNvSpPr>
          <p:nvPr/>
        </p:nvSpPr>
        <p:spPr bwMode="auto">
          <a:xfrm>
            <a:off x="5795963" y="33924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44" name="Oval 216"/>
          <p:cNvSpPr>
            <a:spLocks noChangeArrowheads="1"/>
          </p:cNvSpPr>
          <p:nvPr/>
        </p:nvSpPr>
        <p:spPr bwMode="auto">
          <a:xfrm>
            <a:off x="6221413" y="1836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45" name="Oval 217"/>
          <p:cNvSpPr>
            <a:spLocks noChangeArrowheads="1"/>
          </p:cNvSpPr>
          <p:nvPr/>
        </p:nvSpPr>
        <p:spPr bwMode="auto">
          <a:xfrm>
            <a:off x="3678238" y="5278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46" name="Oval 218"/>
          <p:cNvSpPr>
            <a:spLocks noChangeArrowheads="1"/>
          </p:cNvSpPr>
          <p:nvPr/>
        </p:nvSpPr>
        <p:spPr bwMode="auto">
          <a:xfrm>
            <a:off x="4151313" y="5122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47" name="Oval 219"/>
          <p:cNvSpPr>
            <a:spLocks noChangeArrowheads="1"/>
          </p:cNvSpPr>
          <p:nvPr/>
        </p:nvSpPr>
        <p:spPr bwMode="auto">
          <a:xfrm>
            <a:off x="2341563" y="5580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48" name="Oval 220"/>
          <p:cNvSpPr>
            <a:spLocks noChangeArrowheads="1"/>
          </p:cNvSpPr>
          <p:nvPr/>
        </p:nvSpPr>
        <p:spPr bwMode="auto">
          <a:xfrm>
            <a:off x="2668588" y="52371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49" name="Oval 221"/>
          <p:cNvSpPr>
            <a:spLocks noChangeArrowheads="1"/>
          </p:cNvSpPr>
          <p:nvPr/>
        </p:nvSpPr>
        <p:spPr bwMode="auto">
          <a:xfrm>
            <a:off x="2557463" y="57959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50" name="Oval 222"/>
          <p:cNvSpPr>
            <a:spLocks noChangeArrowheads="1"/>
          </p:cNvSpPr>
          <p:nvPr/>
        </p:nvSpPr>
        <p:spPr bwMode="auto">
          <a:xfrm>
            <a:off x="2884488" y="5453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51" name="Oval 223"/>
          <p:cNvSpPr>
            <a:spLocks noChangeArrowheads="1"/>
          </p:cNvSpPr>
          <p:nvPr/>
        </p:nvSpPr>
        <p:spPr bwMode="auto">
          <a:xfrm>
            <a:off x="2652713" y="5583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52" name="Oval 224"/>
          <p:cNvSpPr>
            <a:spLocks noChangeArrowheads="1"/>
          </p:cNvSpPr>
          <p:nvPr/>
        </p:nvSpPr>
        <p:spPr bwMode="auto">
          <a:xfrm>
            <a:off x="5294313" y="3313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53" name="Oval 225"/>
          <p:cNvSpPr>
            <a:spLocks noChangeArrowheads="1"/>
          </p:cNvSpPr>
          <p:nvPr/>
        </p:nvSpPr>
        <p:spPr bwMode="auto">
          <a:xfrm>
            <a:off x="2316163" y="5265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54" name="Oval 226"/>
          <p:cNvSpPr>
            <a:spLocks noChangeArrowheads="1"/>
          </p:cNvSpPr>
          <p:nvPr/>
        </p:nvSpPr>
        <p:spPr bwMode="auto">
          <a:xfrm>
            <a:off x="2043113" y="53387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55" name="Oval 227"/>
          <p:cNvSpPr>
            <a:spLocks noChangeArrowheads="1"/>
          </p:cNvSpPr>
          <p:nvPr/>
        </p:nvSpPr>
        <p:spPr bwMode="auto">
          <a:xfrm>
            <a:off x="2370138" y="49958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56" name="Oval 228"/>
          <p:cNvSpPr>
            <a:spLocks noChangeArrowheads="1"/>
          </p:cNvSpPr>
          <p:nvPr/>
        </p:nvSpPr>
        <p:spPr bwMode="auto">
          <a:xfrm>
            <a:off x="2967038" y="57356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57" name="Oval 229"/>
          <p:cNvSpPr>
            <a:spLocks noChangeArrowheads="1"/>
          </p:cNvSpPr>
          <p:nvPr/>
        </p:nvSpPr>
        <p:spPr bwMode="auto">
          <a:xfrm>
            <a:off x="7767638" y="37099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58" name="Oval 230"/>
          <p:cNvSpPr>
            <a:spLocks noChangeArrowheads="1"/>
          </p:cNvSpPr>
          <p:nvPr/>
        </p:nvSpPr>
        <p:spPr bwMode="auto">
          <a:xfrm>
            <a:off x="8066088" y="3367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59" name="Oval 231"/>
          <p:cNvSpPr>
            <a:spLocks noChangeArrowheads="1"/>
          </p:cNvSpPr>
          <p:nvPr/>
        </p:nvSpPr>
        <p:spPr bwMode="auto">
          <a:xfrm>
            <a:off x="7945438" y="39258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60" name="Oval 232"/>
          <p:cNvSpPr>
            <a:spLocks noChangeArrowheads="1"/>
          </p:cNvSpPr>
          <p:nvPr/>
        </p:nvSpPr>
        <p:spPr bwMode="auto">
          <a:xfrm>
            <a:off x="7974013" y="3675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61" name="Oval 233"/>
          <p:cNvSpPr>
            <a:spLocks noChangeArrowheads="1"/>
          </p:cNvSpPr>
          <p:nvPr/>
        </p:nvSpPr>
        <p:spPr bwMode="auto">
          <a:xfrm>
            <a:off x="7415213" y="37385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62" name="Oval 234"/>
          <p:cNvSpPr>
            <a:spLocks noChangeArrowheads="1"/>
          </p:cNvSpPr>
          <p:nvPr/>
        </p:nvSpPr>
        <p:spPr bwMode="auto">
          <a:xfrm>
            <a:off x="7742238" y="33956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63" name="Oval 235"/>
          <p:cNvSpPr>
            <a:spLocks noChangeArrowheads="1"/>
          </p:cNvSpPr>
          <p:nvPr/>
        </p:nvSpPr>
        <p:spPr bwMode="auto">
          <a:xfrm>
            <a:off x="7469188" y="3468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64" name="Oval 236"/>
          <p:cNvSpPr>
            <a:spLocks noChangeArrowheads="1"/>
          </p:cNvSpPr>
          <p:nvPr/>
        </p:nvSpPr>
        <p:spPr bwMode="auto">
          <a:xfrm>
            <a:off x="8062913" y="41640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65" name="Oval 237"/>
          <p:cNvSpPr>
            <a:spLocks noChangeArrowheads="1"/>
          </p:cNvSpPr>
          <p:nvPr/>
        </p:nvSpPr>
        <p:spPr bwMode="auto">
          <a:xfrm>
            <a:off x="7212013" y="45259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66" name="Oval 238"/>
          <p:cNvSpPr>
            <a:spLocks noChangeArrowheads="1"/>
          </p:cNvSpPr>
          <p:nvPr/>
        </p:nvSpPr>
        <p:spPr bwMode="auto">
          <a:xfrm>
            <a:off x="7265988" y="42560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67" name="Oval 239"/>
          <p:cNvSpPr>
            <a:spLocks noChangeArrowheads="1"/>
          </p:cNvSpPr>
          <p:nvPr/>
        </p:nvSpPr>
        <p:spPr bwMode="auto">
          <a:xfrm>
            <a:off x="7593013" y="39131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68" name="Oval 240"/>
          <p:cNvSpPr>
            <a:spLocks noChangeArrowheads="1"/>
          </p:cNvSpPr>
          <p:nvPr/>
        </p:nvSpPr>
        <p:spPr bwMode="auto">
          <a:xfrm>
            <a:off x="6932613" y="46434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69" name="Oval 241"/>
          <p:cNvSpPr>
            <a:spLocks noChangeArrowheads="1"/>
          </p:cNvSpPr>
          <p:nvPr/>
        </p:nvSpPr>
        <p:spPr bwMode="auto">
          <a:xfrm>
            <a:off x="7481888" y="48720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70" name="Oval 242"/>
          <p:cNvSpPr>
            <a:spLocks noChangeArrowheads="1"/>
          </p:cNvSpPr>
          <p:nvPr/>
        </p:nvSpPr>
        <p:spPr bwMode="auto">
          <a:xfrm>
            <a:off x="3700463" y="18621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71" name="Oval 243"/>
          <p:cNvSpPr>
            <a:spLocks noChangeArrowheads="1"/>
          </p:cNvSpPr>
          <p:nvPr/>
        </p:nvSpPr>
        <p:spPr bwMode="auto">
          <a:xfrm>
            <a:off x="3516313" y="19732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72" name="Oval 244"/>
          <p:cNvSpPr>
            <a:spLocks noChangeArrowheads="1"/>
          </p:cNvSpPr>
          <p:nvPr/>
        </p:nvSpPr>
        <p:spPr bwMode="auto">
          <a:xfrm>
            <a:off x="4005263" y="19002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73" name="Oval 245"/>
          <p:cNvSpPr>
            <a:spLocks noChangeArrowheads="1"/>
          </p:cNvSpPr>
          <p:nvPr/>
        </p:nvSpPr>
        <p:spPr bwMode="auto">
          <a:xfrm>
            <a:off x="4386263" y="22971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74" name="Oval 246"/>
          <p:cNvSpPr>
            <a:spLocks noChangeArrowheads="1"/>
          </p:cNvSpPr>
          <p:nvPr/>
        </p:nvSpPr>
        <p:spPr bwMode="auto">
          <a:xfrm>
            <a:off x="6367463" y="4183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75" name="Oval 247"/>
          <p:cNvSpPr>
            <a:spLocks noChangeArrowheads="1"/>
          </p:cNvSpPr>
          <p:nvPr/>
        </p:nvSpPr>
        <p:spPr bwMode="auto">
          <a:xfrm>
            <a:off x="7126288" y="405606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76" name="Oval 248"/>
          <p:cNvSpPr>
            <a:spLocks noChangeArrowheads="1"/>
          </p:cNvSpPr>
          <p:nvPr/>
        </p:nvSpPr>
        <p:spPr bwMode="auto">
          <a:xfrm>
            <a:off x="7951788" y="3224213"/>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77" name="Oval 249"/>
          <p:cNvSpPr>
            <a:spLocks noChangeArrowheads="1"/>
          </p:cNvSpPr>
          <p:nvPr/>
        </p:nvSpPr>
        <p:spPr bwMode="auto">
          <a:xfrm>
            <a:off x="7491413" y="463073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78" name="Oval 250"/>
          <p:cNvSpPr>
            <a:spLocks noChangeArrowheads="1"/>
          </p:cNvSpPr>
          <p:nvPr/>
        </p:nvSpPr>
        <p:spPr bwMode="auto">
          <a:xfrm>
            <a:off x="7783513" y="4103688"/>
            <a:ext cx="120650" cy="12065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739579" name="Oval 251"/>
          <p:cNvSpPr>
            <a:spLocks noChangeArrowheads="1"/>
          </p:cNvSpPr>
          <p:nvPr/>
        </p:nvSpPr>
        <p:spPr bwMode="auto">
          <a:xfrm>
            <a:off x="3314700" y="742950"/>
            <a:ext cx="3238500" cy="3238500"/>
          </a:xfrm>
          <a:prstGeom prst="ellipse">
            <a:avLst/>
          </a:prstGeom>
          <a:noFill/>
          <a:ln w="25400" cap="rnd" algn="ctr">
            <a:solidFill>
              <a:schemeClr val="tx1"/>
            </a:solidFill>
            <a:prstDash val="sysDot"/>
            <a:round/>
            <a:headEnd/>
            <a:tailEnd/>
          </a:ln>
          <a:effectLst/>
        </p:spPr>
        <p:txBody>
          <a:bodyPr wrap="none" anchor="ctr"/>
          <a:lstStyle/>
          <a:p>
            <a:endParaRPr lang="en-US"/>
          </a:p>
        </p:txBody>
      </p:sp>
      <p:sp>
        <p:nvSpPr>
          <p:cNvPr id="739580" name="Oval 252"/>
          <p:cNvSpPr>
            <a:spLocks noChangeArrowheads="1"/>
          </p:cNvSpPr>
          <p:nvPr/>
        </p:nvSpPr>
        <p:spPr bwMode="auto">
          <a:xfrm>
            <a:off x="1911350" y="1435100"/>
            <a:ext cx="3238500" cy="3238500"/>
          </a:xfrm>
          <a:prstGeom prst="ellipse">
            <a:avLst/>
          </a:prstGeom>
          <a:noFill/>
          <a:ln w="25400" cap="rnd" algn="ctr">
            <a:solidFill>
              <a:schemeClr val="tx1"/>
            </a:solidFill>
            <a:prstDash val="sysDot"/>
            <a:round/>
            <a:headEnd/>
            <a:tailEnd/>
          </a:ln>
          <a:effectLst/>
        </p:spPr>
        <p:txBody>
          <a:bodyPr wrap="none" anchor="ctr"/>
          <a:lstStyle/>
          <a:p>
            <a:endParaRPr lang="en-US"/>
          </a:p>
        </p:txBody>
      </p:sp>
      <p:sp>
        <p:nvSpPr>
          <p:cNvPr id="739581" name="Oval 253"/>
          <p:cNvSpPr>
            <a:spLocks noChangeArrowheads="1"/>
          </p:cNvSpPr>
          <p:nvPr/>
        </p:nvSpPr>
        <p:spPr bwMode="auto">
          <a:xfrm>
            <a:off x="1651000" y="2946400"/>
            <a:ext cx="3238500" cy="3238500"/>
          </a:xfrm>
          <a:prstGeom prst="ellipse">
            <a:avLst/>
          </a:prstGeom>
          <a:noFill/>
          <a:ln w="25400" cap="rnd" algn="ctr">
            <a:solidFill>
              <a:schemeClr val="tx1"/>
            </a:solidFill>
            <a:prstDash val="sysDot"/>
            <a:round/>
            <a:headEnd/>
            <a:tailEnd/>
          </a:ln>
          <a:effectLst/>
        </p:spPr>
        <p:txBody>
          <a:bodyPr wrap="none" anchor="ctr"/>
          <a:lstStyle/>
          <a:p>
            <a:endParaRPr lang="en-US"/>
          </a:p>
        </p:txBody>
      </p:sp>
      <p:sp>
        <p:nvSpPr>
          <p:cNvPr id="739582" name="Oval 254"/>
          <p:cNvSpPr>
            <a:spLocks noChangeArrowheads="1"/>
          </p:cNvSpPr>
          <p:nvPr/>
        </p:nvSpPr>
        <p:spPr bwMode="auto">
          <a:xfrm>
            <a:off x="4121150" y="1416050"/>
            <a:ext cx="3238500" cy="3238500"/>
          </a:xfrm>
          <a:prstGeom prst="ellipse">
            <a:avLst/>
          </a:prstGeom>
          <a:noFill/>
          <a:ln w="25400" cap="rnd" algn="ctr">
            <a:solidFill>
              <a:schemeClr val="tx1"/>
            </a:solidFill>
            <a:prstDash val="sysDot"/>
            <a:round/>
            <a:headEnd/>
            <a:tailEnd/>
          </a:ln>
          <a:effectLst/>
        </p:spPr>
        <p:txBody>
          <a:bodyPr wrap="none" anchor="ctr"/>
          <a:lstStyle/>
          <a:p>
            <a:endParaRPr lang="en-US"/>
          </a:p>
        </p:txBody>
      </p:sp>
      <p:sp>
        <p:nvSpPr>
          <p:cNvPr id="739583" name="Oval 255"/>
          <p:cNvSpPr>
            <a:spLocks noChangeArrowheads="1"/>
          </p:cNvSpPr>
          <p:nvPr/>
        </p:nvSpPr>
        <p:spPr bwMode="auto">
          <a:xfrm>
            <a:off x="5346700" y="2374900"/>
            <a:ext cx="3238500" cy="3238500"/>
          </a:xfrm>
          <a:prstGeom prst="ellipse">
            <a:avLst/>
          </a:prstGeom>
          <a:noFill/>
          <a:ln w="25400" cap="rnd" algn="ctr">
            <a:solidFill>
              <a:schemeClr val="tx1"/>
            </a:solidFill>
            <a:prstDash val="sysDot"/>
            <a:round/>
            <a:headEnd/>
            <a:tailEnd/>
          </a:ln>
          <a:effectLst/>
        </p:spPr>
        <p:txBody>
          <a:bodyPr wrap="none" anchor="ctr"/>
          <a:lstStyle/>
          <a:p>
            <a:endParaRPr lang="en-US"/>
          </a:p>
        </p:txBody>
      </p:sp>
      <p:sp>
        <p:nvSpPr>
          <p:cNvPr id="739584" name="Oval 256"/>
          <p:cNvSpPr>
            <a:spLocks noChangeArrowheads="1"/>
          </p:cNvSpPr>
          <p:nvPr/>
        </p:nvSpPr>
        <p:spPr bwMode="auto">
          <a:xfrm>
            <a:off x="3876675" y="2914650"/>
            <a:ext cx="3238500" cy="3238500"/>
          </a:xfrm>
          <a:prstGeom prst="ellipse">
            <a:avLst/>
          </a:prstGeom>
          <a:noFill/>
          <a:ln w="25400" cap="rnd" algn="ctr">
            <a:solidFill>
              <a:schemeClr val="tx1"/>
            </a:solidFill>
            <a:prstDash val="sysDot"/>
            <a:round/>
            <a:headEnd/>
            <a:tailEnd/>
          </a:ln>
          <a:effectLst/>
        </p:spPr>
        <p:txBody>
          <a:bodyPr wrap="none" anchor="ctr"/>
          <a:lstStyle/>
          <a:p>
            <a:endParaRPr lang="en-US"/>
          </a:p>
        </p:txBody>
      </p:sp>
      <p:sp>
        <p:nvSpPr>
          <p:cNvPr id="739585" name="Oval 257"/>
          <p:cNvSpPr>
            <a:spLocks noChangeArrowheads="1"/>
          </p:cNvSpPr>
          <p:nvPr/>
        </p:nvSpPr>
        <p:spPr bwMode="auto">
          <a:xfrm>
            <a:off x="473075" y="2806700"/>
            <a:ext cx="3238500" cy="3238500"/>
          </a:xfrm>
          <a:prstGeom prst="ellipse">
            <a:avLst/>
          </a:prstGeom>
          <a:noFill/>
          <a:ln w="25400" cap="rnd" algn="ctr">
            <a:solidFill>
              <a:schemeClr val="tx1"/>
            </a:solidFill>
            <a:prstDash val="sysDot"/>
            <a:round/>
            <a:headEnd/>
            <a:tailEnd/>
          </a:ln>
          <a:effectLst/>
        </p:spPr>
        <p:txBody>
          <a:bodyPr wrap="none" anchor="ctr"/>
          <a:lstStyle/>
          <a:p>
            <a:endParaRPr lang="en-US"/>
          </a:p>
        </p:txBody>
      </p:sp>
      <p:sp>
        <p:nvSpPr>
          <p:cNvPr id="739586" name="Oval 258"/>
          <p:cNvSpPr>
            <a:spLocks noChangeArrowheads="1"/>
          </p:cNvSpPr>
          <p:nvPr/>
        </p:nvSpPr>
        <p:spPr bwMode="auto">
          <a:xfrm>
            <a:off x="4891088" y="2319338"/>
            <a:ext cx="120650" cy="120650"/>
          </a:xfrm>
          <a:prstGeom prst="ellipse">
            <a:avLst/>
          </a:prstGeom>
          <a:noFill/>
          <a:ln w="12700">
            <a:solidFill>
              <a:schemeClr val="tx1"/>
            </a:solidFill>
            <a:round/>
            <a:headEnd/>
            <a:tailEnd/>
          </a:ln>
          <a:effectLst/>
        </p:spPr>
        <p:txBody>
          <a:bodyPr wrap="none" anchor="ctr"/>
          <a:lstStyle/>
          <a:p>
            <a:endParaRPr lang="en-US"/>
          </a:p>
        </p:txBody>
      </p:sp>
      <p:sp>
        <p:nvSpPr>
          <p:cNvPr id="739587" name="Line 259"/>
          <p:cNvSpPr>
            <a:spLocks noChangeShapeType="1"/>
          </p:cNvSpPr>
          <p:nvPr/>
        </p:nvSpPr>
        <p:spPr bwMode="auto">
          <a:xfrm flipV="1">
            <a:off x="3648075" y="2400300"/>
            <a:ext cx="1255713" cy="665163"/>
          </a:xfrm>
          <a:prstGeom prst="line">
            <a:avLst/>
          </a:prstGeom>
          <a:noFill/>
          <a:ln w="25400">
            <a:solidFill>
              <a:srgbClr val="FF0000"/>
            </a:solidFill>
            <a:round/>
            <a:headEnd/>
            <a:tailEnd/>
          </a:ln>
          <a:effectLst/>
        </p:spPr>
        <p:txBody>
          <a:bodyPr/>
          <a:lstStyle/>
          <a:p>
            <a:endParaRPr lang="en-US"/>
          </a:p>
        </p:txBody>
      </p:sp>
      <p:cxnSp>
        <p:nvCxnSpPr>
          <p:cNvPr id="739588" name="AutoShape 260"/>
          <p:cNvCxnSpPr>
            <a:cxnSpLocks noChangeShapeType="1"/>
            <a:stCxn id="739586" idx="5"/>
          </p:cNvCxnSpPr>
          <p:nvPr/>
        </p:nvCxnSpPr>
        <p:spPr bwMode="auto">
          <a:xfrm>
            <a:off x="4994275" y="2422525"/>
            <a:ext cx="711200" cy="549275"/>
          </a:xfrm>
          <a:prstGeom prst="straightConnector1">
            <a:avLst/>
          </a:prstGeom>
          <a:noFill/>
          <a:ln w="25400">
            <a:solidFill>
              <a:srgbClr val="FF0000"/>
            </a:solidFill>
            <a:round/>
            <a:headEnd/>
            <a:tailEnd/>
          </a:ln>
          <a:effectLst/>
        </p:spPr>
      </p:cxnSp>
      <p:cxnSp>
        <p:nvCxnSpPr>
          <p:cNvPr id="739589" name="AutoShape 261"/>
          <p:cNvCxnSpPr>
            <a:cxnSpLocks noChangeShapeType="1"/>
          </p:cNvCxnSpPr>
          <p:nvPr/>
        </p:nvCxnSpPr>
        <p:spPr bwMode="auto">
          <a:xfrm>
            <a:off x="5791200" y="3057525"/>
            <a:ext cx="1120775" cy="898525"/>
          </a:xfrm>
          <a:prstGeom prst="straightConnector1">
            <a:avLst/>
          </a:prstGeom>
          <a:noFill/>
          <a:ln w="25400">
            <a:solidFill>
              <a:srgbClr val="FF0000"/>
            </a:solidFill>
            <a:round/>
            <a:headEnd/>
            <a:tailEnd/>
          </a:ln>
          <a:effectLst/>
        </p:spPr>
      </p:cxnSp>
      <p:cxnSp>
        <p:nvCxnSpPr>
          <p:cNvPr id="739590" name="AutoShape 262"/>
          <p:cNvCxnSpPr>
            <a:cxnSpLocks noChangeShapeType="1"/>
          </p:cNvCxnSpPr>
          <p:nvPr/>
        </p:nvCxnSpPr>
        <p:spPr bwMode="auto">
          <a:xfrm flipH="1">
            <a:off x="5494338" y="3057525"/>
            <a:ext cx="211137" cy="1357313"/>
          </a:xfrm>
          <a:prstGeom prst="straightConnector1">
            <a:avLst/>
          </a:prstGeom>
          <a:noFill/>
          <a:ln w="25400">
            <a:solidFill>
              <a:srgbClr val="FF0000"/>
            </a:solidFill>
            <a:round/>
            <a:headEnd/>
            <a:tailEnd/>
          </a:ln>
          <a:effectLst/>
        </p:spPr>
      </p:cxnSp>
      <p:cxnSp>
        <p:nvCxnSpPr>
          <p:cNvPr id="739591" name="AutoShape 263"/>
          <p:cNvCxnSpPr>
            <a:cxnSpLocks noChangeShapeType="1"/>
          </p:cNvCxnSpPr>
          <p:nvPr/>
        </p:nvCxnSpPr>
        <p:spPr bwMode="auto">
          <a:xfrm flipH="1">
            <a:off x="3265488" y="3157538"/>
            <a:ext cx="317500" cy="1263650"/>
          </a:xfrm>
          <a:prstGeom prst="straightConnector1">
            <a:avLst/>
          </a:prstGeom>
          <a:noFill/>
          <a:ln w="25400">
            <a:solidFill>
              <a:srgbClr val="FF0000"/>
            </a:solidFill>
            <a:round/>
            <a:headEnd/>
            <a:tailEnd/>
          </a:ln>
          <a:effectLst/>
        </p:spPr>
      </p:cxnSp>
      <p:cxnSp>
        <p:nvCxnSpPr>
          <p:cNvPr id="739592" name="AutoShape 264"/>
          <p:cNvCxnSpPr>
            <a:cxnSpLocks noChangeShapeType="1"/>
          </p:cNvCxnSpPr>
          <p:nvPr/>
        </p:nvCxnSpPr>
        <p:spPr bwMode="auto">
          <a:xfrm flipH="1" flipV="1">
            <a:off x="2154238" y="4418013"/>
            <a:ext cx="1050925" cy="63500"/>
          </a:xfrm>
          <a:prstGeom prst="straightConnector1">
            <a:avLst/>
          </a:prstGeom>
          <a:noFill/>
          <a:ln w="25400">
            <a:solidFill>
              <a:srgbClr val="FF0000"/>
            </a:solidFill>
            <a:round/>
            <a:headEnd/>
            <a:tailEnd/>
          </a:ln>
          <a:effectLst/>
        </p:spPr>
      </p:cxnSp>
      <p:sp>
        <p:nvSpPr>
          <p:cNvPr id="739593" name="Oval 265"/>
          <p:cNvSpPr>
            <a:spLocks noChangeArrowheads="1"/>
          </p:cNvSpPr>
          <p:nvPr/>
        </p:nvSpPr>
        <p:spPr bwMode="auto">
          <a:xfrm>
            <a:off x="6888163" y="3935413"/>
            <a:ext cx="120650" cy="120650"/>
          </a:xfrm>
          <a:prstGeom prst="ellipse">
            <a:avLst/>
          </a:prstGeom>
          <a:noFill/>
          <a:ln w="12700">
            <a:solidFill>
              <a:schemeClr val="tx1"/>
            </a:solidFill>
            <a:round/>
            <a:headEnd/>
            <a:tailEnd/>
          </a:ln>
          <a:effectLst/>
        </p:spPr>
        <p:txBody>
          <a:bodyPr wrap="none" anchor="ctr"/>
          <a:lstStyle/>
          <a:p>
            <a:endParaRPr lang="en-US"/>
          </a:p>
        </p:txBody>
      </p:sp>
      <p:sp>
        <p:nvSpPr>
          <p:cNvPr id="739594" name="Oval 266"/>
          <p:cNvSpPr>
            <a:spLocks noChangeArrowheads="1"/>
          </p:cNvSpPr>
          <p:nvPr/>
        </p:nvSpPr>
        <p:spPr bwMode="auto">
          <a:xfrm>
            <a:off x="5688013" y="2954338"/>
            <a:ext cx="120650" cy="120650"/>
          </a:xfrm>
          <a:prstGeom prst="ellipse">
            <a:avLst/>
          </a:prstGeom>
          <a:noFill/>
          <a:ln w="12700">
            <a:solidFill>
              <a:schemeClr val="tx1"/>
            </a:solidFill>
            <a:round/>
            <a:headEnd/>
            <a:tailEnd/>
          </a:ln>
          <a:effectLst/>
        </p:spPr>
        <p:txBody>
          <a:bodyPr wrap="none" anchor="ctr"/>
          <a:lstStyle/>
          <a:p>
            <a:endParaRPr lang="en-US"/>
          </a:p>
        </p:txBody>
      </p:sp>
      <p:sp>
        <p:nvSpPr>
          <p:cNvPr id="739595" name="Oval 267"/>
          <p:cNvSpPr>
            <a:spLocks noChangeArrowheads="1"/>
          </p:cNvSpPr>
          <p:nvPr/>
        </p:nvSpPr>
        <p:spPr bwMode="auto">
          <a:xfrm>
            <a:off x="5427663" y="4408488"/>
            <a:ext cx="120650" cy="120650"/>
          </a:xfrm>
          <a:prstGeom prst="ellipse">
            <a:avLst/>
          </a:prstGeom>
          <a:noFill/>
          <a:ln w="12700">
            <a:solidFill>
              <a:schemeClr val="tx1"/>
            </a:solidFill>
            <a:round/>
            <a:headEnd/>
            <a:tailEnd/>
          </a:ln>
          <a:effectLst/>
        </p:spPr>
        <p:txBody>
          <a:bodyPr wrap="none" anchor="ctr"/>
          <a:lstStyle/>
          <a:p>
            <a:endParaRPr lang="en-US"/>
          </a:p>
        </p:txBody>
      </p:sp>
      <p:sp>
        <p:nvSpPr>
          <p:cNvPr id="739596" name="Oval 268"/>
          <p:cNvSpPr>
            <a:spLocks noChangeArrowheads="1"/>
          </p:cNvSpPr>
          <p:nvPr/>
        </p:nvSpPr>
        <p:spPr bwMode="auto">
          <a:xfrm>
            <a:off x="3529013" y="3033713"/>
            <a:ext cx="120650" cy="120650"/>
          </a:xfrm>
          <a:prstGeom prst="ellipse">
            <a:avLst/>
          </a:prstGeom>
          <a:noFill/>
          <a:ln w="12700">
            <a:solidFill>
              <a:schemeClr val="tx1"/>
            </a:solidFill>
            <a:round/>
            <a:headEnd/>
            <a:tailEnd/>
          </a:ln>
          <a:effectLst/>
        </p:spPr>
        <p:txBody>
          <a:bodyPr wrap="none" anchor="ctr"/>
          <a:lstStyle/>
          <a:p>
            <a:endParaRPr lang="en-US"/>
          </a:p>
        </p:txBody>
      </p:sp>
      <p:sp>
        <p:nvSpPr>
          <p:cNvPr id="739597" name="Oval 269"/>
          <p:cNvSpPr>
            <a:spLocks noChangeArrowheads="1"/>
          </p:cNvSpPr>
          <p:nvPr/>
        </p:nvSpPr>
        <p:spPr bwMode="auto">
          <a:xfrm>
            <a:off x="3201988" y="4421188"/>
            <a:ext cx="120650" cy="120650"/>
          </a:xfrm>
          <a:prstGeom prst="ellipse">
            <a:avLst/>
          </a:prstGeom>
          <a:noFill/>
          <a:ln w="12700">
            <a:solidFill>
              <a:schemeClr val="tx1"/>
            </a:solidFill>
            <a:round/>
            <a:headEnd/>
            <a:tailEnd/>
          </a:ln>
          <a:effectLst/>
        </p:spPr>
        <p:txBody>
          <a:bodyPr wrap="none" anchor="ctr"/>
          <a:lstStyle/>
          <a:p>
            <a:endParaRPr lang="en-US"/>
          </a:p>
        </p:txBody>
      </p:sp>
      <p:sp>
        <p:nvSpPr>
          <p:cNvPr id="739598" name="Oval 270"/>
          <p:cNvSpPr>
            <a:spLocks noChangeArrowheads="1"/>
          </p:cNvSpPr>
          <p:nvPr/>
        </p:nvSpPr>
        <p:spPr bwMode="auto">
          <a:xfrm>
            <a:off x="2027238" y="4360863"/>
            <a:ext cx="120650" cy="120650"/>
          </a:xfrm>
          <a:prstGeom prst="ellips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739586"/>
                                        </p:tgtEl>
                                        <p:attrNameLst>
                                          <p:attrName>fillcolor</p:attrName>
                                        </p:attrNameLst>
                                      </p:cBhvr>
                                      <p:to>
                                        <a:srgbClr val="FF0000"/>
                                      </p:to>
                                    </p:animClr>
                                    <p:set>
                                      <p:cBhvr>
                                        <p:cTn id="7" dur="500" fill="hold"/>
                                        <p:tgtEl>
                                          <p:spTgt spid="739586"/>
                                        </p:tgtEl>
                                        <p:attrNameLst>
                                          <p:attrName>fill.type</p:attrName>
                                        </p:attrNameLst>
                                      </p:cBhvr>
                                      <p:to>
                                        <p:strVal val="solid"/>
                                      </p:to>
                                    </p:set>
                                    <p:set>
                                      <p:cBhvr>
                                        <p:cTn id="8" dur="500" fill="hold"/>
                                        <p:tgtEl>
                                          <p:spTgt spid="73958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95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500" fill="hold"/>
                                        <p:tgtEl>
                                          <p:spTgt spid="739594"/>
                                        </p:tgtEl>
                                        <p:attrNameLst>
                                          <p:attrName>fillcolor</p:attrName>
                                        </p:attrNameLst>
                                      </p:cBhvr>
                                      <p:to>
                                        <a:srgbClr val="FF0000"/>
                                      </p:to>
                                    </p:animClr>
                                    <p:set>
                                      <p:cBhvr>
                                        <p:cTn id="17" dur="500" fill="hold"/>
                                        <p:tgtEl>
                                          <p:spTgt spid="739594"/>
                                        </p:tgtEl>
                                        <p:attrNameLst>
                                          <p:attrName>fill.type</p:attrName>
                                        </p:attrNameLst>
                                      </p:cBhvr>
                                      <p:to>
                                        <p:strVal val="solid"/>
                                      </p:to>
                                    </p:set>
                                    <p:set>
                                      <p:cBhvr>
                                        <p:cTn id="18" dur="500" fill="hold"/>
                                        <p:tgtEl>
                                          <p:spTgt spid="739594"/>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95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739593"/>
                                        </p:tgtEl>
                                        <p:attrNameLst>
                                          <p:attrName>fillcolor</p:attrName>
                                        </p:attrNameLst>
                                      </p:cBhvr>
                                      <p:to>
                                        <a:srgbClr val="FF0000"/>
                                      </p:to>
                                    </p:animClr>
                                    <p:set>
                                      <p:cBhvr>
                                        <p:cTn id="27" dur="500" fill="hold"/>
                                        <p:tgtEl>
                                          <p:spTgt spid="739593"/>
                                        </p:tgtEl>
                                        <p:attrNameLst>
                                          <p:attrName>fill.type</p:attrName>
                                        </p:attrNameLst>
                                      </p:cBhvr>
                                      <p:to>
                                        <p:strVal val="solid"/>
                                      </p:to>
                                    </p:set>
                                    <p:set>
                                      <p:cBhvr>
                                        <p:cTn id="28" dur="500" fill="hold"/>
                                        <p:tgtEl>
                                          <p:spTgt spid="739593"/>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500" fill="hold"/>
                                        <p:tgtEl>
                                          <p:spTgt spid="739595"/>
                                        </p:tgtEl>
                                        <p:attrNameLst>
                                          <p:attrName>fillcolor</p:attrName>
                                        </p:attrNameLst>
                                      </p:cBhvr>
                                      <p:to>
                                        <a:srgbClr val="FF0000"/>
                                      </p:to>
                                    </p:animClr>
                                    <p:set>
                                      <p:cBhvr>
                                        <p:cTn id="31" dur="500" fill="hold"/>
                                        <p:tgtEl>
                                          <p:spTgt spid="739595"/>
                                        </p:tgtEl>
                                        <p:attrNameLst>
                                          <p:attrName>fill.type</p:attrName>
                                        </p:attrNameLst>
                                      </p:cBhvr>
                                      <p:to>
                                        <p:strVal val="solid"/>
                                      </p:to>
                                    </p:set>
                                    <p:set>
                                      <p:cBhvr>
                                        <p:cTn id="32" dur="500" fill="hold"/>
                                        <p:tgtEl>
                                          <p:spTgt spid="739595"/>
                                        </p:tgtEl>
                                        <p:attrNameLst>
                                          <p:attrName>fill.on</p:attrName>
                                        </p:attrNameLst>
                                      </p:cBhvr>
                                      <p:to>
                                        <p:strVal val="true"/>
                                      </p:to>
                                    </p:set>
                                  </p:childTnLst>
                                </p:cTn>
                              </p:par>
                              <p:par>
                                <p:cTn id="33" presetID="1" presetClass="entr" presetSubtype="0" fill="hold" grpId="0" nodeType="withEffect">
                                  <p:stCondLst>
                                    <p:cond delay="0"/>
                                  </p:stCondLst>
                                  <p:childTnLst>
                                    <p:set>
                                      <p:cBhvr>
                                        <p:cTn id="34" dur="1" fill="hold">
                                          <p:stCondLst>
                                            <p:cond delay="0"/>
                                          </p:stCondLst>
                                        </p:cTn>
                                        <p:tgtEl>
                                          <p:spTgt spid="73958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958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739596"/>
                                        </p:tgtEl>
                                        <p:attrNameLst>
                                          <p:attrName>fillcolor</p:attrName>
                                        </p:attrNameLst>
                                      </p:cBhvr>
                                      <p:to>
                                        <a:srgbClr val="FF0000"/>
                                      </p:to>
                                    </p:animClr>
                                    <p:set>
                                      <p:cBhvr>
                                        <p:cTn id="41" dur="500" fill="hold"/>
                                        <p:tgtEl>
                                          <p:spTgt spid="739596"/>
                                        </p:tgtEl>
                                        <p:attrNameLst>
                                          <p:attrName>fill.type</p:attrName>
                                        </p:attrNameLst>
                                      </p:cBhvr>
                                      <p:to>
                                        <p:strVal val="solid"/>
                                      </p:to>
                                    </p:set>
                                    <p:set>
                                      <p:cBhvr>
                                        <p:cTn id="42" dur="500" fill="hold"/>
                                        <p:tgtEl>
                                          <p:spTgt spid="739596"/>
                                        </p:tgtEl>
                                        <p:attrNameLst>
                                          <p:attrName>fill.on</p:attrName>
                                        </p:attrNameLst>
                                      </p:cBhvr>
                                      <p:to>
                                        <p:strVal val="true"/>
                                      </p:to>
                                    </p:set>
                                  </p:childTnLst>
                                </p:cTn>
                              </p:par>
                              <p:par>
                                <p:cTn id="43" presetID="1" presetClass="entr" presetSubtype="0" fill="hold" grpId="0" nodeType="withEffect">
                                  <p:stCondLst>
                                    <p:cond delay="0"/>
                                  </p:stCondLst>
                                  <p:childTnLst>
                                    <p:set>
                                      <p:cBhvr>
                                        <p:cTn id="44" dur="1" fill="hold">
                                          <p:stCondLst>
                                            <p:cond delay="0"/>
                                          </p:stCondLst>
                                        </p:cTn>
                                        <p:tgtEl>
                                          <p:spTgt spid="73958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739597"/>
                                        </p:tgtEl>
                                        <p:attrNameLst>
                                          <p:attrName>fillcolor</p:attrName>
                                        </p:attrNameLst>
                                      </p:cBhvr>
                                      <p:to>
                                        <a:srgbClr val="FF0000"/>
                                      </p:to>
                                    </p:animClr>
                                    <p:set>
                                      <p:cBhvr>
                                        <p:cTn id="49" dur="500" fill="hold"/>
                                        <p:tgtEl>
                                          <p:spTgt spid="739597"/>
                                        </p:tgtEl>
                                        <p:attrNameLst>
                                          <p:attrName>fill.type</p:attrName>
                                        </p:attrNameLst>
                                      </p:cBhvr>
                                      <p:to>
                                        <p:strVal val="solid"/>
                                      </p:to>
                                    </p:set>
                                    <p:set>
                                      <p:cBhvr>
                                        <p:cTn id="50" dur="500" fill="hold"/>
                                        <p:tgtEl>
                                          <p:spTgt spid="739597"/>
                                        </p:tgtEl>
                                        <p:attrNameLst>
                                          <p:attrName>fill.on</p:attrName>
                                        </p:attrNameLst>
                                      </p:cBhvr>
                                      <p:to>
                                        <p:strVal val="true"/>
                                      </p:to>
                                    </p:set>
                                  </p:childTnLst>
                                </p:cTn>
                              </p:par>
                              <p:par>
                                <p:cTn id="51" presetID="1" presetClass="entr" presetSubtype="0" fill="hold" grpId="0" nodeType="withEffect">
                                  <p:stCondLst>
                                    <p:cond delay="0"/>
                                  </p:stCondLst>
                                  <p:childTnLst>
                                    <p:set>
                                      <p:cBhvr>
                                        <p:cTn id="52" dur="1" fill="hold">
                                          <p:stCondLst>
                                            <p:cond delay="0"/>
                                          </p:stCondLst>
                                        </p:cTn>
                                        <p:tgtEl>
                                          <p:spTgt spid="73958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39598"/>
                                        </p:tgtEl>
                                        <p:attrNameLst>
                                          <p:attrName>fillcolor</p:attrName>
                                        </p:attrNameLst>
                                      </p:cBhvr>
                                      <p:to>
                                        <a:srgbClr val="FF0000"/>
                                      </p:to>
                                    </p:animClr>
                                    <p:set>
                                      <p:cBhvr>
                                        <p:cTn id="57" dur="500" fill="hold"/>
                                        <p:tgtEl>
                                          <p:spTgt spid="739598"/>
                                        </p:tgtEl>
                                        <p:attrNameLst>
                                          <p:attrName>fill.type</p:attrName>
                                        </p:attrNameLst>
                                      </p:cBhvr>
                                      <p:to>
                                        <p:strVal val="solid"/>
                                      </p:to>
                                    </p:set>
                                    <p:set>
                                      <p:cBhvr>
                                        <p:cTn id="58" dur="500" fill="hold"/>
                                        <p:tgtEl>
                                          <p:spTgt spid="739598"/>
                                        </p:tgtEl>
                                        <p:attrNameLst>
                                          <p:attrName>fill.on</p:attrName>
                                        </p:attrNameLst>
                                      </p:cBhvr>
                                      <p:to>
                                        <p:strVal val="true"/>
                                      </p:to>
                                    </p:set>
                                  </p:childTnLst>
                                </p:cTn>
                              </p:par>
                              <p:par>
                                <p:cTn id="59" presetID="1" presetClass="entr" presetSubtype="0" fill="hold" grpId="0" nodeType="withEffect">
                                  <p:stCondLst>
                                    <p:cond delay="0"/>
                                  </p:stCondLst>
                                  <p:childTnLst>
                                    <p:set>
                                      <p:cBhvr>
                                        <p:cTn id="60" dur="1" fill="hold">
                                          <p:stCondLst>
                                            <p:cond delay="0"/>
                                          </p:stCondLst>
                                        </p:cTn>
                                        <p:tgtEl>
                                          <p:spTgt spid="73958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3958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3958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3959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3959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3959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39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579" grpId="0" animBg="1"/>
      <p:bldP spid="739580" grpId="0" animBg="1"/>
      <p:bldP spid="739581" grpId="0" animBg="1"/>
      <p:bldP spid="739582" grpId="0" animBg="1"/>
      <p:bldP spid="739583" grpId="0" animBg="1"/>
      <p:bldP spid="739584" grpId="0" animBg="1"/>
      <p:bldP spid="739585" grpId="0" animBg="1"/>
      <p:bldP spid="73958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p:txBody>
          <a:bodyPr/>
          <a:lstStyle/>
          <a:p>
            <a:r>
              <a:rPr lang="en-US"/>
              <a:t>Backbone</a:t>
            </a:r>
          </a:p>
        </p:txBody>
      </p:sp>
      <p:sp>
        <p:nvSpPr>
          <p:cNvPr id="667651" name="Rectangle 3"/>
          <p:cNvSpPr>
            <a:spLocks noGrp="1" noChangeArrowheads="1"/>
          </p:cNvSpPr>
          <p:nvPr>
            <p:ph type="body" idx="1"/>
          </p:nvPr>
        </p:nvSpPr>
        <p:spPr/>
        <p:txBody>
          <a:bodyPr/>
          <a:lstStyle/>
          <a:p>
            <a:pPr marL="381000" indent="-381000"/>
            <a:endParaRPr lang="en-US"/>
          </a:p>
          <a:p>
            <a:pPr marL="381000" indent="-381000"/>
            <a:r>
              <a:rPr lang="en-US"/>
              <a:t>Idea: Some nodes become backbone nodes (gateways). Each node can access and be accessed by at least one backbone node. </a:t>
            </a:r>
          </a:p>
          <a:p>
            <a:pPr marL="381000" indent="-381000"/>
            <a:endParaRPr lang="en-US"/>
          </a:p>
          <a:p>
            <a:pPr marL="381000" indent="-381000"/>
            <a:r>
              <a:rPr lang="en-US"/>
              <a:t>Routing:</a:t>
            </a:r>
          </a:p>
          <a:p>
            <a:pPr marL="381000" indent="-381000">
              <a:buFontTx/>
              <a:buAutoNum type="arabicPeriod"/>
            </a:pPr>
            <a:r>
              <a:rPr lang="en-US"/>
              <a:t>If source is not a</a:t>
            </a:r>
            <a:br>
              <a:rPr lang="en-US"/>
            </a:br>
            <a:r>
              <a:rPr lang="en-US"/>
              <a:t>gateway, transmit</a:t>
            </a:r>
            <a:br>
              <a:rPr lang="en-US"/>
            </a:br>
            <a:r>
              <a:rPr lang="en-US"/>
              <a:t>message to gateway</a:t>
            </a:r>
          </a:p>
          <a:p>
            <a:pPr marL="381000" indent="-381000">
              <a:buFontTx/>
              <a:buAutoNum type="arabicPeriod"/>
            </a:pPr>
            <a:r>
              <a:rPr lang="en-US"/>
              <a:t>Gateway acts as</a:t>
            </a:r>
            <a:br>
              <a:rPr lang="en-US"/>
            </a:br>
            <a:r>
              <a:rPr lang="en-US"/>
              <a:t>proxy source and</a:t>
            </a:r>
            <a:br>
              <a:rPr lang="en-US"/>
            </a:br>
            <a:r>
              <a:rPr lang="en-US"/>
              <a:t>routes message on</a:t>
            </a:r>
            <a:br>
              <a:rPr lang="en-US"/>
            </a:br>
            <a:r>
              <a:rPr lang="en-US"/>
              <a:t>backbone to gateway</a:t>
            </a:r>
            <a:br>
              <a:rPr lang="en-US"/>
            </a:br>
            <a:r>
              <a:rPr lang="en-US"/>
              <a:t>of destination.</a:t>
            </a:r>
          </a:p>
          <a:p>
            <a:pPr marL="381000" indent="-381000">
              <a:buFontTx/>
              <a:buAutoNum type="arabicPeriod"/>
            </a:pPr>
            <a:r>
              <a:rPr lang="en-US"/>
              <a:t>Transmission gateway</a:t>
            </a:r>
            <a:br>
              <a:rPr lang="en-US"/>
            </a:br>
            <a:r>
              <a:rPr lang="en-US"/>
              <a:t>to destination.</a:t>
            </a:r>
          </a:p>
        </p:txBody>
      </p:sp>
      <p:sp>
        <p:nvSpPr>
          <p:cNvPr id="667652" name="Oval 4"/>
          <p:cNvSpPr>
            <a:spLocks noChangeArrowheads="1"/>
          </p:cNvSpPr>
          <p:nvPr/>
        </p:nvSpPr>
        <p:spPr bwMode="auto">
          <a:xfrm>
            <a:off x="3995738" y="3311525"/>
            <a:ext cx="369887" cy="369888"/>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67653" name="Oval 5"/>
          <p:cNvSpPr>
            <a:spLocks noChangeArrowheads="1"/>
          </p:cNvSpPr>
          <p:nvPr/>
        </p:nvSpPr>
        <p:spPr bwMode="auto">
          <a:xfrm>
            <a:off x="5651500" y="2781300"/>
            <a:ext cx="369888" cy="369888"/>
          </a:xfrm>
          <a:prstGeom prst="ellipse">
            <a:avLst/>
          </a:prstGeom>
          <a:solidFill>
            <a:srgbClr val="FF0000"/>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67654" name="Oval 6"/>
          <p:cNvSpPr>
            <a:spLocks noChangeArrowheads="1"/>
          </p:cNvSpPr>
          <p:nvPr/>
        </p:nvSpPr>
        <p:spPr bwMode="auto">
          <a:xfrm>
            <a:off x="6875463" y="2565400"/>
            <a:ext cx="371475" cy="369888"/>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67655" name="Oval 7"/>
          <p:cNvSpPr>
            <a:spLocks noChangeArrowheads="1"/>
          </p:cNvSpPr>
          <p:nvPr/>
        </p:nvSpPr>
        <p:spPr bwMode="auto">
          <a:xfrm>
            <a:off x="8170863" y="4157663"/>
            <a:ext cx="369887" cy="369887"/>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67656" name="Oval 8"/>
          <p:cNvSpPr>
            <a:spLocks noChangeArrowheads="1"/>
          </p:cNvSpPr>
          <p:nvPr/>
        </p:nvSpPr>
        <p:spPr bwMode="auto">
          <a:xfrm>
            <a:off x="6618288" y="4105275"/>
            <a:ext cx="369887" cy="369888"/>
          </a:xfrm>
          <a:prstGeom prst="ellipse">
            <a:avLst/>
          </a:prstGeom>
          <a:solidFill>
            <a:srgbClr val="FF0000"/>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67657" name="Oval 9"/>
          <p:cNvSpPr>
            <a:spLocks noChangeArrowheads="1"/>
          </p:cNvSpPr>
          <p:nvPr/>
        </p:nvSpPr>
        <p:spPr bwMode="auto">
          <a:xfrm>
            <a:off x="6321425" y="4897438"/>
            <a:ext cx="369888" cy="369887"/>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67658" name="Oval 10"/>
          <p:cNvSpPr>
            <a:spLocks noChangeArrowheads="1"/>
          </p:cNvSpPr>
          <p:nvPr/>
        </p:nvSpPr>
        <p:spPr bwMode="auto">
          <a:xfrm>
            <a:off x="4100513" y="4316413"/>
            <a:ext cx="369887" cy="369887"/>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67659" name="Oval 11"/>
          <p:cNvSpPr>
            <a:spLocks noChangeArrowheads="1"/>
          </p:cNvSpPr>
          <p:nvPr/>
        </p:nvSpPr>
        <p:spPr bwMode="auto">
          <a:xfrm>
            <a:off x="7431088" y="4845050"/>
            <a:ext cx="369887" cy="369888"/>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67660" name="Oval 12"/>
          <p:cNvSpPr>
            <a:spLocks noChangeArrowheads="1"/>
          </p:cNvSpPr>
          <p:nvPr/>
        </p:nvSpPr>
        <p:spPr bwMode="auto">
          <a:xfrm>
            <a:off x="5264150" y="5003800"/>
            <a:ext cx="369888" cy="369888"/>
          </a:xfrm>
          <a:prstGeom prst="ellipse">
            <a:avLst/>
          </a:prstGeom>
          <a:solidFill>
            <a:srgbClr val="FF0000"/>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67661" name="AutoShape 13"/>
          <p:cNvCxnSpPr>
            <a:cxnSpLocks noChangeShapeType="1"/>
            <a:stCxn id="667652" idx="5"/>
            <a:endCxn id="667660" idx="1"/>
          </p:cNvCxnSpPr>
          <p:nvPr/>
        </p:nvCxnSpPr>
        <p:spPr bwMode="auto">
          <a:xfrm>
            <a:off x="4311650" y="3627438"/>
            <a:ext cx="1006475" cy="1430337"/>
          </a:xfrm>
          <a:prstGeom prst="straightConnector1">
            <a:avLst/>
          </a:prstGeom>
          <a:noFill/>
          <a:ln w="9525">
            <a:solidFill>
              <a:schemeClr val="tx1"/>
            </a:solidFill>
            <a:round/>
            <a:headEnd type="triangle" w="med" len="med"/>
            <a:tailEnd type="triangle" w="med" len="med"/>
          </a:ln>
          <a:effectLst/>
        </p:spPr>
      </p:cxnSp>
      <p:cxnSp>
        <p:nvCxnSpPr>
          <p:cNvPr id="667662" name="AutoShape 14"/>
          <p:cNvCxnSpPr>
            <a:cxnSpLocks noChangeShapeType="1"/>
            <a:stCxn id="667653" idx="5"/>
            <a:endCxn id="667656" idx="1"/>
          </p:cNvCxnSpPr>
          <p:nvPr/>
        </p:nvCxnSpPr>
        <p:spPr bwMode="auto">
          <a:xfrm>
            <a:off x="5967413" y="3097213"/>
            <a:ext cx="704850" cy="1062037"/>
          </a:xfrm>
          <a:prstGeom prst="straightConnector1">
            <a:avLst/>
          </a:prstGeom>
          <a:noFill/>
          <a:ln w="38100">
            <a:solidFill>
              <a:srgbClr val="FF0000"/>
            </a:solidFill>
            <a:round/>
            <a:headEnd type="triangle" w="med" len="med"/>
            <a:tailEnd type="triangle" w="med" len="med"/>
          </a:ln>
          <a:effectLst/>
        </p:spPr>
      </p:cxnSp>
      <p:cxnSp>
        <p:nvCxnSpPr>
          <p:cNvPr id="667663" name="AutoShape 15"/>
          <p:cNvCxnSpPr>
            <a:cxnSpLocks noChangeShapeType="1"/>
            <a:stCxn id="667656" idx="0"/>
            <a:endCxn id="667654" idx="3"/>
          </p:cNvCxnSpPr>
          <p:nvPr/>
        </p:nvCxnSpPr>
        <p:spPr bwMode="auto">
          <a:xfrm flipV="1">
            <a:off x="6804025" y="2881313"/>
            <a:ext cx="125413" cy="1223962"/>
          </a:xfrm>
          <a:prstGeom prst="straightConnector1">
            <a:avLst/>
          </a:prstGeom>
          <a:noFill/>
          <a:ln w="9525">
            <a:solidFill>
              <a:schemeClr val="tx1"/>
            </a:solidFill>
            <a:round/>
            <a:headEnd type="triangle" w="med" len="med"/>
            <a:tailEnd type="triangle" w="med" len="med"/>
          </a:ln>
          <a:effectLst/>
        </p:spPr>
      </p:cxnSp>
      <p:cxnSp>
        <p:nvCxnSpPr>
          <p:cNvPr id="667664" name="AutoShape 16"/>
          <p:cNvCxnSpPr>
            <a:cxnSpLocks noChangeShapeType="1"/>
            <a:stCxn id="667660" idx="7"/>
            <a:endCxn id="667656" idx="3"/>
          </p:cNvCxnSpPr>
          <p:nvPr/>
        </p:nvCxnSpPr>
        <p:spPr bwMode="auto">
          <a:xfrm flipV="1">
            <a:off x="5580063" y="4421188"/>
            <a:ext cx="1092200" cy="636587"/>
          </a:xfrm>
          <a:prstGeom prst="straightConnector1">
            <a:avLst/>
          </a:prstGeom>
          <a:noFill/>
          <a:ln w="38100">
            <a:solidFill>
              <a:srgbClr val="FF0000"/>
            </a:solidFill>
            <a:round/>
            <a:headEnd type="triangle" w="med" len="med"/>
            <a:tailEnd type="triangle" w="med" len="med"/>
          </a:ln>
          <a:effectLst/>
        </p:spPr>
      </p:cxnSp>
      <p:cxnSp>
        <p:nvCxnSpPr>
          <p:cNvPr id="667665" name="AutoShape 17"/>
          <p:cNvCxnSpPr>
            <a:cxnSpLocks noChangeShapeType="1"/>
            <a:stCxn id="667654" idx="6"/>
            <a:endCxn id="667682" idx="1"/>
          </p:cNvCxnSpPr>
          <p:nvPr/>
        </p:nvCxnSpPr>
        <p:spPr bwMode="auto">
          <a:xfrm>
            <a:off x="7246938" y="2751138"/>
            <a:ext cx="763587" cy="444500"/>
          </a:xfrm>
          <a:prstGeom prst="straightConnector1">
            <a:avLst/>
          </a:prstGeom>
          <a:noFill/>
          <a:ln w="9525">
            <a:solidFill>
              <a:schemeClr val="tx1"/>
            </a:solidFill>
            <a:round/>
            <a:headEnd type="triangle" w="med" len="med"/>
            <a:tailEnd type="triangle" w="med" len="med"/>
          </a:ln>
          <a:effectLst/>
        </p:spPr>
      </p:cxnSp>
      <p:cxnSp>
        <p:nvCxnSpPr>
          <p:cNvPr id="667666" name="AutoShape 18"/>
          <p:cNvCxnSpPr>
            <a:cxnSpLocks noChangeShapeType="1"/>
            <a:stCxn id="667653" idx="7"/>
            <a:endCxn id="667654" idx="2"/>
          </p:cNvCxnSpPr>
          <p:nvPr/>
        </p:nvCxnSpPr>
        <p:spPr bwMode="auto">
          <a:xfrm flipV="1">
            <a:off x="5967413" y="2751138"/>
            <a:ext cx="908050" cy="84137"/>
          </a:xfrm>
          <a:prstGeom prst="straightConnector1">
            <a:avLst/>
          </a:prstGeom>
          <a:noFill/>
          <a:ln w="9525">
            <a:solidFill>
              <a:schemeClr val="tx1"/>
            </a:solidFill>
            <a:round/>
            <a:headEnd type="triangle" w="med" len="med"/>
            <a:tailEnd type="triangle" w="med" len="med"/>
          </a:ln>
          <a:effectLst/>
        </p:spPr>
      </p:cxnSp>
      <p:cxnSp>
        <p:nvCxnSpPr>
          <p:cNvPr id="667667" name="AutoShape 19"/>
          <p:cNvCxnSpPr>
            <a:cxnSpLocks noChangeShapeType="1"/>
            <a:stCxn id="667658" idx="7"/>
            <a:endCxn id="667653" idx="3"/>
          </p:cNvCxnSpPr>
          <p:nvPr/>
        </p:nvCxnSpPr>
        <p:spPr bwMode="auto">
          <a:xfrm flipV="1">
            <a:off x="4416425" y="3097213"/>
            <a:ext cx="1289050" cy="1273175"/>
          </a:xfrm>
          <a:prstGeom prst="straightConnector1">
            <a:avLst/>
          </a:prstGeom>
          <a:noFill/>
          <a:ln w="9525">
            <a:solidFill>
              <a:schemeClr val="tx1"/>
            </a:solidFill>
            <a:round/>
            <a:headEnd type="triangle" w="med" len="med"/>
            <a:tailEnd type="triangle" w="med" len="med"/>
          </a:ln>
          <a:effectLst/>
        </p:spPr>
      </p:cxnSp>
      <p:cxnSp>
        <p:nvCxnSpPr>
          <p:cNvPr id="667668" name="AutoShape 20"/>
          <p:cNvCxnSpPr>
            <a:cxnSpLocks noChangeShapeType="1"/>
            <a:stCxn id="667658" idx="5"/>
            <a:endCxn id="667660" idx="2"/>
          </p:cNvCxnSpPr>
          <p:nvPr/>
        </p:nvCxnSpPr>
        <p:spPr bwMode="auto">
          <a:xfrm>
            <a:off x="4416425" y="4632325"/>
            <a:ext cx="847725" cy="557213"/>
          </a:xfrm>
          <a:prstGeom prst="straightConnector1">
            <a:avLst/>
          </a:prstGeom>
          <a:noFill/>
          <a:ln w="9525">
            <a:solidFill>
              <a:schemeClr val="tx1"/>
            </a:solidFill>
            <a:round/>
            <a:headEnd type="triangle" w="med" len="med"/>
            <a:tailEnd type="triangle" w="med" len="med"/>
          </a:ln>
          <a:effectLst/>
        </p:spPr>
      </p:cxnSp>
      <p:cxnSp>
        <p:nvCxnSpPr>
          <p:cNvPr id="667669" name="AutoShape 21"/>
          <p:cNvCxnSpPr>
            <a:cxnSpLocks noChangeShapeType="1"/>
            <a:stCxn id="667660" idx="6"/>
            <a:endCxn id="667657" idx="2"/>
          </p:cNvCxnSpPr>
          <p:nvPr/>
        </p:nvCxnSpPr>
        <p:spPr bwMode="auto">
          <a:xfrm flipV="1">
            <a:off x="5634038" y="5081588"/>
            <a:ext cx="687387" cy="106362"/>
          </a:xfrm>
          <a:prstGeom prst="straightConnector1">
            <a:avLst/>
          </a:prstGeom>
          <a:noFill/>
          <a:ln w="9525">
            <a:solidFill>
              <a:schemeClr val="tx1"/>
            </a:solidFill>
            <a:round/>
            <a:headEnd type="triangle" w="med" len="med"/>
            <a:tailEnd type="triangle" w="med" len="med"/>
          </a:ln>
          <a:effectLst/>
        </p:spPr>
      </p:cxnSp>
      <p:cxnSp>
        <p:nvCxnSpPr>
          <p:cNvPr id="667670" name="AutoShape 22"/>
          <p:cNvCxnSpPr>
            <a:cxnSpLocks noChangeShapeType="1"/>
            <a:stCxn id="667657" idx="6"/>
            <a:endCxn id="667659" idx="2"/>
          </p:cNvCxnSpPr>
          <p:nvPr/>
        </p:nvCxnSpPr>
        <p:spPr bwMode="auto">
          <a:xfrm flipV="1">
            <a:off x="6691313" y="5029200"/>
            <a:ext cx="739775" cy="52388"/>
          </a:xfrm>
          <a:prstGeom prst="straightConnector1">
            <a:avLst/>
          </a:prstGeom>
          <a:noFill/>
          <a:ln w="9525">
            <a:solidFill>
              <a:schemeClr val="tx1"/>
            </a:solidFill>
            <a:round/>
            <a:headEnd type="triangle" w="med" len="med"/>
            <a:tailEnd type="triangle" w="med" len="med"/>
          </a:ln>
          <a:effectLst/>
        </p:spPr>
      </p:cxnSp>
      <p:cxnSp>
        <p:nvCxnSpPr>
          <p:cNvPr id="667671" name="AutoShape 23"/>
          <p:cNvCxnSpPr>
            <a:cxnSpLocks noChangeShapeType="1"/>
            <a:stCxn id="667656" idx="6"/>
            <a:endCxn id="667655" idx="2"/>
          </p:cNvCxnSpPr>
          <p:nvPr/>
        </p:nvCxnSpPr>
        <p:spPr bwMode="auto">
          <a:xfrm>
            <a:off x="6988175" y="4291013"/>
            <a:ext cx="1182688" cy="52387"/>
          </a:xfrm>
          <a:prstGeom prst="straightConnector1">
            <a:avLst/>
          </a:prstGeom>
          <a:noFill/>
          <a:ln w="9525">
            <a:solidFill>
              <a:schemeClr val="tx1"/>
            </a:solidFill>
            <a:round/>
            <a:headEnd type="triangle" w="med" len="med"/>
            <a:tailEnd type="triangle" w="med" len="med"/>
          </a:ln>
          <a:effectLst/>
        </p:spPr>
      </p:cxnSp>
      <p:cxnSp>
        <p:nvCxnSpPr>
          <p:cNvPr id="667672" name="AutoShape 24"/>
          <p:cNvCxnSpPr>
            <a:cxnSpLocks noChangeShapeType="1"/>
            <a:stCxn id="667652" idx="7"/>
            <a:endCxn id="667653" idx="2"/>
          </p:cNvCxnSpPr>
          <p:nvPr/>
        </p:nvCxnSpPr>
        <p:spPr bwMode="auto">
          <a:xfrm flipV="1">
            <a:off x="4311650" y="2967038"/>
            <a:ext cx="1339850" cy="398462"/>
          </a:xfrm>
          <a:prstGeom prst="straightConnector1">
            <a:avLst/>
          </a:prstGeom>
          <a:noFill/>
          <a:ln w="9525">
            <a:solidFill>
              <a:schemeClr val="tx1"/>
            </a:solidFill>
            <a:round/>
            <a:headEnd type="triangle" w="med" len="med"/>
            <a:tailEnd type="triangle" w="med" len="med"/>
          </a:ln>
          <a:effectLst/>
        </p:spPr>
      </p:cxnSp>
      <p:cxnSp>
        <p:nvCxnSpPr>
          <p:cNvPr id="667673" name="AutoShape 25"/>
          <p:cNvCxnSpPr>
            <a:cxnSpLocks noChangeShapeType="1"/>
            <a:stCxn id="667659" idx="7"/>
            <a:endCxn id="667655" idx="4"/>
          </p:cNvCxnSpPr>
          <p:nvPr/>
        </p:nvCxnSpPr>
        <p:spPr bwMode="auto">
          <a:xfrm flipV="1">
            <a:off x="7747000" y="4527550"/>
            <a:ext cx="609600" cy="371475"/>
          </a:xfrm>
          <a:prstGeom prst="straightConnector1">
            <a:avLst/>
          </a:prstGeom>
          <a:noFill/>
          <a:ln w="9525">
            <a:solidFill>
              <a:schemeClr val="tx1"/>
            </a:solidFill>
            <a:round/>
            <a:headEnd type="triangle" w="med" len="med"/>
            <a:tailEnd type="triangle" w="med" len="med"/>
          </a:ln>
          <a:effectLst/>
        </p:spPr>
      </p:cxnSp>
      <p:cxnSp>
        <p:nvCxnSpPr>
          <p:cNvPr id="667674" name="AutoShape 26"/>
          <p:cNvCxnSpPr>
            <a:cxnSpLocks noChangeShapeType="1"/>
            <a:stCxn id="667658" idx="6"/>
            <a:endCxn id="667657" idx="1"/>
          </p:cNvCxnSpPr>
          <p:nvPr/>
        </p:nvCxnSpPr>
        <p:spPr bwMode="auto">
          <a:xfrm>
            <a:off x="4470400" y="4502150"/>
            <a:ext cx="1905000" cy="449263"/>
          </a:xfrm>
          <a:prstGeom prst="straightConnector1">
            <a:avLst/>
          </a:prstGeom>
          <a:noFill/>
          <a:ln w="9525">
            <a:solidFill>
              <a:schemeClr val="tx1"/>
            </a:solidFill>
            <a:round/>
            <a:headEnd type="triangle" w="med" len="med"/>
            <a:tailEnd type="triangle" w="med" len="med"/>
          </a:ln>
          <a:effectLst/>
        </p:spPr>
      </p:cxnSp>
      <p:cxnSp>
        <p:nvCxnSpPr>
          <p:cNvPr id="667675" name="AutoShape 27"/>
          <p:cNvCxnSpPr>
            <a:cxnSpLocks noChangeShapeType="1"/>
            <a:stCxn id="667652" idx="6"/>
            <a:endCxn id="667656" idx="2"/>
          </p:cNvCxnSpPr>
          <p:nvPr/>
        </p:nvCxnSpPr>
        <p:spPr bwMode="auto">
          <a:xfrm>
            <a:off x="4365625" y="3497263"/>
            <a:ext cx="2252663" cy="793750"/>
          </a:xfrm>
          <a:prstGeom prst="straightConnector1">
            <a:avLst/>
          </a:prstGeom>
          <a:noFill/>
          <a:ln w="9525">
            <a:solidFill>
              <a:schemeClr val="tx1"/>
            </a:solidFill>
            <a:round/>
            <a:headEnd type="triangle" w="med" len="med"/>
            <a:tailEnd type="triangle" w="med" len="med"/>
          </a:ln>
          <a:effectLst/>
        </p:spPr>
      </p:cxnSp>
      <p:cxnSp>
        <p:nvCxnSpPr>
          <p:cNvPr id="667676" name="AutoShape 28"/>
          <p:cNvCxnSpPr>
            <a:cxnSpLocks noChangeShapeType="1"/>
            <a:stCxn id="667682" idx="4"/>
            <a:endCxn id="667655" idx="0"/>
          </p:cNvCxnSpPr>
          <p:nvPr/>
        </p:nvCxnSpPr>
        <p:spPr bwMode="auto">
          <a:xfrm>
            <a:off x="8142288" y="3511550"/>
            <a:ext cx="214312" cy="646113"/>
          </a:xfrm>
          <a:prstGeom prst="straightConnector1">
            <a:avLst/>
          </a:prstGeom>
          <a:noFill/>
          <a:ln w="9525">
            <a:solidFill>
              <a:schemeClr val="tx1"/>
            </a:solidFill>
            <a:round/>
            <a:headEnd type="triangle" w="med" len="med"/>
            <a:tailEnd type="triangle" w="med" len="med"/>
          </a:ln>
          <a:effectLst/>
        </p:spPr>
      </p:cxnSp>
      <p:cxnSp>
        <p:nvCxnSpPr>
          <p:cNvPr id="667677" name="AutoShape 29"/>
          <p:cNvCxnSpPr>
            <a:cxnSpLocks noChangeShapeType="1"/>
            <a:stCxn id="667660" idx="0"/>
            <a:endCxn id="667653" idx="4"/>
          </p:cNvCxnSpPr>
          <p:nvPr/>
        </p:nvCxnSpPr>
        <p:spPr bwMode="auto">
          <a:xfrm flipV="1">
            <a:off x="5449888" y="3151188"/>
            <a:ext cx="387350" cy="1852612"/>
          </a:xfrm>
          <a:prstGeom prst="straightConnector1">
            <a:avLst/>
          </a:prstGeom>
          <a:noFill/>
          <a:ln w="9525">
            <a:solidFill>
              <a:schemeClr val="tx1"/>
            </a:solidFill>
            <a:round/>
            <a:headEnd type="triangle" w="med" len="med"/>
            <a:tailEnd type="triangle" w="med" len="med"/>
          </a:ln>
          <a:effectLst/>
        </p:spPr>
      </p:cxnSp>
      <p:cxnSp>
        <p:nvCxnSpPr>
          <p:cNvPr id="667679" name="AutoShape 31"/>
          <p:cNvCxnSpPr>
            <a:cxnSpLocks noChangeShapeType="1"/>
            <a:stCxn id="667658" idx="0"/>
            <a:endCxn id="667652" idx="4"/>
          </p:cNvCxnSpPr>
          <p:nvPr/>
        </p:nvCxnSpPr>
        <p:spPr bwMode="auto">
          <a:xfrm flipH="1" flipV="1">
            <a:off x="4179888" y="3681413"/>
            <a:ext cx="106362" cy="635000"/>
          </a:xfrm>
          <a:prstGeom prst="straightConnector1">
            <a:avLst/>
          </a:prstGeom>
          <a:noFill/>
          <a:ln w="9525">
            <a:solidFill>
              <a:schemeClr val="tx1"/>
            </a:solidFill>
            <a:round/>
            <a:headEnd type="triangle" w="med" len="med"/>
            <a:tailEnd type="triangle" w="med" len="med"/>
          </a:ln>
          <a:effectLst/>
        </p:spPr>
      </p:cxnSp>
      <p:cxnSp>
        <p:nvCxnSpPr>
          <p:cNvPr id="667680" name="AutoShape 32"/>
          <p:cNvCxnSpPr>
            <a:cxnSpLocks noChangeShapeType="1"/>
            <a:stCxn id="667656" idx="5"/>
            <a:endCxn id="667659" idx="1"/>
          </p:cNvCxnSpPr>
          <p:nvPr/>
        </p:nvCxnSpPr>
        <p:spPr bwMode="auto">
          <a:xfrm>
            <a:off x="6934200" y="4421188"/>
            <a:ext cx="550863" cy="477837"/>
          </a:xfrm>
          <a:prstGeom prst="straightConnector1">
            <a:avLst/>
          </a:prstGeom>
          <a:noFill/>
          <a:ln w="9525">
            <a:solidFill>
              <a:schemeClr val="tx1"/>
            </a:solidFill>
            <a:round/>
            <a:headEnd type="triangle" w="med" len="med"/>
            <a:tailEnd type="triangle" w="med" len="med"/>
          </a:ln>
          <a:effectLst/>
        </p:spPr>
      </p:cxnSp>
      <p:cxnSp>
        <p:nvCxnSpPr>
          <p:cNvPr id="667681" name="AutoShape 33"/>
          <p:cNvCxnSpPr>
            <a:cxnSpLocks noChangeShapeType="1"/>
            <a:stCxn id="667654" idx="5"/>
            <a:endCxn id="667655" idx="1"/>
          </p:cNvCxnSpPr>
          <p:nvPr/>
        </p:nvCxnSpPr>
        <p:spPr bwMode="auto">
          <a:xfrm>
            <a:off x="7192963" y="2881313"/>
            <a:ext cx="1031875" cy="1330325"/>
          </a:xfrm>
          <a:prstGeom prst="straightConnector1">
            <a:avLst/>
          </a:prstGeom>
          <a:noFill/>
          <a:ln w="9525">
            <a:solidFill>
              <a:schemeClr val="tx1"/>
            </a:solidFill>
            <a:round/>
            <a:headEnd type="triangle" w="med" len="med"/>
            <a:tailEnd type="triangle" w="med" len="med"/>
          </a:ln>
          <a:effectLst/>
        </p:spPr>
      </p:cxnSp>
      <p:sp>
        <p:nvSpPr>
          <p:cNvPr id="667682" name="Oval 34"/>
          <p:cNvSpPr>
            <a:spLocks noChangeArrowheads="1"/>
          </p:cNvSpPr>
          <p:nvPr/>
        </p:nvSpPr>
        <p:spPr bwMode="auto">
          <a:xfrm>
            <a:off x="7956550" y="3141663"/>
            <a:ext cx="369888" cy="369887"/>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67683" name="AutoShape 35"/>
          <p:cNvCxnSpPr>
            <a:cxnSpLocks noChangeShapeType="1"/>
            <a:stCxn id="667656" idx="7"/>
            <a:endCxn id="667682" idx="3"/>
          </p:cNvCxnSpPr>
          <p:nvPr/>
        </p:nvCxnSpPr>
        <p:spPr bwMode="auto">
          <a:xfrm flipV="1">
            <a:off x="6934200" y="3457575"/>
            <a:ext cx="1076325" cy="701675"/>
          </a:xfrm>
          <a:prstGeom prst="straightConnector1">
            <a:avLst/>
          </a:prstGeom>
          <a:noFill/>
          <a:ln w="9525">
            <a:solidFill>
              <a:schemeClr val="tx1"/>
            </a:solidFill>
            <a:round/>
            <a:headEnd type="triangle" w="med" len="med"/>
            <a:tailEnd type="triangle" w="med" len="med"/>
          </a:ln>
          <a:effectLst/>
        </p:spPr>
      </p:cxnSp>
      <p:cxnSp>
        <p:nvCxnSpPr>
          <p:cNvPr id="667684" name="AutoShape 36"/>
          <p:cNvCxnSpPr>
            <a:cxnSpLocks noChangeShapeType="1"/>
            <a:stCxn id="667657" idx="7"/>
            <a:endCxn id="667655" idx="3"/>
          </p:cNvCxnSpPr>
          <p:nvPr/>
        </p:nvCxnSpPr>
        <p:spPr bwMode="auto">
          <a:xfrm flipV="1">
            <a:off x="6637338" y="4473575"/>
            <a:ext cx="1587500" cy="477838"/>
          </a:xfrm>
          <a:prstGeom prst="straightConnector1">
            <a:avLst/>
          </a:prstGeom>
          <a:noFill/>
          <a:ln w="9525">
            <a:solidFill>
              <a:schemeClr val="tx1"/>
            </a:solidFill>
            <a:round/>
            <a:headEnd type="triangle" w="med" len="med"/>
            <a:tailEnd type="triangle" w="med" len="med"/>
          </a:ln>
          <a:effectLst/>
        </p:spPr>
      </p:cxnSp>
      <p:cxnSp>
        <p:nvCxnSpPr>
          <p:cNvPr id="667685" name="AutoShape 37"/>
          <p:cNvCxnSpPr>
            <a:cxnSpLocks noChangeShapeType="1"/>
            <a:stCxn id="667659" idx="0"/>
            <a:endCxn id="667654" idx="4"/>
          </p:cNvCxnSpPr>
          <p:nvPr/>
        </p:nvCxnSpPr>
        <p:spPr bwMode="auto">
          <a:xfrm flipH="1" flipV="1">
            <a:off x="7061200" y="2935288"/>
            <a:ext cx="555625" cy="1909762"/>
          </a:xfrm>
          <a:prstGeom prst="straightConnector1">
            <a:avLst/>
          </a:prstGeom>
          <a:noFill/>
          <a:ln w="9525">
            <a:solidFill>
              <a:schemeClr val="tx1"/>
            </a:solidFill>
            <a:round/>
            <a:headEnd type="triangle" w="med" len="med"/>
            <a:tailEnd type="triangle" w="med" len="med"/>
          </a:ln>
          <a:effectLst/>
        </p:spPr>
      </p:cxnSp>
      <p:cxnSp>
        <p:nvCxnSpPr>
          <p:cNvPr id="667686" name="AutoShape 38"/>
          <p:cNvCxnSpPr>
            <a:cxnSpLocks noChangeShapeType="1"/>
            <a:stCxn id="667653" idx="6"/>
            <a:endCxn id="667682" idx="2"/>
          </p:cNvCxnSpPr>
          <p:nvPr/>
        </p:nvCxnSpPr>
        <p:spPr bwMode="auto">
          <a:xfrm>
            <a:off x="6021388" y="2967038"/>
            <a:ext cx="1935162" cy="360362"/>
          </a:xfrm>
          <a:prstGeom prst="straightConnector1">
            <a:avLst/>
          </a:prstGeom>
          <a:noFill/>
          <a:ln w="9525">
            <a:solidFill>
              <a:schemeClr val="tx1"/>
            </a:solidFill>
            <a:round/>
            <a:headEnd type="triangle" w="med" len="med"/>
            <a:tailEnd type="triangle" w="med" len="med"/>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p:txBody>
          <a:bodyPr/>
          <a:lstStyle/>
          <a:p>
            <a:r>
              <a:rPr lang="en-US"/>
              <a:t>(Connected) Dominating Set</a:t>
            </a:r>
            <a:endParaRPr lang="de-CH"/>
          </a:p>
        </p:txBody>
      </p:sp>
      <p:sp>
        <p:nvSpPr>
          <p:cNvPr id="670723" name="Rectangle 3"/>
          <p:cNvSpPr>
            <a:spLocks noGrp="1" noChangeArrowheads="1"/>
          </p:cNvSpPr>
          <p:nvPr>
            <p:ph type="body" idx="1"/>
          </p:nvPr>
        </p:nvSpPr>
        <p:spPr/>
        <p:txBody>
          <a:bodyPr/>
          <a:lstStyle/>
          <a:p>
            <a:endParaRPr lang="en-US" dirty="0"/>
          </a:p>
          <a:p>
            <a:r>
              <a:rPr lang="en-US" dirty="0"/>
              <a:t>A </a:t>
            </a:r>
            <a:r>
              <a:rPr lang="en-US" dirty="0">
                <a:solidFill>
                  <a:srgbClr val="00B050"/>
                </a:solidFill>
              </a:rPr>
              <a:t>Dominating Set DS </a:t>
            </a:r>
            <a:r>
              <a:rPr lang="en-US" dirty="0"/>
              <a:t>is a subset of nodes such that each node is either in DS or has a neighbor in DS.</a:t>
            </a:r>
          </a:p>
          <a:p>
            <a:endParaRPr lang="en-US" dirty="0"/>
          </a:p>
          <a:p>
            <a:r>
              <a:rPr lang="en-US" dirty="0"/>
              <a:t>A </a:t>
            </a:r>
            <a:r>
              <a:rPr lang="en-US" dirty="0">
                <a:solidFill>
                  <a:srgbClr val="FF0000"/>
                </a:solidFill>
              </a:rPr>
              <a:t>Connected Dominating Set CDS</a:t>
            </a:r>
            <a:r>
              <a:rPr lang="en-US" dirty="0"/>
              <a:t> is a connected DS, that is, there is a path between any two nodes in CDS that does not use nodes that are not in CDS.</a:t>
            </a:r>
          </a:p>
          <a:p>
            <a:endParaRPr lang="en-US" dirty="0"/>
          </a:p>
          <a:p>
            <a:r>
              <a:rPr lang="en-US" dirty="0"/>
              <a:t>A CDS is a good choice</a:t>
            </a:r>
            <a:br>
              <a:rPr lang="en-US" dirty="0"/>
            </a:br>
            <a:r>
              <a:rPr lang="en-US" dirty="0"/>
              <a:t>for a backbone. </a:t>
            </a:r>
          </a:p>
          <a:p>
            <a:endParaRPr lang="en-US" dirty="0"/>
          </a:p>
          <a:p>
            <a:r>
              <a:rPr lang="en-US" dirty="0"/>
              <a:t>It might be favorable to</a:t>
            </a:r>
            <a:br>
              <a:rPr lang="en-US" dirty="0"/>
            </a:br>
            <a:r>
              <a:rPr lang="en-US" dirty="0"/>
              <a:t>have few nodes in the </a:t>
            </a:r>
            <a:br>
              <a:rPr lang="en-US" dirty="0"/>
            </a:br>
            <a:r>
              <a:rPr lang="en-US" dirty="0"/>
              <a:t>CDS. This is known as the</a:t>
            </a:r>
            <a:br>
              <a:rPr lang="en-US" dirty="0"/>
            </a:br>
            <a:r>
              <a:rPr lang="en-US" dirty="0">
                <a:solidFill>
                  <a:srgbClr val="FF0000"/>
                </a:solidFill>
              </a:rPr>
              <a:t>Minimum CDS problem</a:t>
            </a:r>
            <a:endParaRPr lang="de-CH" dirty="0">
              <a:solidFill>
                <a:srgbClr val="FF0000"/>
              </a:solidFill>
            </a:endParaRPr>
          </a:p>
        </p:txBody>
      </p:sp>
      <p:sp>
        <p:nvSpPr>
          <p:cNvPr id="670759" name="Oval 39"/>
          <p:cNvSpPr>
            <a:spLocks noChangeArrowheads="1"/>
          </p:cNvSpPr>
          <p:nvPr/>
        </p:nvSpPr>
        <p:spPr bwMode="auto">
          <a:xfrm>
            <a:off x="3924300" y="3959225"/>
            <a:ext cx="369888" cy="369888"/>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0760" name="Oval 40"/>
          <p:cNvSpPr>
            <a:spLocks noChangeArrowheads="1"/>
          </p:cNvSpPr>
          <p:nvPr/>
        </p:nvSpPr>
        <p:spPr bwMode="auto">
          <a:xfrm>
            <a:off x="5580063" y="3419475"/>
            <a:ext cx="369887" cy="369888"/>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0761" name="Oval 41"/>
          <p:cNvSpPr>
            <a:spLocks noChangeArrowheads="1"/>
          </p:cNvSpPr>
          <p:nvPr/>
        </p:nvSpPr>
        <p:spPr bwMode="auto">
          <a:xfrm>
            <a:off x="6804025" y="3213100"/>
            <a:ext cx="371475" cy="369888"/>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0762" name="Oval 42"/>
          <p:cNvSpPr>
            <a:spLocks noChangeArrowheads="1"/>
          </p:cNvSpPr>
          <p:nvPr/>
        </p:nvSpPr>
        <p:spPr bwMode="auto">
          <a:xfrm>
            <a:off x="8101013" y="4787900"/>
            <a:ext cx="369887" cy="369888"/>
          </a:xfrm>
          <a:prstGeom prst="ellipse">
            <a:avLst/>
          </a:prstGeom>
          <a:solidFill>
            <a:srgbClr val="00B050"/>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0763" name="Oval 43"/>
          <p:cNvSpPr>
            <a:spLocks noChangeArrowheads="1"/>
          </p:cNvSpPr>
          <p:nvPr/>
        </p:nvSpPr>
        <p:spPr bwMode="auto">
          <a:xfrm>
            <a:off x="6578600" y="4787900"/>
            <a:ext cx="369888" cy="369888"/>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0764" name="Oval 44"/>
          <p:cNvSpPr>
            <a:spLocks noChangeArrowheads="1"/>
          </p:cNvSpPr>
          <p:nvPr/>
        </p:nvSpPr>
        <p:spPr bwMode="auto">
          <a:xfrm>
            <a:off x="6249988" y="5545138"/>
            <a:ext cx="369887" cy="369887"/>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0765" name="Oval 45"/>
          <p:cNvSpPr>
            <a:spLocks noChangeArrowheads="1"/>
          </p:cNvSpPr>
          <p:nvPr/>
        </p:nvSpPr>
        <p:spPr bwMode="auto">
          <a:xfrm>
            <a:off x="4057650" y="5003800"/>
            <a:ext cx="369888" cy="369888"/>
          </a:xfrm>
          <a:prstGeom prst="ellipse">
            <a:avLst/>
          </a:prstGeom>
          <a:solidFill>
            <a:srgbClr val="00B050"/>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0766" name="Oval 46"/>
          <p:cNvSpPr>
            <a:spLocks noChangeArrowheads="1"/>
          </p:cNvSpPr>
          <p:nvPr/>
        </p:nvSpPr>
        <p:spPr bwMode="auto">
          <a:xfrm>
            <a:off x="7359650" y="5492750"/>
            <a:ext cx="369888" cy="369888"/>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0767" name="Oval 47"/>
          <p:cNvSpPr>
            <a:spLocks noChangeArrowheads="1"/>
          </p:cNvSpPr>
          <p:nvPr/>
        </p:nvSpPr>
        <p:spPr bwMode="auto">
          <a:xfrm>
            <a:off x="5148263" y="5661025"/>
            <a:ext cx="369887" cy="369888"/>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70768" name="AutoShape 48"/>
          <p:cNvCxnSpPr>
            <a:cxnSpLocks noChangeShapeType="1"/>
            <a:stCxn id="670759" idx="5"/>
            <a:endCxn id="670767" idx="1"/>
          </p:cNvCxnSpPr>
          <p:nvPr/>
        </p:nvCxnSpPr>
        <p:spPr bwMode="auto">
          <a:xfrm>
            <a:off x="4240213" y="4275138"/>
            <a:ext cx="962025" cy="1439862"/>
          </a:xfrm>
          <a:prstGeom prst="straightConnector1">
            <a:avLst/>
          </a:prstGeom>
          <a:noFill/>
          <a:ln w="9525">
            <a:solidFill>
              <a:schemeClr val="tx1"/>
            </a:solidFill>
            <a:round/>
            <a:headEnd type="triangle" w="med" len="med"/>
            <a:tailEnd type="triangle" w="med" len="med"/>
          </a:ln>
          <a:effectLst/>
        </p:spPr>
      </p:cxnSp>
      <p:cxnSp>
        <p:nvCxnSpPr>
          <p:cNvPr id="670769" name="AutoShape 49"/>
          <p:cNvCxnSpPr>
            <a:cxnSpLocks noChangeShapeType="1"/>
            <a:stCxn id="670760" idx="5"/>
            <a:endCxn id="670763" idx="1"/>
          </p:cNvCxnSpPr>
          <p:nvPr/>
        </p:nvCxnSpPr>
        <p:spPr bwMode="auto">
          <a:xfrm>
            <a:off x="5895975" y="3735388"/>
            <a:ext cx="736600" cy="1106487"/>
          </a:xfrm>
          <a:prstGeom prst="straightConnector1">
            <a:avLst/>
          </a:prstGeom>
          <a:noFill/>
          <a:ln w="9525">
            <a:solidFill>
              <a:schemeClr val="tx1"/>
            </a:solidFill>
            <a:round/>
            <a:headEnd type="triangle" w="med" len="med"/>
            <a:tailEnd type="triangle" w="med" len="med"/>
          </a:ln>
          <a:effectLst/>
        </p:spPr>
      </p:cxnSp>
      <p:cxnSp>
        <p:nvCxnSpPr>
          <p:cNvPr id="670770" name="AutoShape 50"/>
          <p:cNvCxnSpPr>
            <a:cxnSpLocks noChangeShapeType="1"/>
            <a:stCxn id="670763" idx="0"/>
            <a:endCxn id="670761" idx="3"/>
          </p:cNvCxnSpPr>
          <p:nvPr/>
        </p:nvCxnSpPr>
        <p:spPr bwMode="auto">
          <a:xfrm flipV="1">
            <a:off x="6764338" y="3529013"/>
            <a:ext cx="93662" cy="1258887"/>
          </a:xfrm>
          <a:prstGeom prst="straightConnector1">
            <a:avLst/>
          </a:prstGeom>
          <a:noFill/>
          <a:ln w="9525">
            <a:solidFill>
              <a:schemeClr val="tx1"/>
            </a:solidFill>
            <a:round/>
            <a:headEnd type="triangle" w="med" len="med"/>
            <a:tailEnd type="triangle" w="med" len="med"/>
          </a:ln>
          <a:effectLst/>
        </p:spPr>
      </p:cxnSp>
      <p:cxnSp>
        <p:nvCxnSpPr>
          <p:cNvPr id="670771" name="AutoShape 51"/>
          <p:cNvCxnSpPr>
            <a:cxnSpLocks noChangeShapeType="1"/>
            <a:stCxn id="670767" idx="7"/>
            <a:endCxn id="670763" idx="3"/>
          </p:cNvCxnSpPr>
          <p:nvPr/>
        </p:nvCxnSpPr>
        <p:spPr bwMode="auto">
          <a:xfrm flipV="1">
            <a:off x="5464175" y="5103813"/>
            <a:ext cx="1168400" cy="611187"/>
          </a:xfrm>
          <a:prstGeom prst="straightConnector1">
            <a:avLst/>
          </a:prstGeom>
          <a:noFill/>
          <a:ln w="9525">
            <a:solidFill>
              <a:schemeClr val="tx1"/>
            </a:solidFill>
            <a:round/>
            <a:headEnd type="triangle" w="med" len="med"/>
            <a:tailEnd type="triangle" w="med" len="med"/>
          </a:ln>
          <a:effectLst/>
        </p:spPr>
      </p:cxnSp>
      <p:cxnSp>
        <p:nvCxnSpPr>
          <p:cNvPr id="670772" name="AutoShape 52"/>
          <p:cNvCxnSpPr>
            <a:cxnSpLocks noChangeShapeType="1"/>
            <a:stCxn id="670761" idx="6"/>
            <a:endCxn id="670789" idx="1"/>
          </p:cNvCxnSpPr>
          <p:nvPr/>
        </p:nvCxnSpPr>
        <p:spPr bwMode="auto">
          <a:xfrm>
            <a:off x="7175500" y="3398838"/>
            <a:ext cx="763588" cy="444500"/>
          </a:xfrm>
          <a:prstGeom prst="straightConnector1">
            <a:avLst/>
          </a:prstGeom>
          <a:noFill/>
          <a:ln w="9525">
            <a:solidFill>
              <a:schemeClr val="tx1"/>
            </a:solidFill>
            <a:round/>
            <a:headEnd type="triangle" w="med" len="med"/>
            <a:tailEnd type="triangle" w="med" len="med"/>
          </a:ln>
          <a:effectLst/>
        </p:spPr>
      </p:cxnSp>
      <p:cxnSp>
        <p:nvCxnSpPr>
          <p:cNvPr id="670773" name="AutoShape 53"/>
          <p:cNvCxnSpPr>
            <a:cxnSpLocks noChangeShapeType="1"/>
            <a:stCxn id="670760" idx="7"/>
            <a:endCxn id="670761" idx="2"/>
          </p:cNvCxnSpPr>
          <p:nvPr/>
        </p:nvCxnSpPr>
        <p:spPr bwMode="auto">
          <a:xfrm flipV="1">
            <a:off x="5895975" y="3398838"/>
            <a:ext cx="908050" cy="74612"/>
          </a:xfrm>
          <a:prstGeom prst="straightConnector1">
            <a:avLst/>
          </a:prstGeom>
          <a:noFill/>
          <a:ln w="9525">
            <a:solidFill>
              <a:schemeClr val="tx1"/>
            </a:solidFill>
            <a:round/>
            <a:headEnd type="triangle" w="med" len="med"/>
            <a:tailEnd type="triangle" w="med" len="med"/>
          </a:ln>
          <a:effectLst/>
        </p:spPr>
      </p:cxnSp>
      <p:cxnSp>
        <p:nvCxnSpPr>
          <p:cNvPr id="670774" name="AutoShape 54"/>
          <p:cNvCxnSpPr>
            <a:cxnSpLocks noChangeShapeType="1"/>
            <a:stCxn id="670765" idx="7"/>
            <a:endCxn id="670760" idx="3"/>
          </p:cNvCxnSpPr>
          <p:nvPr/>
        </p:nvCxnSpPr>
        <p:spPr bwMode="auto">
          <a:xfrm flipV="1">
            <a:off x="4373563" y="3735388"/>
            <a:ext cx="1260475" cy="1322387"/>
          </a:xfrm>
          <a:prstGeom prst="straightConnector1">
            <a:avLst/>
          </a:prstGeom>
          <a:noFill/>
          <a:ln w="9525">
            <a:solidFill>
              <a:schemeClr val="tx1"/>
            </a:solidFill>
            <a:round/>
            <a:headEnd type="triangle" w="med" len="med"/>
            <a:tailEnd type="triangle" w="med" len="med"/>
          </a:ln>
          <a:effectLst/>
        </p:spPr>
      </p:cxnSp>
      <p:cxnSp>
        <p:nvCxnSpPr>
          <p:cNvPr id="670775" name="AutoShape 55"/>
          <p:cNvCxnSpPr>
            <a:cxnSpLocks noChangeShapeType="1"/>
            <a:stCxn id="670765" idx="5"/>
            <a:endCxn id="670767" idx="2"/>
          </p:cNvCxnSpPr>
          <p:nvPr/>
        </p:nvCxnSpPr>
        <p:spPr bwMode="auto">
          <a:xfrm>
            <a:off x="4373563" y="5319713"/>
            <a:ext cx="774700" cy="527050"/>
          </a:xfrm>
          <a:prstGeom prst="straightConnector1">
            <a:avLst/>
          </a:prstGeom>
          <a:noFill/>
          <a:ln w="9525">
            <a:solidFill>
              <a:schemeClr val="tx1"/>
            </a:solidFill>
            <a:round/>
            <a:headEnd type="triangle" w="med" len="med"/>
            <a:tailEnd type="triangle" w="med" len="med"/>
          </a:ln>
          <a:effectLst/>
        </p:spPr>
      </p:cxnSp>
      <p:cxnSp>
        <p:nvCxnSpPr>
          <p:cNvPr id="670776" name="AutoShape 56"/>
          <p:cNvCxnSpPr>
            <a:cxnSpLocks noChangeShapeType="1"/>
            <a:stCxn id="670767" idx="6"/>
            <a:endCxn id="670764" idx="2"/>
          </p:cNvCxnSpPr>
          <p:nvPr/>
        </p:nvCxnSpPr>
        <p:spPr bwMode="auto">
          <a:xfrm flipV="1">
            <a:off x="5518150" y="5730875"/>
            <a:ext cx="731838" cy="115888"/>
          </a:xfrm>
          <a:prstGeom prst="straightConnector1">
            <a:avLst/>
          </a:prstGeom>
          <a:noFill/>
          <a:ln w="9525">
            <a:solidFill>
              <a:schemeClr val="tx1"/>
            </a:solidFill>
            <a:round/>
            <a:headEnd type="triangle" w="med" len="med"/>
            <a:tailEnd type="triangle" w="med" len="med"/>
          </a:ln>
          <a:effectLst/>
        </p:spPr>
      </p:cxnSp>
      <p:cxnSp>
        <p:nvCxnSpPr>
          <p:cNvPr id="670777" name="AutoShape 57"/>
          <p:cNvCxnSpPr>
            <a:cxnSpLocks noChangeShapeType="1"/>
            <a:stCxn id="670764" idx="6"/>
            <a:endCxn id="670766" idx="2"/>
          </p:cNvCxnSpPr>
          <p:nvPr/>
        </p:nvCxnSpPr>
        <p:spPr bwMode="auto">
          <a:xfrm flipV="1">
            <a:off x="6619875" y="5676900"/>
            <a:ext cx="739775" cy="52388"/>
          </a:xfrm>
          <a:prstGeom prst="straightConnector1">
            <a:avLst/>
          </a:prstGeom>
          <a:noFill/>
          <a:ln w="9525">
            <a:solidFill>
              <a:schemeClr val="tx1"/>
            </a:solidFill>
            <a:round/>
            <a:headEnd type="triangle" w="med" len="med"/>
            <a:tailEnd type="triangle" w="med" len="med"/>
          </a:ln>
          <a:effectLst/>
        </p:spPr>
      </p:cxnSp>
      <p:cxnSp>
        <p:nvCxnSpPr>
          <p:cNvPr id="670778" name="AutoShape 58"/>
          <p:cNvCxnSpPr>
            <a:cxnSpLocks noChangeShapeType="1"/>
            <a:stCxn id="670763" idx="6"/>
            <a:endCxn id="670762" idx="2"/>
          </p:cNvCxnSpPr>
          <p:nvPr/>
        </p:nvCxnSpPr>
        <p:spPr bwMode="auto">
          <a:xfrm>
            <a:off x="6948488" y="4973638"/>
            <a:ext cx="1152525" cy="0"/>
          </a:xfrm>
          <a:prstGeom prst="straightConnector1">
            <a:avLst/>
          </a:prstGeom>
          <a:noFill/>
          <a:ln w="9525">
            <a:solidFill>
              <a:schemeClr val="tx1"/>
            </a:solidFill>
            <a:round/>
            <a:headEnd type="triangle" w="med" len="med"/>
            <a:tailEnd type="triangle" w="med" len="med"/>
          </a:ln>
          <a:effectLst/>
        </p:spPr>
      </p:cxnSp>
      <p:cxnSp>
        <p:nvCxnSpPr>
          <p:cNvPr id="670779" name="AutoShape 59"/>
          <p:cNvCxnSpPr>
            <a:cxnSpLocks noChangeShapeType="1"/>
            <a:stCxn id="670759" idx="7"/>
            <a:endCxn id="670760" idx="2"/>
          </p:cNvCxnSpPr>
          <p:nvPr/>
        </p:nvCxnSpPr>
        <p:spPr bwMode="auto">
          <a:xfrm flipV="1">
            <a:off x="4240213" y="3605213"/>
            <a:ext cx="1339850" cy="407987"/>
          </a:xfrm>
          <a:prstGeom prst="straightConnector1">
            <a:avLst/>
          </a:prstGeom>
          <a:noFill/>
          <a:ln w="9525">
            <a:solidFill>
              <a:schemeClr val="tx1"/>
            </a:solidFill>
            <a:round/>
            <a:headEnd type="triangle" w="med" len="med"/>
            <a:tailEnd type="triangle" w="med" len="med"/>
          </a:ln>
          <a:effectLst/>
        </p:spPr>
      </p:cxnSp>
      <p:cxnSp>
        <p:nvCxnSpPr>
          <p:cNvPr id="670780" name="AutoShape 60"/>
          <p:cNvCxnSpPr>
            <a:cxnSpLocks noChangeShapeType="1"/>
            <a:stCxn id="670766" idx="7"/>
            <a:endCxn id="670762" idx="4"/>
          </p:cNvCxnSpPr>
          <p:nvPr/>
        </p:nvCxnSpPr>
        <p:spPr bwMode="auto">
          <a:xfrm flipV="1">
            <a:off x="7675563" y="5157788"/>
            <a:ext cx="611187" cy="388937"/>
          </a:xfrm>
          <a:prstGeom prst="straightConnector1">
            <a:avLst/>
          </a:prstGeom>
          <a:noFill/>
          <a:ln w="9525">
            <a:solidFill>
              <a:schemeClr val="tx1"/>
            </a:solidFill>
            <a:round/>
            <a:headEnd type="triangle" w="med" len="med"/>
            <a:tailEnd type="triangle" w="med" len="med"/>
          </a:ln>
          <a:effectLst/>
        </p:spPr>
      </p:cxnSp>
      <p:cxnSp>
        <p:nvCxnSpPr>
          <p:cNvPr id="670781" name="AutoShape 61"/>
          <p:cNvCxnSpPr>
            <a:cxnSpLocks noChangeShapeType="1"/>
            <a:stCxn id="670765" idx="6"/>
            <a:endCxn id="670764" idx="1"/>
          </p:cNvCxnSpPr>
          <p:nvPr/>
        </p:nvCxnSpPr>
        <p:spPr bwMode="auto">
          <a:xfrm>
            <a:off x="4427538" y="5189538"/>
            <a:ext cx="1876425" cy="409575"/>
          </a:xfrm>
          <a:prstGeom prst="straightConnector1">
            <a:avLst/>
          </a:prstGeom>
          <a:noFill/>
          <a:ln w="9525">
            <a:solidFill>
              <a:schemeClr val="tx1"/>
            </a:solidFill>
            <a:round/>
            <a:headEnd type="triangle" w="med" len="med"/>
            <a:tailEnd type="triangle" w="med" len="med"/>
          </a:ln>
          <a:effectLst/>
        </p:spPr>
      </p:cxnSp>
      <p:cxnSp>
        <p:nvCxnSpPr>
          <p:cNvPr id="670782" name="AutoShape 62"/>
          <p:cNvCxnSpPr>
            <a:cxnSpLocks noChangeShapeType="1"/>
            <a:stCxn id="670759" idx="6"/>
            <a:endCxn id="670763" idx="2"/>
          </p:cNvCxnSpPr>
          <p:nvPr/>
        </p:nvCxnSpPr>
        <p:spPr bwMode="auto">
          <a:xfrm>
            <a:off x="4294188" y="4144963"/>
            <a:ext cx="2284412" cy="828675"/>
          </a:xfrm>
          <a:prstGeom prst="straightConnector1">
            <a:avLst/>
          </a:prstGeom>
          <a:noFill/>
          <a:ln w="9525">
            <a:solidFill>
              <a:schemeClr val="tx1"/>
            </a:solidFill>
            <a:round/>
            <a:headEnd type="triangle" w="med" len="med"/>
            <a:tailEnd type="triangle" w="med" len="med"/>
          </a:ln>
          <a:effectLst/>
        </p:spPr>
      </p:cxnSp>
      <p:cxnSp>
        <p:nvCxnSpPr>
          <p:cNvPr id="670783" name="AutoShape 63"/>
          <p:cNvCxnSpPr>
            <a:cxnSpLocks noChangeShapeType="1"/>
            <a:stCxn id="670789" idx="4"/>
            <a:endCxn id="670762" idx="0"/>
          </p:cNvCxnSpPr>
          <p:nvPr/>
        </p:nvCxnSpPr>
        <p:spPr bwMode="auto">
          <a:xfrm>
            <a:off x="8070850" y="4159250"/>
            <a:ext cx="215900" cy="628650"/>
          </a:xfrm>
          <a:prstGeom prst="straightConnector1">
            <a:avLst/>
          </a:prstGeom>
          <a:noFill/>
          <a:ln w="9525">
            <a:solidFill>
              <a:schemeClr val="tx1"/>
            </a:solidFill>
            <a:round/>
            <a:headEnd type="triangle" w="med" len="med"/>
            <a:tailEnd type="triangle" w="med" len="med"/>
          </a:ln>
          <a:effectLst/>
        </p:spPr>
      </p:cxnSp>
      <p:cxnSp>
        <p:nvCxnSpPr>
          <p:cNvPr id="670784" name="AutoShape 64"/>
          <p:cNvCxnSpPr>
            <a:cxnSpLocks noChangeShapeType="1"/>
            <a:stCxn id="670767" idx="0"/>
            <a:endCxn id="670760" idx="4"/>
          </p:cNvCxnSpPr>
          <p:nvPr/>
        </p:nvCxnSpPr>
        <p:spPr bwMode="auto">
          <a:xfrm flipV="1">
            <a:off x="5334000" y="3789363"/>
            <a:ext cx="431800" cy="1871662"/>
          </a:xfrm>
          <a:prstGeom prst="straightConnector1">
            <a:avLst/>
          </a:prstGeom>
          <a:noFill/>
          <a:ln w="9525">
            <a:solidFill>
              <a:schemeClr val="tx1"/>
            </a:solidFill>
            <a:round/>
            <a:headEnd type="triangle" w="med" len="med"/>
            <a:tailEnd type="triangle" w="med" len="med"/>
          </a:ln>
          <a:effectLst/>
        </p:spPr>
      </p:cxnSp>
      <p:cxnSp>
        <p:nvCxnSpPr>
          <p:cNvPr id="670786" name="AutoShape 66"/>
          <p:cNvCxnSpPr>
            <a:cxnSpLocks noChangeShapeType="1"/>
            <a:stCxn id="670765" idx="0"/>
            <a:endCxn id="670759" idx="4"/>
          </p:cNvCxnSpPr>
          <p:nvPr/>
        </p:nvCxnSpPr>
        <p:spPr bwMode="auto">
          <a:xfrm flipH="1" flipV="1">
            <a:off x="4110038" y="4329113"/>
            <a:ext cx="133350" cy="674687"/>
          </a:xfrm>
          <a:prstGeom prst="straightConnector1">
            <a:avLst/>
          </a:prstGeom>
          <a:noFill/>
          <a:ln w="9525">
            <a:solidFill>
              <a:schemeClr val="tx1"/>
            </a:solidFill>
            <a:round/>
            <a:headEnd type="triangle" w="med" len="med"/>
            <a:tailEnd type="triangle" w="med" len="med"/>
          </a:ln>
          <a:effectLst/>
        </p:spPr>
      </p:cxnSp>
      <p:cxnSp>
        <p:nvCxnSpPr>
          <p:cNvPr id="670787" name="AutoShape 67"/>
          <p:cNvCxnSpPr>
            <a:cxnSpLocks noChangeShapeType="1"/>
            <a:stCxn id="670763" idx="5"/>
            <a:endCxn id="670766" idx="1"/>
          </p:cNvCxnSpPr>
          <p:nvPr/>
        </p:nvCxnSpPr>
        <p:spPr bwMode="auto">
          <a:xfrm>
            <a:off x="6894513" y="5103813"/>
            <a:ext cx="519112" cy="442912"/>
          </a:xfrm>
          <a:prstGeom prst="straightConnector1">
            <a:avLst/>
          </a:prstGeom>
          <a:noFill/>
          <a:ln w="9525">
            <a:solidFill>
              <a:schemeClr val="tx1"/>
            </a:solidFill>
            <a:round/>
            <a:headEnd type="triangle" w="med" len="med"/>
            <a:tailEnd type="triangle" w="med" len="med"/>
          </a:ln>
          <a:effectLst/>
        </p:spPr>
      </p:cxnSp>
      <p:cxnSp>
        <p:nvCxnSpPr>
          <p:cNvPr id="670788" name="AutoShape 68"/>
          <p:cNvCxnSpPr>
            <a:cxnSpLocks noChangeShapeType="1"/>
            <a:stCxn id="670761" idx="5"/>
            <a:endCxn id="670762" idx="1"/>
          </p:cNvCxnSpPr>
          <p:nvPr/>
        </p:nvCxnSpPr>
        <p:spPr bwMode="auto">
          <a:xfrm>
            <a:off x="7121525" y="3529013"/>
            <a:ext cx="1033463" cy="1312862"/>
          </a:xfrm>
          <a:prstGeom prst="straightConnector1">
            <a:avLst/>
          </a:prstGeom>
          <a:noFill/>
          <a:ln w="9525">
            <a:solidFill>
              <a:schemeClr val="tx1"/>
            </a:solidFill>
            <a:round/>
            <a:headEnd type="triangle" w="med" len="med"/>
            <a:tailEnd type="triangle" w="med" len="med"/>
          </a:ln>
          <a:effectLst/>
        </p:spPr>
      </p:cxnSp>
      <p:sp>
        <p:nvSpPr>
          <p:cNvPr id="670789" name="Oval 69"/>
          <p:cNvSpPr>
            <a:spLocks noChangeArrowheads="1"/>
          </p:cNvSpPr>
          <p:nvPr/>
        </p:nvSpPr>
        <p:spPr bwMode="auto">
          <a:xfrm>
            <a:off x="7885113" y="3789363"/>
            <a:ext cx="369887" cy="369887"/>
          </a:xfrm>
          <a:prstGeom prst="ellipse">
            <a:avLst/>
          </a:prstGeom>
          <a:solidFill>
            <a:srgbClr val="DADAF6"/>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cxnSp>
        <p:nvCxnSpPr>
          <p:cNvPr id="670790" name="AutoShape 70"/>
          <p:cNvCxnSpPr>
            <a:cxnSpLocks noChangeShapeType="1"/>
            <a:stCxn id="670763" idx="7"/>
            <a:endCxn id="670789" idx="3"/>
          </p:cNvCxnSpPr>
          <p:nvPr/>
        </p:nvCxnSpPr>
        <p:spPr bwMode="auto">
          <a:xfrm flipV="1">
            <a:off x="6894513" y="4105275"/>
            <a:ext cx="1044575" cy="736600"/>
          </a:xfrm>
          <a:prstGeom prst="straightConnector1">
            <a:avLst/>
          </a:prstGeom>
          <a:noFill/>
          <a:ln w="9525">
            <a:solidFill>
              <a:schemeClr val="tx1"/>
            </a:solidFill>
            <a:round/>
            <a:headEnd type="triangle" w="med" len="med"/>
            <a:tailEnd type="triangle" w="med" len="med"/>
          </a:ln>
          <a:effectLst/>
        </p:spPr>
      </p:cxnSp>
      <p:cxnSp>
        <p:nvCxnSpPr>
          <p:cNvPr id="670791" name="AutoShape 71"/>
          <p:cNvCxnSpPr>
            <a:cxnSpLocks noChangeShapeType="1"/>
            <a:stCxn id="670764" idx="7"/>
            <a:endCxn id="670762" idx="3"/>
          </p:cNvCxnSpPr>
          <p:nvPr/>
        </p:nvCxnSpPr>
        <p:spPr bwMode="auto">
          <a:xfrm flipV="1">
            <a:off x="6565900" y="5103813"/>
            <a:ext cx="1589088" cy="495300"/>
          </a:xfrm>
          <a:prstGeom prst="straightConnector1">
            <a:avLst/>
          </a:prstGeom>
          <a:noFill/>
          <a:ln w="9525">
            <a:solidFill>
              <a:schemeClr val="tx1"/>
            </a:solidFill>
            <a:round/>
            <a:headEnd type="triangle" w="med" len="med"/>
            <a:tailEnd type="triangle" w="med" len="med"/>
          </a:ln>
          <a:effectLst/>
        </p:spPr>
      </p:cxnSp>
      <p:cxnSp>
        <p:nvCxnSpPr>
          <p:cNvPr id="670792" name="AutoShape 72"/>
          <p:cNvCxnSpPr>
            <a:cxnSpLocks noChangeShapeType="1"/>
            <a:stCxn id="670766" idx="0"/>
            <a:endCxn id="670761" idx="4"/>
          </p:cNvCxnSpPr>
          <p:nvPr/>
        </p:nvCxnSpPr>
        <p:spPr bwMode="auto">
          <a:xfrm flipH="1" flipV="1">
            <a:off x="6989763" y="3582988"/>
            <a:ext cx="555625" cy="1909762"/>
          </a:xfrm>
          <a:prstGeom prst="straightConnector1">
            <a:avLst/>
          </a:prstGeom>
          <a:noFill/>
          <a:ln w="9525">
            <a:solidFill>
              <a:schemeClr val="tx1"/>
            </a:solidFill>
            <a:round/>
            <a:headEnd type="triangle" w="med" len="med"/>
            <a:tailEnd type="triangle" w="med" len="med"/>
          </a:ln>
          <a:effectLst/>
        </p:spPr>
      </p:cxnSp>
      <p:cxnSp>
        <p:nvCxnSpPr>
          <p:cNvPr id="670793" name="AutoShape 73"/>
          <p:cNvCxnSpPr>
            <a:cxnSpLocks noChangeShapeType="1"/>
            <a:stCxn id="670760" idx="6"/>
            <a:endCxn id="670789" idx="2"/>
          </p:cNvCxnSpPr>
          <p:nvPr/>
        </p:nvCxnSpPr>
        <p:spPr bwMode="auto">
          <a:xfrm>
            <a:off x="5949950" y="3605213"/>
            <a:ext cx="1935163" cy="369887"/>
          </a:xfrm>
          <a:prstGeom prst="straightConnector1">
            <a:avLst/>
          </a:prstGeom>
          <a:noFill/>
          <a:ln w="9525">
            <a:solidFill>
              <a:schemeClr val="tx1"/>
            </a:solidFill>
            <a:round/>
            <a:headEnd type="triangle" w="med" len="med"/>
            <a:tailEnd type="triangle" w="med" len="med"/>
          </a:ln>
          <a:effectLst/>
        </p:spPr>
      </p:cxnSp>
      <p:sp>
        <p:nvSpPr>
          <p:cNvPr id="670795" name="Oval 75"/>
          <p:cNvSpPr>
            <a:spLocks noChangeArrowheads="1"/>
          </p:cNvSpPr>
          <p:nvPr/>
        </p:nvSpPr>
        <p:spPr bwMode="auto">
          <a:xfrm>
            <a:off x="5580063" y="3419475"/>
            <a:ext cx="369887" cy="369888"/>
          </a:xfrm>
          <a:prstGeom prst="ellipse">
            <a:avLst/>
          </a:prstGeom>
          <a:solidFill>
            <a:srgbClr val="FF0000"/>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0796" name="Oval 76"/>
          <p:cNvSpPr>
            <a:spLocks noChangeArrowheads="1"/>
          </p:cNvSpPr>
          <p:nvPr/>
        </p:nvSpPr>
        <p:spPr bwMode="auto">
          <a:xfrm>
            <a:off x="5148263" y="5661025"/>
            <a:ext cx="369887" cy="369888"/>
          </a:xfrm>
          <a:prstGeom prst="ellipse">
            <a:avLst/>
          </a:prstGeom>
          <a:solidFill>
            <a:srgbClr val="FF0000"/>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
        <p:nvSpPr>
          <p:cNvPr id="670797" name="Oval 77"/>
          <p:cNvSpPr>
            <a:spLocks noChangeArrowheads="1"/>
          </p:cNvSpPr>
          <p:nvPr/>
        </p:nvSpPr>
        <p:spPr bwMode="auto">
          <a:xfrm>
            <a:off x="6578600" y="4787900"/>
            <a:ext cx="369888" cy="369888"/>
          </a:xfrm>
          <a:prstGeom prst="ellipse">
            <a:avLst/>
          </a:prstGeom>
          <a:solidFill>
            <a:srgbClr val="FF0000"/>
          </a:solidFill>
          <a:ln w="9525">
            <a:solidFill>
              <a:schemeClr val="tx1"/>
            </a:solidFill>
            <a:round/>
            <a:headEnd/>
            <a:tailEnd/>
          </a:ln>
          <a:effectLst/>
        </p:spPr>
        <p:txBody>
          <a:bodyPr wrap="none" anchor="ctr"/>
          <a:lstStyle/>
          <a:p>
            <a:pPr eaLnBrk="0" hangingPunct="0">
              <a:spcBef>
                <a:spcPct val="0"/>
              </a:spcBef>
              <a:buFontTx/>
              <a:buNone/>
            </a:pPr>
            <a:endParaRPr lang="en-US" sz="16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072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07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07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07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072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70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3" grpId="0" build="p"/>
      <p:bldP spid="670795" grpId="0" animBg="1"/>
      <p:bldP spid="670796" grpId="0" animBg="1"/>
      <p:bldP spid="67079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650"/>
  <p:tag name="DEFAULTHEIGHT" val="540"/>
  <p:tag name="FIRSTROGER20WATTENHOFER@9FI3EBKMVWQMHYXG" val="2797"/>
  <p:tag name="DEFAULTDISPLAYSOURCE" val="\documentclass{article}\pagestyle{empty}&#10;\begin{document}&#10;&#10;\end{document}&#10;"/>
  <p:tag name="EMBEDFONTS" val="1"/>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frac{1}{1+|S_i|}$$&#10;\end{document}&#10;"/>
  <p:tag name="FILENAME" val="txp_fig"/>
  <p:tag name="FORMAT" val="bmpmono"/>
  <p:tag name="RES" val="300"/>
  <p:tag name="BLEND" val="0"/>
  <p:tag name="TRANSPARENT" val="1"/>
  <p:tag name="TBUG" val="0"/>
  <p:tag name="ALLOWFS" val="0"/>
  <p:tag name="ORIGWIDTH" val="74"/>
  <p:tag name="PICTUREFILESIZE" val="8062"/>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in\left\{|S_i|,\frac{|S|}{1+|S_i|}\right\}\le \sqrt{n}$$&#10;\end{document}&#10;"/>
  <p:tag name="FILENAME" val="txp_fig"/>
  <p:tag name="FORMAT" val="bmpmono"/>
  <p:tag name="RES" val="300"/>
  <p:tag name="BLEND" val="0"/>
  <p:tag name="TRANSPARENT" val="1"/>
  <p:tag name="TBUG" val="0"/>
  <p:tag name="ALLOWFS" val="0"/>
  <p:tag name="ORIGWIDTH" val="240"/>
  <p:tag name="PICTUREFILESIZE" val="27838"/>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20\sqrt{n}$$&#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55"/>
  <p:tag name="PICTUREFILESIZE" val="2846"/>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athrm{O}(\sqrt{n})$$&#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66"/>
  <p:tag name="PICTUREFILESIZE" val="3194"/>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sqrt{n})$&#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67"/>
  <p:tag name="PICTUREFILESIZE" val="3194"/>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qrt{n}$&#10;\end{document}&#10;"/>
  <p:tag name="EXTERNALNAME" val="txp_fig"/>
  <p:tag name="BLEND" val="False"/>
  <p:tag name="TRANSPARENT" val="True"/>
  <p:tag name="KEEPFILES" val="False"/>
  <p:tag name="DEBUGPAUSE" val="False"/>
  <p:tag name="RESOLUTION" val="300"/>
  <p:tag name="TIMEOUT" val="(none)"/>
  <p:tag name="BOXWIDTH" val="354"/>
  <p:tag name="BOXHEIGHT" val="491"/>
  <p:tag name="BOXFONT" val="10"/>
  <p:tag name="BOXWRAP" val="False"/>
  <p:tag name="WORKAROUNDTRANSPARENCYBUG" val="False"/>
  <p:tag name="ALLOWFONTSUBSTITUTION" val="False"/>
  <p:tag name="BITMAPFORMAT" val="bmpmono"/>
  <p:tag name="ORIGWIDTH" val="93.75"/>
  <p:tag name="PICTUREFILESIZE" val="1454"/>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sqrt{n})$&#10;\end{document}&#10;"/>
  <p:tag name="EXTERNALNAME" val="txp_fig"/>
  <p:tag name="BLEND" val="False"/>
  <p:tag name="TRANSPARENT" val="True"/>
  <p:tag name="KEEPFILES" val="False"/>
  <p:tag name="DEBUGPAUSE" val="False"/>
  <p:tag name="RESOLUTION" val="300"/>
  <p:tag name="TIMEOUT" val="(none)"/>
  <p:tag name="BOXWIDTH" val="354"/>
  <p:tag name="BOXHEIGHT" val="491"/>
  <p:tag name="BOXFONT" val="10"/>
  <p:tag name="BOXWRAP" val="False"/>
  <p:tag name="WORKAROUNDTRANSPARENCYBUG" val="False"/>
  <p:tag name="ALLOWFONTSUBSTITUTION" val="False"/>
  <p:tag name="BITMAPFORMAT" val="bmpmono"/>
  <p:tag name="ORIGWIDTH" val="67"/>
  <p:tag name="PICTUREFILESIZE" val="3194"/>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C \leq \frac{2}{u_0-u_1}(u_0-u_1)+\sum_{i=1}^{k-1} \frac{2}{u_i}(u_i-u_{i+1})$$&#10;\end{document}&#10;"/>
  <p:tag name="FILENAME" val="txp_fig"/>
  <p:tag name="FORMAT" val="bmpmono"/>
  <p:tag name="RES" val="300"/>
  <p:tag name="BLEND" val="0"/>
  <p:tag name="TRANSPARENT" val="0"/>
  <p:tag name="TBUG" val="0"/>
  <p:tag name="ALLOWFS" val="0"/>
  <p:tag name="ORIGWIDTH" val="403"/>
  <p:tag name="PICTUREFILESIZE" val="50306"/>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 2+2\sum_{i=1}^{k-1} \frac{u_i-u_{i+1}}{u_i}$$&#10;\end{document}&#10;"/>
  <p:tag name="FILENAME" val="txp_fig"/>
  <p:tag name="FORMAT" val="bmpmono"/>
  <p:tag name="RES" val="300"/>
  <p:tag name="BLEND" val="0"/>
  <p:tag name="TRANSPARENT" val="0"/>
  <p:tag name="TBUG" val="0"/>
  <p:tag name="ALLOWFS" val="0"/>
  <p:tag name="ORIGWIDTH" val="210"/>
  <p:tag name="PICTUREFILESIZE" val="26606"/>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 2+2(H(u_1) - H(u_k)) = 2(1+H(u_1)) \leq 2(1+H(\Delta))$$&#10;\end{document}&#10;"/>
  <p:tag name="FILENAME" val="txp_fig"/>
  <p:tag name="FORMAT" val="bmpmono"/>
  <p:tag name="RES" val="300"/>
  <p:tag name="BLEND" val="0"/>
  <p:tag name="TRANSPARENT" val="0"/>
  <p:tag name="TBUG" val="0"/>
  <p:tag name="ALLOWFS" val="0"/>
  <p:tag name="ORIGWIDTH" val="530"/>
  <p:tag name="PICTUREFILESIZE" val="24350"/>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leq 2+2\sum_{i=1}^{k-1}\left( H(u_i) - H(u_{i+1}) \right)$$&#10;\end{document}&#10;"/>
  <p:tag name="FILENAME" val="txp_fig"/>
  <p:tag name="FORMAT" val="bmpmono"/>
  <p:tag name="RES" val="300"/>
  <p:tag name="BLEND" val="0"/>
  <p:tag name="TRANSPARENT" val="0"/>
  <p:tag name="TBUG" val="0"/>
  <p:tag name="ALLOWFS" val="0"/>
  <p:tag name="ORIGWIDTH" val="297"/>
  <p:tag name="PICTUREFILESIZE" val="37034"/>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10;\usepackage{amsmath}&#10;\usepackage{amsfonts}&#10;\usepackage{amsthm}&#10;\usepackage{color}&#10;\begin{document}&#10;\color{red}&#10;$$\mathrm{E}\left[|\mathrm{DS}|\right]=&#10;\mathrm{O}\!\left(\left(\Delta+1\right)^{c/\sqrt{k}}\log\Delta&#10;\cdot|\mathrm{DS}_\mathrm{OPT}|\right)$$&#10;\end{document}&#10;"/>
  <p:tag name="EXTERNALNAME" val="txp_fig"/>
  <p:tag name="BLEND" val="False"/>
  <p:tag name="TRANSPARENT" val="True"/>
  <p:tag name="KEEPFILES" val="False"/>
  <p:tag name="DEBUGPAUSE" val="False"/>
  <p:tag name="RESOLUTION" val="300"/>
  <p:tag name="TIMEOUT" val="(none)"/>
  <p:tag name="BOXWIDTH" val="526"/>
  <p:tag name="BOXHEIGHT" val="491"/>
  <p:tag name="BOXFONT" val="10"/>
  <p:tag name="BOXWRAP" val="False"/>
  <p:tag name="WORKAROUNDTRANSPARENCYBUG" val="False"/>
  <p:tag name="ALLOWFONTSUBSTITUTION" val="False"/>
  <p:tag name="BITMAPFORMAT" val="png256"/>
  <p:tag name="ORIGWIDTH" val="428.875"/>
  <p:tag name="PICTUREFILESIZE" val="6758"/>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athrm{ID}(u)&gt;\max_{v\in S_i}\{\mathrm{ID}(v)\}$$&#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99"/>
  <p:tag name="PICTUREFILESIZE" val="14310"/>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in\left\{|S_i|,\frac{|S|}{1+|S_i|}\right\}$$&#10;\end{document}&#10;"/>
  <p:tag name="FILENAME" val="txp_fig"/>
  <p:tag name="FORMAT" val="bmpmono"/>
  <p:tag name="RES" val="300"/>
  <p:tag name="BLEND" val="0"/>
  <p:tag name="TRANSPARENT" val="1"/>
  <p:tag name="TBUG" val="0"/>
  <p:tag name="ALLOWFS" val="0"/>
  <p:tag name="ORIGWIDTH" val="180"/>
  <p:tag name="PICTUREFILESIZE" val="20894"/>
</p:tagLst>
</file>

<file path=ppt/theme/theme1.xml><?xml version="1.0" encoding="utf-8"?>
<a:theme xmlns:a="http://schemas.openxmlformats.org/drawingml/2006/main" name="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
  <a:themeElements>
    <a:clrScheme name="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2727</Words>
  <Application>Microsoft Office PowerPoint</Application>
  <PresentationFormat>On-screen Show (4:3)</PresentationFormat>
  <Paragraphs>591</Paragraphs>
  <Slides>50</Slides>
  <Notes>50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63" baseType="lpstr">
      <vt:lpstr>Arial</vt:lpstr>
      <vt:lpstr>CMR7</vt:lpstr>
      <vt:lpstr>CMSY7</vt:lpstr>
      <vt:lpstr>CMMI10</vt:lpstr>
      <vt:lpstr>Wingdings</vt:lpstr>
      <vt:lpstr>CMSY10</vt:lpstr>
      <vt:lpstr>CMR10</vt:lpstr>
      <vt:lpstr>CMMI7</vt:lpstr>
      <vt:lpstr>Symbol</vt:lpstr>
      <vt:lpstr>CMEX10</vt:lpstr>
      <vt:lpstr>Template</vt:lpstr>
      <vt:lpstr>1_Template</vt:lpstr>
      <vt:lpstr>Bitmap Image</vt:lpstr>
      <vt:lpstr>Clustering Chapter 10</vt:lpstr>
      <vt:lpstr>Traffic Monitoring and Routing Planning (CarTel)</vt:lpstr>
      <vt:lpstr>Rating</vt:lpstr>
      <vt:lpstr>Overview</vt:lpstr>
      <vt:lpstr>Motivation</vt:lpstr>
      <vt:lpstr>Finding a Destination by Flooding</vt:lpstr>
      <vt:lpstr>Finding a Destination Efficiently</vt:lpstr>
      <vt:lpstr>Backbone</vt:lpstr>
      <vt:lpstr>(Connected) Dominating Set</vt:lpstr>
      <vt:lpstr>Formal Problem Definition: M(C)DS</vt:lpstr>
      <vt:lpstr>Greedy Algorithm for Dominating Sets</vt:lpstr>
      <vt:lpstr>CDS: The “too simple tree growing” algorithm</vt:lpstr>
      <vt:lpstr>Example of the “too simple tree growing” algorithm</vt:lpstr>
      <vt:lpstr>Tree Growing Algorithm</vt:lpstr>
      <vt:lpstr>Analysis of the tree growing algorithm</vt:lpstr>
      <vt:lpstr>Proof Sketch</vt:lpstr>
      <vt:lpstr>Charge on Su</vt:lpstr>
      <vt:lpstr>Adding up the charges in Su</vt:lpstr>
      <vt:lpstr>Discussion of the tree growing algorithm</vt:lpstr>
      <vt:lpstr>The Marking Algorithm</vt:lpstr>
      <vt:lpstr>Example for the Marking Algorithm</vt:lpstr>
      <vt:lpstr>Correctness of Marking Algorithm</vt:lpstr>
      <vt:lpstr>Proof of a) dominating set</vt:lpstr>
      <vt:lpstr>Proof of b) connected, c) shortest path in CDS</vt:lpstr>
      <vt:lpstr>Improved Marking Algorithm</vt:lpstr>
      <vt:lpstr>Correctness of Improved Marking Algorithm</vt:lpstr>
      <vt:lpstr>Quality of the (Improved) Marking Algorithm</vt:lpstr>
      <vt:lpstr>This problem is tough…</vt:lpstr>
      <vt:lpstr>Better and faster algorithm</vt:lpstr>
      <vt:lpstr>Then…</vt:lpstr>
      <vt:lpstr>Grid Algorithm</vt:lpstr>
      <vt:lpstr>Comparison</vt:lpstr>
      <vt:lpstr>Let’s talk about models…</vt:lpstr>
      <vt:lpstr>Why are models needed?</vt:lpstr>
      <vt:lpstr>Unit Disk Graph (UDG)</vt:lpstr>
      <vt:lpstr>Quasi Unit Disk Graph (QUDG)</vt:lpstr>
      <vt:lpstr>Bounded Independence Graph (BIG)</vt:lpstr>
      <vt:lpstr>Unit Ball Graph (UBG)</vt:lpstr>
      <vt:lpstr>Connectivity Models: Overview</vt:lpstr>
      <vt:lpstr>Models are related</vt:lpstr>
      <vt:lpstr>The “Largest-ID” Algorithm</vt:lpstr>
      <vt:lpstr>“Largest ID” Algorithm, Analysis 1</vt:lpstr>
      <vt:lpstr>“Largest ID” Algorithm, Analysis 2</vt:lpstr>
      <vt:lpstr>“Largest ID” Algorithm: Analysis 3</vt:lpstr>
      <vt:lpstr>“Largest ID” Algorithm, Analysis 4</vt:lpstr>
      <vt:lpstr>“Largest ID” Algorithm, Remarks</vt:lpstr>
      <vt:lpstr>Maximal Independent Set (MIS)</vt:lpstr>
      <vt:lpstr>Computing a MIS</vt:lpstr>
      <vt:lpstr>MIS (DS)  CDS</vt:lpstr>
      <vt:lpstr>Open problem</vt:lpstr>
    </vt:vector>
  </TitlesOfParts>
  <Company>IFW ETHZ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ASN Clustering</dc:title>
  <dc:creator>Roger Wattenhofer</dc:creator>
  <cp:lastModifiedBy>Philipp Sommer</cp:lastModifiedBy>
  <cp:revision>1485</cp:revision>
  <dcterms:created xsi:type="dcterms:W3CDTF">2004-04-23T16:05:06Z</dcterms:created>
  <dcterms:modified xsi:type="dcterms:W3CDTF">2010-11-26T11:29:32Z</dcterms:modified>
</cp:coreProperties>
</file>